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63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7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0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4845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79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0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36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52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6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3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1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7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owDiffused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05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44" y="3696368"/>
            <a:ext cx="7429499" cy="1478570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Understanding Customer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144" y="5087143"/>
            <a:ext cx="7429499" cy="3541714"/>
          </a:xfrm>
        </p:spPr>
        <p:txBody>
          <a:bodyPr/>
          <a:lstStyle/>
          <a:p>
            <a:r>
              <a:rPr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 Business Perspective on Retaining Customers</a:t>
            </a:r>
          </a:p>
          <a:p>
            <a:r>
              <a:rPr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Presented by: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Olive Njeri</a:t>
            </a:r>
            <a:endParaRPr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DDBDAE-7A5D-E1F4-318F-F80CECE5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41100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742" y="693932"/>
            <a:ext cx="7429499" cy="1478570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Every business wants to grow — but keeping current customers is just as important as acquiring new ones.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This project explores the factors that cause customers to leave (churn) and how we can reduce it.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Using customer data, we analyzed patterns and built a model to help predict and prevent churn.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What is Customer Churn?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Churn happens when a customer stops using our service.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High churn means lost revenue and higher marketing costs.</a:t>
            </a:r>
          </a:p>
          <a:p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Business Goal: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Identify which customers are likely to leave.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Take action before they do.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670" y="1464109"/>
            <a:ext cx="7429499" cy="1478570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410" y="2967440"/>
            <a:ext cx="7429499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worked with a dataset of over 7,000 customers, covering:</a:t>
            </a: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Customer information: Age, gender, contract type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Services used: Internet, phone, streaming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Billing and payments: Monthly charges, tenure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Churn status: Whether the customer stayed or left</a:t>
            </a:r>
          </a:p>
          <a:p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Key Insight:</a:t>
            </a: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Some groups of customers are more likely to churn than others.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DC81B-4636-62DF-2E2E-44E2A7EA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85" y="1"/>
            <a:ext cx="4260916" cy="292821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used a machine learning model to predict churn.</a:t>
            </a: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Don't worry about the technicalities — here's what you need to know: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</a:t>
            </a: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The model learned from customer behavior patterns.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</a:t>
            </a: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It gives a likelihood score of a customer churning.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      </a:t>
            </a: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- The model helps us prioritize who needs attention first.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tested the model to make sure it works well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It correctly predicted churn nearly 80% of the time.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model is more accurate than guessing or using gut feeling.</a:t>
            </a:r>
          </a:p>
          <a:p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Business value:</a:t>
            </a: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now have a reliable way to identify at-risk customers before it's too late.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70022"/>
            <a:ext cx="7429499" cy="1478570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609" y="1778146"/>
            <a:ext cx="5045119" cy="36705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Based on our findings: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✅ Target customers with month-to-month contracts – they’re more likely to churn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✅ Offer personalized deals to high-paying, short-tenure customers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✅ Improve service quality for customers with tech or billing complaints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A3ADA1-69FC-E1EE-2445-D236A1B1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79" y="4100659"/>
            <a:ext cx="3242821" cy="28563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Integrate the model into customer service workflows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2. Train staff to act on churn alerts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3. Monitor results and adjust offers based on customer feedback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4. Expand analysis to new customer segments and products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We appreciate your time and interest.</a:t>
            </a: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Let’s work together to reduce churn and grow smarter.</a:t>
            </a:r>
          </a:p>
          <a:p>
            <a:endParaRPr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Questions? Let’s discuss.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401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Understanding Customer Churn</vt:lpstr>
      <vt:lpstr>Overview</vt:lpstr>
      <vt:lpstr>Business Understanding</vt:lpstr>
      <vt:lpstr>Data Understanding</vt:lpstr>
      <vt:lpstr>Modeling Approach</vt:lpstr>
      <vt:lpstr>Evaluation</vt:lpstr>
      <vt:lpstr>Key Recommendations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Customer Churn</dc:title>
  <dc:subject/>
  <dc:creator/>
  <cp:keywords/>
  <dc:description>generated using python-pptx</dc:description>
  <cp:lastModifiedBy>Olive Njeri</cp:lastModifiedBy>
  <cp:revision>2</cp:revision>
  <dcterms:created xsi:type="dcterms:W3CDTF">2013-01-27T09:14:16Z</dcterms:created>
  <dcterms:modified xsi:type="dcterms:W3CDTF">2025-07-22T15:47:46Z</dcterms:modified>
  <cp:category/>
</cp:coreProperties>
</file>