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Feys" initials="OF" lastIdx="1" clrIdx="0">
    <p:extLst>
      <p:ext uri="{19B8F6BF-5375-455C-9EA6-DF929625EA0E}">
        <p15:presenceInfo xmlns:p15="http://schemas.microsoft.com/office/powerpoint/2012/main" userId="08edb62fc4819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EC79-C02D-4511-8596-5B719AB0BA58}" type="datetimeFigureOut">
              <a:rPr lang="fr-FR" smtClean="0"/>
              <a:t>21/09/2020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A176-D017-4137-B087-B4E4DD10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10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6672-6A6D-437A-AC60-802486552C25}" type="datetime1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2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C74-BC49-4A8A-9808-C67AA7953E97}" type="datetime1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0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FFB0-5E1A-4586-B26E-2FFA7A97DAC0}" type="datetime1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2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5CF7-FF79-487F-8277-FA58DEC4D734}" type="datetime1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39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7CC-8A18-4350-BF78-F8AB38F1C3E1}" type="datetime1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C5A-F83C-4E18-8703-F163F4E43502}" type="datetime1">
              <a:rPr lang="fr-FR" smtClean="0"/>
              <a:t>21/09/2020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7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9332-A07C-4135-BC92-05A9232D039E}" type="datetime1">
              <a:rPr lang="fr-FR" smtClean="0"/>
              <a:t>21/09/2020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8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79AB-AA44-4EE5-B903-061136CB7E26}" type="datetime1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2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FB2-18E7-43BE-B407-AD05404F9F24}" type="datetime1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8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9453-DB20-40CA-81FB-0030385A7D84}" type="datetime1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4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A5A-8235-4FC6-904E-28F3B4E386C9}" type="datetime1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1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DEC-81F2-43CB-8577-9C77405B9A15}" type="datetime1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32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ED4B-2B6D-44C7-92C7-B543E57F4207}" type="datetime1">
              <a:rPr lang="fr-FR" smtClean="0"/>
              <a:t>21/09/2020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6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D342-23D3-496E-9B94-EF6A7D9C2157}" type="datetime1">
              <a:rPr lang="fr-FR" smtClean="0"/>
              <a:t>21/09/2020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37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C59-9042-44A6-A74A-E04B211E3903}" type="datetime1">
              <a:rPr lang="fr-FR" smtClean="0"/>
              <a:t>21/09/2020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9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8E58-BEFD-463D-ACE6-840BB73A8368}" type="datetime1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34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A18-1E7E-4526-9282-5835383EB457}" type="datetime1">
              <a:rPr lang="fr-FR" smtClean="0"/>
              <a:t>21/09/2020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95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F89E11-6602-4AEE-8E70-C3E4C6D70B21}" type="datetime1">
              <a:rPr lang="fr-FR" smtClean="0"/>
              <a:t>21/09/2020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81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7D46-9257-4639-8E16-50FCC441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504825"/>
            <a:ext cx="10768289" cy="3200400"/>
          </a:xfrm>
        </p:spPr>
        <p:txBody>
          <a:bodyPr/>
          <a:lstStyle/>
          <a:p>
            <a:r>
              <a:rPr lang="fr-FR"/>
              <a:t>La chouette agence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E581C-B512-4B67-A5FF-9A8D052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référencement SEO</a:t>
            </a:r>
          </a:p>
        </p:txBody>
      </p:sp>
      <p:pic>
        <p:nvPicPr>
          <p:cNvPr id="5" name="Image 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E9EACCA8-94F0-402B-9824-A48F732D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7DD59F-3FFD-4643-AD7A-2E6A8D7A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437" y="6433614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09D518-C3C6-45C1-B5CE-B44C86B1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6939" y="6433613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2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422C6-CAB8-498D-9307-66F0C49D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Compte-rendu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7A817-DBB3-43B6-BF6E-FCE0E494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5025"/>
            <a:ext cx="10353762" cy="3686175"/>
          </a:xfrm>
        </p:spPr>
        <p:txBody>
          <a:bodyPr/>
          <a:lstStyle/>
          <a:p>
            <a:r>
              <a:rPr lang="fr-FR" sz="2800"/>
              <a:t>Sommaire</a:t>
            </a:r>
          </a:p>
          <a:p>
            <a:endParaRPr lang="fr-FR"/>
          </a:p>
          <a:p>
            <a:pPr lvl="1"/>
            <a:r>
              <a:rPr lang="fr-FR" sz="2400"/>
              <a:t>1)  Compte-rendu des tests au commencement du projet.</a:t>
            </a:r>
          </a:p>
          <a:p>
            <a:pPr lvl="1"/>
            <a:r>
              <a:rPr lang="fr-FR" sz="2400"/>
              <a:t>2)  Liste des erreurs repérées.</a:t>
            </a:r>
          </a:p>
          <a:p>
            <a:pPr lvl="1"/>
            <a:r>
              <a:rPr lang="fr-FR" sz="2400"/>
              <a:t>3)  Compte-rendu des tests après correction.</a:t>
            </a:r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A27D79-6C1C-4075-8A29-AB38625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F3E1B-03CC-4880-A9F4-1FB25540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7" y="64751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3B0D771-BEE3-4D19-957B-EBA50542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95EDA-F476-4225-BAB1-5887FFF8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91"/>
            <a:ext cx="9044586" cy="970450"/>
          </a:xfrm>
        </p:spPr>
        <p:txBody>
          <a:bodyPr>
            <a:normAutofit/>
          </a:bodyPr>
          <a:lstStyle/>
          <a:p>
            <a:r>
              <a:rPr lang="fr-FR" sz="4000" dirty="0"/>
              <a:t>Test au commencement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EA7B4F-9782-4576-9904-88547B8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5" y="6456240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77B1BB-27D1-4F09-B9DF-745F602F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66855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3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7E3E918-12EE-4174-8402-72FC067E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9" y="1381581"/>
            <a:ext cx="5410200" cy="205740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C524B0D-3E46-46AA-A54F-0EC3C8796346}"/>
              </a:ext>
            </a:extLst>
          </p:cNvPr>
          <p:cNvSpPr txBox="1"/>
          <p:nvPr/>
        </p:nvSpPr>
        <p:spPr>
          <a:xfrm>
            <a:off x="179126" y="958612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3E0C311-241A-4007-BA0E-254E4B4C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81" y="1979649"/>
            <a:ext cx="3819525" cy="28479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7AF783-3DEE-49DF-B55B-81CA3E5C45F5}"/>
              </a:ext>
            </a:extLst>
          </p:cNvPr>
          <p:cNvSpPr txBox="1"/>
          <p:nvPr/>
        </p:nvSpPr>
        <p:spPr>
          <a:xfrm>
            <a:off x="7379270" y="1581782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E90E1D-03DD-4327-8C26-860F5A43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9" y="3969918"/>
            <a:ext cx="7058025" cy="17907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4D8E548-0B4D-4347-8EE2-ED40C65DFBCB}"/>
              </a:ext>
            </a:extLst>
          </p:cNvPr>
          <p:cNvSpPr txBox="1"/>
          <p:nvPr/>
        </p:nvSpPr>
        <p:spPr>
          <a:xfrm>
            <a:off x="179126" y="3600586"/>
            <a:ext cx="240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</p:txBody>
      </p:sp>
      <p:pic>
        <p:nvPicPr>
          <p:cNvPr id="21" name="Image 20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583FF2ED-77B9-4B46-A531-8B6BF4EE6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DBAF9-0AB6-4AB4-9AAE-AF969616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/>
              <a:t>Cinq erreurs SEO repérées.</a:t>
            </a: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D8B2D6C-606B-4B06-9616-5626B8B66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2" b="10309"/>
          <a:stretch/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8CE73-96B9-499E-91D0-EF91772D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862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BB51"/>
              </a:buClr>
            </a:pPr>
            <a:r>
              <a:rPr lang="fr-FR"/>
              <a:t>Le titre du site n’est pas renseigné.</a:t>
            </a:r>
          </a:p>
          <a:p>
            <a:pPr>
              <a:buClr>
                <a:srgbClr val="FFBB51"/>
              </a:buClr>
            </a:pPr>
            <a:r>
              <a:rPr lang="fr-FR"/>
              <a:t>Une ligne de code contient des mots cachés pour tromper google</a:t>
            </a:r>
          </a:p>
          <a:p>
            <a:pPr>
              <a:buClr>
                <a:srgbClr val="FFBB51"/>
              </a:buClr>
            </a:pPr>
            <a:r>
              <a:rPr lang="fr-FR"/>
              <a:t>La balise méta description n’est pas renseigné</a:t>
            </a:r>
          </a:p>
          <a:p>
            <a:pPr>
              <a:buClr>
                <a:srgbClr val="FFBB51"/>
              </a:buClr>
            </a:pPr>
            <a:r>
              <a:rPr lang="fr-FR"/>
              <a:t>Les liens des réseaux sociaux retourne sur l’index</a:t>
            </a:r>
          </a:p>
          <a:p>
            <a:pPr>
              <a:buClr>
                <a:srgbClr val="FFBB51"/>
              </a:buClr>
            </a:pPr>
            <a:r>
              <a:rPr lang="fr-FR"/>
              <a:t>Répétitions de mots clés non cohérents</a:t>
            </a:r>
          </a:p>
          <a:p>
            <a:pPr marL="36900" indent="0">
              <a:buClr>
                <a:srgbClr val="FFBB51"/>
              </a:buClr>
              <a:buNone/>
            </a:pP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D99EDC-1483-4204-9899-36AE0F2A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23748B-4B9B-4609-9BB9-7F2379C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346826-A150-40DA-A0FA-3017134F7F37}" type="slidenum">
              <a:rPr lang="fr-FR" smtClean="0"/>
              <a:pPr>
                <a:spcAft>
                  <a:spcPts val="60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07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3ECC2-3BEE-4902-ADB5-EA898B4E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/>
              <a:t>Cinq erreurs d’</a:t>
            </a:r>
            <a:r>
              <a:rPr lang="fr-FR" err="1"/>
              <a:t>accébilitées</a:t>
            </a:r>
            <a:r>
              <a:rPr lang="fr-FR"/>
              <a:t> repérées.</a:t>
            </a: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E74CB1DA-EFFE-48B6-822D-7A1CBF391E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2" b="10309"/>
          <a:stretch/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345BB-8124-40F0-998D-E240368C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862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BB51"/>
              </a:buClr>
            </a:pPr>
            <a:r>
              <a:rPr lang="fr-FR"/>
              <a:t>La description des images n’est pas correct.</a:t>
            </a:r>
          </a:p>
          <a:p>
            <a:pPr>
              <a:buClr>
                <a:srgbClr val="FFBB51"/>
              </a:buClr>
            </a:pPr>
            <a:r>
              <a:rPr lang="fr-FR"/>
              <a:t>La langue du site n’est pas renseignée.</a:t>
            </a:r>
          </a:p>
          <a:p>
            <a:pPr>
              <a:buClr>
                <a:srgbClr val="FFBB51"/>
              </a:buClr>
            </a:pPr>
            <a:r>
              <a:rPr lang="fr-FR"/>
              <a:t>Il y a un paragraphe qui compte moins de 11px de haut.</a:t>
            </a:r>
          </a:p>
          <a:p>
            <a:pPr>
              <a:buClr>
                <a:srgbClr val="FFBB51"/>
              </a:buClr>
            </a:pPr>
            <a:r>
              <a:rPr lang="fr-FR"/>
              <a:t>Les icones des réseaux sociaux sont trop petites.</a:t>
            </a:r>
          </a:p>
          <a:p>
            <a:pPr>
              <a:buClr>
                <a:srgbClr val="FFBB51"/>
              </a:buClr>
            </a:pPr>
            <a:r>
              <a:rPr lang="fr-FR"/>
              <a:t>La taille pour le bouton contact n’est pas respectée.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1B4FDA-5ACC-4A18-A57F-8A32A188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B49B23-520A-4AD3-AD72-39A7E452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8" y="64928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346826-A150-40DA-A0FA-3017134F7F37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30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7B99C-7528-49A9-8D77-210F1182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/>
              <a:t>Quatre</a:t>
            </a:r>
            <a:r>
              <a:rPr lang="fr-FR"/>
              <a:t> erreurs pour la performance.</a:t>
            </a: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974F2D5-91B2-499C-8C5F-820F344E72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2" b="10309"/>
          <a:stretch/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9FF01-FB11-4953-917F-98D25D8B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862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Le format des images est trop lourd pour le chargement.</a:t>
            </a:r>
            <a:endParaRPr lang="fr-FR"/>
          </a:p>
          <a:p>
            <a:pPr>
              <a:buClr>
                <a:srgbClr val="FFBB51"/>
              </a:buClr>
            </a:pPr>
            <a:r>
              <a:rPr lang="fr-FR" dirty="0"/>
              <a:t>Les images ne sont pas bien dimensionné pour le site.</a:t>
            </a:r>
            <a:endParaRPr lang="fr-FR"/>
          </a:p>
          <a:p>
            <a:pPr>
              <a:buClr>
                <a:srgbClr val="FFBB51"/>
              </a:buClr>
            </a:pPr>
            <a:r>
              <a:rPr lang="fr-FR" dirty="0"/>
              <a:t>Le code Java Script ne se lance pas au bon moment.</a:t>
            </a:r>
            <a:endParaRPr lang="fr-FR"/>
          </a:p>
          <a:p>
            <a:pPr>
              <a:buClr>
                <a:srgbClr val="FFBB51"/>
              </a:buClr>
            </a:pPr>
            <a:r>
              <a:rPr lang="fr-FR" dirty="0"/>
              <a:t>Le code Java </a:t>
            </a:r>
            <a:r>
              <a:rPr lang="fr-FR" dirty="0" err="1"/>
              <a:t>scrip</a:t>
            </a:r>
            <a:r>
              <a:rPr lang="fr-FR" dirty="0"/>
              <a:t> n’est pas Minifié</a:t>
            </a:r>
            <a:endParaRPr lang="fr-FR"/>
          </a:p>
          <a:p>
            <a:pPr>
              <a:buClr>
                <a:srgbClr val="FFBB51"/>
              </a:buClr>
            </a:pP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301A8D-740F-4634-BA65-AE1F923E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A22B27-D6E0-4E61-BB1F-DB8EF045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145" y="64928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346826-A150-40DA-A0FA-3017134F7F37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5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0EC2A-E31C-4CB7-8BB4-5D53BD00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7" y="124375"/>
            <a:ext cx="5076825" cy="970450"/>
          </a:xfrm>
        </p:spPr>
        <p:txBody>
          <a:bodyPr/>
          <a:lstStyle/>
          <a:p>
            <a:r>
              <a:rPr lang="fr-FR" sz="4000" dirty="0"/>
              <a:t>Test à la fin du projet.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30DE914-0F43-4374-BF41-37733C462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7" y="4321725"/>
            <a:ext cx="7038975" cy="17621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923E3-67D5-4382-8730-9EE3244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380C14-6E56-4EA7-B681-1D84DE5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04" y="6492597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7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754E8-DC25-41B6-8D5E-21376188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7" y="1655212"/>
            <a:ext cx="5076825" cy="20764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7F0143-0DD2-473A-B806-6EAD21EE9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427" y="1655212"/>
            <a:ext cx="3867150" cy="105727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36B7CE-8EE1-404B-984C-FA18B3EC5F07}"/>
              </a:ext>
            </a:extLst>
          </p:cNvPr>
          <p:cNvSpPr txBox="1"/>
          <p:nvPr/>
        </p:nvSpPr>
        <p:spPr>
          <a:xfrm>
            <a:off x="14981" y="1226093"/>
            <a:ext cx="276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775FF-9638-43E3-A822-94E7A01F45DF}"/>
              </a:ext>
            </a:extLst>
          </p:cNvPr>
          <p:cNvSpPr txBox="1"/>
          <p:nvPr/>
        </p:nvSpPr>
        <p:spPr>
          <a:xfrm>
            <a:off x="5230229" y="1214604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E41B0C-A99F-4BDD-9AC8-CB6BE6E789F5}"/>
              </a:ext>
            </a:extLst>
          </p:cNvPr>
          <p:cNvSpPr txBox="1"/>
          <p:nvPr/>
        </p:nvSpPr>
        <p:spPr>
          <a:xfrm>
            <a:off x="0" y="3926190"/>
            <a:ext cx="240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  <a:p>
            <a:endParaRPr lang="fr-FR" dirty="0"/>
          </a:p>
        </p:txBody>
      </p:sp>
      <p:pic>
        <p:nvPicPr>
          <p:cNvPr id="18" name="Image 17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B5E369E4-4AF7-4CF7-8910-5692EBE60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8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65BBAD79-49D0-445D-89B3-736AF1C45794}"/>
              </a:ext>
            </a:extLst>
          </p:cNvPr>
          <p:cNvSpPr txBox="1">
            <a:spLocks/>
          </p:cNvSpPr>
          <p:nvPr/>
        </p:nvSpPr>
        <p:spPr>
          <a:xfrm>
            <a:off x="924444" y="2668922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005799-ADC1-4AA4-A009-6B56557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6816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>
                <a:solidFill>
                  <a:srgbClr val="F2F2F2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Optimisez un site web existant - Projet 4 - Feys Olivier</a:t>
            </a:r>
            <a:endParaRPr lang="en-US" kern="1200">
              <a:solidFill>
                <a:srgbClr val="F2F2F2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88C23-6091-42EC-80A4-F890A879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8" y="647274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4346826-A150-40DA-A0FA-3017134F7F37}" type="slidenum">
              <a:rPr lang="en-US">
                <a:solidFill>
                  <a:srgbClr val="F2F2F2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F1C2637-826D-41C6-8C38-8FFF44321708}"/>
              </a:ext>
            </a:extLst>
          </p:cNvPr>
          <p:cNvSpPr txBox="1">
            <a:spLocks/>
          </p:cNvSpPr>
          <p:nvPr/>
        </p:nvSpPr>
        <p:spPr>
          <a:xfrm>
            <a:off x="919119" y="6246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232D545-49FC-4BFB-BC57-A3163F863427}"/>
              </a:ext>
            </a:extLst>
          </p:cNvPr>
          <p:cNvSpPr txBox="1"/>
          <p:nvPr/>
        </p:nvSpPr>
        <p:spPr>
          <a:xfrm>
            <a:off x="576865" y="263286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Résumé </a:t>
            </a:r>
            <a:r>
              <a:rPr lang="en-US" sz="9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{</a:t>
            </a:r>
          </a:p>
        </p:txBody>
      </p:sp>
      <p:pic>
        <p:nvPicPr>
          <p:cNvPr id="32" name="Image 31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139ADE64-5CFD-45A5-A93B-4EFD87FD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" y="62461"/>
            <a:ext cx="1904762" cy="190476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41E67A6-0F09-4DCB-8FCA-61CE5D8B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4" y="4197579"/>
            <a:ext cx="1885950" cy="962025"/>
          </a:xfrm>
          <a:prstGeom prst="rect">
            <a:avLst/>
          </a:prstGeom>
        </p:spPr>
      </p:pic>
      <p:graphicFrame>
        <p:nvGraphicFramePr>
          <p:cNvPr id="63" name="Espace réservé du contenu 62">
            <a:extLst>
              <a:ext uri="{FF2B5EF4-FFF2-40B4-BE49-F238E27FC236}">
                <a16:creationId xmlns:a16="http://schemas.microsoft.com/office/drawing/2014/main" id="{730C9A1A-C543-4557-BD37-B2FD1BA9C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370261"/>
              </p:ext>
            </p:extLst>
          </p:nvPr>
        </p:nvGraphicFramePr>
        <p:xfrm>
          <a:off x="4825823" y="1268262"/>
          <a:ext cx="7111706" cy="4066155"/>
        </p:xfrm>
        <a:graphic>
          <a:graphicData uri="http://schemas.openxmlformats.org/drawingml/2006/table">
            <a:tbl>
              <a:tblPr/>
              <a:tblGrid>
                <a:gridCol w="724169">
                  <a:extLst>
                    <a:ext uri="{9D8B030D-6E8A-4147-A177-3AD203B41FA5}">
                      <a16:colId xmlns:a16="http://schemas.microsoft.com/office/drawing/2014/main" val="2784012920"/>
                    </a:ext>
                  </a:extLst>
                </a:gridCol>
                <a:gridCol w="1652590">
                  <a:extLst>
                    <a:ext uri="{9D8B030D-6E8A-4147-A177-3AD203B41FA5}">
                      <a16:colId xmlns:a16="http://schemas.microsoft.com/office/drawing/2014/main" val="3885762916"/>
                    </a:ext>
                  </a:extLst>
                </a:gridCol>
                <a:gridCol w="1327641">
                  <a:extLst>
                    <a:ext uri="{9D8B030D-6E8A-4147-A177-3AD203B41FA5}">
                      <a16:colId xmlns:a16="http://schemas.microsoft.com/office/drawing/2014/main" val="2629214978"/>
                    </a:ext>
                  </a:extLst>
                </a:gridCol>
                <a:gridCol w="1513326">
                  <a:extLst>
                    <a:ext uri="{9D8B030D-6E8A-4147-A177-3AD203B41FA5}">
                      <a16:colId xmlns:a16="http://schemas.microsoft.com/office/drawing/2014/main" val="2354593273"/>
                    </a:ext>
                  </a:extLst>
                </a:gridCol>
                <a:gridCol w="1169811">
                  <a:extLst>
                    <a:ext uri="{9D8B030D-6E8A-4147-A177-3AD203B41FA5}">
                      <a16:colId xmlns:a16="http://schemas.microsoft.com/office/drawing/2014/main" val="2104495361"/>
                    </a:ext>
                  </a:extLst>
                </a:gridCol>
                <a:gridCol w="724169">
                  <a:extLst>
                    <a:ext uri="{9D8B030D-6E8A-4147-A177-3AD203B41FA5}">
                      <a16:colId xmlns:a16="http://schemas.microsoft.com/office/drawing/2014/main" val="1339818348"/>
                    </a:ext>
                  </a:extLst>
                </a:gridCol>
              </a:tblGrid>
              <a:tr h="3636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Lighthouse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610456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01464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49116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96297"/>
                  </a:ext>
                </a:extLst>
              </a:tr>
              <a:tr h="15318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17064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988007"/>
                  </a:ext>
                </a:extLst>
              </a:tr>
              <a:tr h="37104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Mesure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5130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01004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73692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107255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093742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12271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Axe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02150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Infractions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792998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24297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544380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-35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Erreurs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4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3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31E61-C7F7-42D5-A7EC-753F1697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4F895-2DCE-4F96-A67F-F2C6213E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C95FC7-09F0-4D98-B170-246FD754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7D98C2-73F2-4E34-9013-A4E77949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8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Grand écran</PresentationFormat>
  <Paragraphs>117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Ardoise</vt:lpstr>
      <vt:lpstr>La chouette agence</vt:lpstr>
      <vt:lpstr>Compte-rendu SEO</vt:lpstr>
      <vt:lpstr>Test au commencement du projet.</vt:lpstr>
      <vt:lpstr>Cinq erreurs SEO repérées.</vt:lpstr>
      <vt:lpstr>Cinq erreurs d’accébilitées repérées.</vt:lpstr>
      <vt:lpstr>Quatre erreurs pour la performance.</vt:lpstr>
      <vt:lpstr>Test à la fin du projet.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</dc:title>
  <dc:creator>Olivier Feys</dc:creator>
  <cp:lastModifiedBy>Olivier Feys</cp:lastModifiedBy>
  <cp:revision>6</cp:revision>
  <dcterms:created xsi:type="dcterms:W3CDTF">2020-09-21T10:02:31Z</dcterms:created>
  <dcterms:modified xsi:type="dcterms:W3CDTF">2020-09-21T12:39:45Z</dcterms:modified>
</cp:coreProperties>
</file>