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24/09/2020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24/09/2020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24/09/2020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24/09/2020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24/09/2020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025"/>
            <a:ext cx="10353762" cy="3686175"/>
          </a:xfrm>
        </p:spPr>
        <p:txBody>
          <a:bodyPr/>
          <a:lstStyle/>
          <a:p>
            <a:r>
              <a:rPr lang="fr-FR" sz="2800"/>
              <a:t>Sommaire</a:t>
            </a:r>
          </a:p>
          <a:p>
            <a:endParaRPr lang="fr-FR"/>
          </a:p>
          <a:p>
            <a:pPr lvl="1"/>
            <a:r>
              <a:rPr lang="fr-FR" sz="2400"/>
              <a:t>1)  Compte-rendu des tests au commencement du projet.</a:t>
            </a:r>
          </a:p>
          <a:p>
            <a:pPr lvl="1"/>
            <a:r>
              <a:rPr lang="fr-FR" sz="2400"/>
              <a:t>2)  Liste des erreurs repérées.</a:t>
            </a:r>
          </a:p>
          <a:p>
            <a:pPr lvl="1"/>
            <a:r>
              <a:rPr lang="fr-FR" sz="2400"/>
              <a:t>3)  Compte-rendu des tests après correction.</a:t>
            </a: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DBAF9-0AB6-4AB4-9AAE-AF969616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Cinq erreurs SEO repérées.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D8B2D6C-606B-4B06-9616-5626B8B66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b="10309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8CE73-96B9-499E-91D0-EF91772D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</a:t>
            </a:r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</a:t>
            </a:r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r>
              <a:rPr lang="fr-FR" dirty="0"/>
              <a:t>Répétitions de mots clés non cohérents</a:t>
            </a:r>
          </a:p>
          <a:p>
            <a:pPr marL="36900" indent="0">
              <a:buClr>
                <a:srgbClr val="FFBB51"/>
              </a:buClr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D99EDC-1483-4204-9899-36AE0F2A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23748B-4B9B-4609-9BB9-7F2379C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346826-A150-40DA-A0FA-3017134F7F37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0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3ECC2-3BEE-4902-ADB5-EA898B4E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Cinq erreurs d’accessibilités repérées.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74CB1DA-EFFE-48B6-822D-7A1CBF391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b="10309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345BB-8124-40F0-998D-E240368C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</a:t>
            </a:r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B4FDA-5ACC-4A18-A57F-8A32A188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B49B23-520A-4AD3-AD72-39A7E452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928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346826-A150-40DA-A0FA-3017134F7F37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7B99C-7528-49A9-8D77-210F1182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Quatre</a:t>
            </a:r>
            <a:r>
              <a:rPr lang="fr-FR"/>
              <a:t> erreurs pour la performance.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974F2D5-91B2-499C-8C5F-820F344E72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b="10309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9FF01-FB11-4953-917F-98D25D8B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format des images est trop lourd pour le chargement.</a:t>
            </a:r>
          </a:p>
          <a:p>
            <a:pPr>
              <a:buClr>
                <a:srgbClr val="FFBB51"/>
              </a:buClr>
            </a:pPr>
            <a:r>
              <a:rPr lang="fr-FR" dirty="0"/>
              <a:t>Les images ne sont pas </a:t>
            </a:r>
            <a:r>
              <a:rPr lang="fr-FR"/>
              <a:t>bien dimensionnées pour </a:t>
            </a:r>
            <a:r>
              <a:rPr lang="fr-FR" dirty="0"/>
              <a:t>le site.</a:t>
            </a:r>
          </a:p>
          <a:p>
            <a:pPr>
              <a:buClr>
                <a:srgbClr val="FFBB51"/>
              </a:buClr>
            </a:pPr>
            <a:r>
              <a:rPr lang="fr-FR" dirty="0"/>
              <a:t>Le code Java Script ne se lance pas au bon moment.</a:t>
            </a:r>
          </a:p>
          <a:p>
            <a:pPr>
              <a:buClr>
                <a:srgbClr val="FFBB51"/>
              </a:buClr>
            </a:pPr>
            <a:r>
              <a:rPr lang="fr-FR" dirty="0"/>
              <a:t>Le code Java script n’est pas Minifié</a:t>
            </a:r>
          </a:p>
          <a:p>
            <a:pPr>
              <a:buClr>
                <a:srgbClr val="FFBB51"/>
              </a:buClr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301A8D-740F-4634-BA65-AE1F923E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A22B27-D6E0-4E61-BB1F-DB8EF04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145" y="64928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346826-A150-40DA-A0FA-3017134F7F37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30DE914-0F43-4374-BF41-37733C462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7" y="4321725"/>
            <a:ext cx="7038975" cy="17621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graphicFrame>
        <p:nvGraphicFramePr>
          <p:cNvPr id="63" name="Espace réservé du contenu 62">
            <a:extLst>
              <a:ext uri="{FF2B5EF4-FFF2-40B4-BE49-F238E27FC236}">
                <a16:creationId xmlns:a16="http://schemas.microsoft.com/office/drawing/2014/main" id="{730C9A1A-C543-4557-BD37-B2FD1BA9C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370261"/>
              </p:ext>
            </p:extLst>
          </p:nvPr>
        </p:nvGraphicFramePr>
        <p:xfrm>
          <a:off x="4825823" y="1268262"/>
          <a:ext cx="7111706" cy="4066155"/>
        </p:xfrm>
        <a:graphic>
          <a:graphicData uri="http://schemas.openxmlformats.org/drawingml/2006/table">
            <a:tbl>
              <a:tblPr/>
              <a:tblGrid>
                <a:gridCol w="724169">
                  <a:extLst>
                    <a:ext uri="{9D8B030D-6E8A-4147-A177-3AD203B41FA5}">
                      <a16:colId xmlns:a16="http://schemas.microsoft.com/office/drawing/2014/main" val="2784012920"/>
                    </a:ext>
                  </a:extLst>
                </a:gridCol>
                <a:gridCol w="1652590">
                  <a:extLst>
                    <a:ext uri="{9D8B030D-6E8A-4147-A177-3AD203B41FA5}">
                      <a16:colId xmlns:a16="http://schemas.microsoft.com/office/drawing/2014/main" val="3885762916"/>
                    </a:ext>
                  </a:extLst>
                </a:gridCol>
                <a:gridCol w="1327641">
                  <a:extLst>
                    <a:ext uri="{9D8B030D-6E8A-4147-A177-3AD203B41FA5}">
                      <a16:colId xmlns:a16="http://schemas.microsoft.com/office/drawing/2014/main" val="2629214978"/>
                    </a:ext>
                  </a:extLst>
                </a:gridCol>
                <a:gridCol w="1513326">
                  <a:extLst>
                    <a:ext uri="{9D8B030D-6E8A-4147-A177-3AD203B41FA5}">
                      <a16:colId xmlns:a16="http://schemas.microsoft.com/office/drawing/2014/main" val="2354593273"/>
                    </a:ext>
                  </a:extLst>
                </a:gridCol>
                <a:gridCol w="1169811">
                  <a:extLst>
                    <a:ext uri="{9D8B030D-6E8A-4147-A177-3AD203B41FA5}">
                      <a16:colId xmlns:a16="http://schemas.microsoft.com/office/drawing/2014/main" val="2104495361"/>
                    </a:ext>
                  </a:extLst>
                </a:gridCol>
                <a:gridCol w="724169">
                  <a:extLst>
                    <a:ext uri="{9D8B030D-6E8A-4147-A177-3AD203B41FA5}">
                      <a16:colId xmlns:a16="http://schemas.microsoft.com/office/drawing/2014/main" val="1339818348"/>
                    </a:ext>
                  </a:extLst>
                </a:gridCol>
              </a:tblGrid>
              <a:tr h="3636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10456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0146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49116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96297"/>
                  </a:ext>
                </a:extLst>
              </a:tr>
              <a:tr h="1531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17064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88007"/>
                  </a:ext>
                </a:extLst>
              </a:tr>
              <a:tr h="3710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5130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0100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73692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07255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93742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1227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2150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79299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24297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54438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4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Grand écran</PresentationFormat>
  <Paragraphs>115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Test au commencement du projet.</vt:lpstr>
      <vt:lpstr>Cinq erreurs SEO repérées.</vt:lpstr>
      <vt:lpstr>Cinq erreurs d’accessibilités repérées.</vt:lpstr>
      <vt:lpstr>Quatre erreurs pour la performance.</vt:lpstr>
      <vt:lpstr>Test à la fin du projet.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10</cp:revision>
  <dcterms:created xsi:type="dcterms:W3CDTF">2020-09-21T10:02:31Z</dcterms:created>
  <dcterms:modified xsi:type="dcterms:W3CDTF">2020-09-24T13:46:38Z</dcterms:modified>
</cp:coreProperties>
</file>