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4"/>
  </p:notesMasterIdLst>
  <p:sldIdLst>
    <p:sldId id="256" r:id="rId2"/>
    <p:sldId id="257" r:id="rId3"/>
    <p:sldId id="258" r:id="rId4"/>
    <p:sldId id="260" r:id="rId5"/>
    <p:sldId id="273" r:id="rId6"/>
    <p:sldId id="303" r:id="rId7"/>
    <p:sldId id="264" r:id="rId8"/>
    <p:sldId id="304" r:id="rId9"/>
    <p:sldId id="272" r:id="rId10"/>
    <p:sldId id="306" r:id="rId11"/>
    <p:sldId id="263" r:id="rId12"/>
    <p:sldId id="309" r:id="rId13"/>
    <p:sldId id="310" r:id="rId14"/>
    <p:sldId id="305" r:id="rId15"/>
    <p:sldId id="265" r:id="rId16"/>
    <p:sldId id="261" r:id="rId17"/>
    <p:sldId id="307" r:id="rId18"/>
    <p:sldId id="308" r:id="rId19"/>
    <p:sldId id="311" r:id="rId20"/>
    <p:sldId id="312" r:id="rId21"/>
    <p:sldId id="313" r:id="rId22"/>
    <p:sldId id="266" r:id="rId23"/>
  </p:sldIdLst>
  <p:sldSz cx="9144000" cy="5143500" type="screen16x9"/>
  <p:notesSz cx="6858000" cy="9144000"/>
  <p:embeddedFontLst>
    <p:embeddedFont>
      <p:font typeface="Limelight" panose="02000000000000000000" pitchFamily="2" charset="77"/>
      <p:regular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A33D"/>
    <a:srgbClr val="72B6A1"/>
    <a:srgbClr val="E99675"/>
    <a:srgbClr val="DBEF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28224C-FF69-4ADC-A905-560987800761}">
  <a:tblStyle styleId="{BB28224C-FF69-4ADC-A905-5609878007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47"/>
    <p:restoredTop sz="94650"/>
  </p:normalViewPr>
  <p:slideViewPr>
    <p:cSldViewPr snapToGrid="0" snapToObjects="1">
      <p:cViewPr varScale="1">
        <p:scale>
          <a:sx n="160" d="100"/>
          <a:sy n="160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CE4D-5240-99F8-B767C38BE328}"/>
              </c:ext>
            </c:extLst>
          </c:dPt>
          <c:cat>
            <c:strRef>
              <c:f>Sheet1!$A$2:$A$3</c:f>
              <c:strCache>
                <c:ptCount val="2"/>
                <c:pt idx="0">
                  <c:v>Taken</c:v>
                </c:pt>
                <c:pt idx="1">
                  <c:v>Not Taken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920</c:v>
                </c:pt>
                <c:pt idx="1">
                  <c:v>3968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4D-5240-99F8-B767C38BE3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2652016"/>
        <c:axId val="1515343536"/>
      </c:barChart>
      <c:catAx>
        <c:axId val="1832652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5343536"/>
        <c:crosses val="autoZero"/>
        <c:auto val="1"/>
        <c:lblAlgn val="ctr"/>
        <c:lblOffset val="100"/>
        <c:noMultiLvlLbl val="0"/>
      </c:catAx>
      <c:valAx>
        <c:axId val="1515343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2652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876161766889694E-2"/>
          <c:y val="4.8102948088361616E-2"/>
          <c:w val="0.88108500923484556"/>
          <c:h val="0.8465782111894869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Bought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Basic</c:v>
                </c:pt>
                <c:pt idx="1">
                  <c:v>Standard</c:v>
                </c:pt>
                <c:pt idx="2">
                  <c:v>King</c:v>
                </c:pt>
                <c:pt idx="3">
                  <c:v>Deluxe</c:v>
                </c:pt>
                <c:pt idx="4">
                  <c:v>Super Deluxe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552</c:v>
                </c:pt>
                <c:pt idx="1">
                  <c:v>124</c:v>
                </c:pt>
                <c:pt idx="2">
                  <c:v>20</c:v>
                </c:pt>
                <c:pt idx="3">
                  <c:v>204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40-5748-A857-966F6E76E90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Not Bought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Basic</c:v>
                </c:pt>
                <c:pt idx="1">
                  <c:v>Standard</c:v>
                </c:pt>
                <c:pt idx="2">
                  <c:v>King</c:v>
                </c:pt>
                <c:pt idx="3">
                  <c:v>Deluxe</c:v>
                </c:pt>
                <c:pt idx="4">
                  <c:v>Super Deluxe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1290</c:v>
                </c:pt>
                <c:pt idx="1">
                  <c:v>618</c:v>
                </c:pt>
                <c:pt idx="2">
                  <c:v>210</c:v>
                </c:pt>
                <c:pt idx="3">
                  <c:v>1528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940-5748-A857-966F6E76E9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79703232"/>
        <c:axId val="1833658320"/>
      </c:barChart>
      <c:catAx>
        <c:axId val="1679703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3658320"/>
        <c:crosses val="autoZero"/>
        <c:auto val="1"/>
        <c:lblAlgn val="ctr"/>
        <c:lblOffset val="100"/>
        <c:noMultiLvlLbl val="0"/>
      </c:catAx>
      <c:valAx>
        <c:axId val="1833658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9703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881692360612793"/>
          <c:y val="6.0215222631362371E-2"/>
          <c:w val="0.27917305704839818"/>
          <c:h val="7.602528263404442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Customer Gender</a:t>
            </a:r>
          </a:p>
        </c:rich>
      </c:tx>
      <c:layout>
        <c:manualLayout>
          <c:xMode val="edge"/>
          <c:yMode val="edge"/>
          <c:x val="0.1699623039218037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6587106299212587E-2"/>
          <c:y val="0.12215649606299211"/>
          <c:w val="0.90049622703412069"/>
          <c:h val="0.7049379921259842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96D-D846-A2D0-A54FB3CAF8A9}"/>
              </c:ext>
            </c:extLst>
          </c:dPt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578</c:v>
                </c:pt>
                <c:pt idx="1">
                  <c:v>342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6D-D846-A2D0-A54FB3CAF8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61667216"/>
        <c:axId val="1761668864"/>
      </c:barChart>
      <c:catAx>
        <c:axId val="1761667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1668864"/>
        <c:crosses val="autoZero"/>
        <c:auto val="1"/>
        <c:lblAlgn val="ctr"/>
        <c:lblOffset val="100"/>
        <c:noMultiLvlLbl val="0"/>
      </c:catAx>
      <c:valAx>
        <c:axId val="1761668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1667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Customers Age</a:t>
            </a:r>
          </a:p>
        </c:rich>
      </c:tx>
      <c:layout>
        <c:manualLayout>
          <c:xMode val="edge"/>
          <c:yMode val="edge"/>
          <c:x val="0.23785042819031454"/>
          <c:y val="2.58724393669876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9C11-444B-9A09-35BCDCA8874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9C11-444B-9A09-35BCDCA8874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C11-444B-9A09-35BCDCA8874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9C11-444B-9A09-35BCDCA8874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C11-444B-9A09-35BCDCA8874A}"/>
              </c:ext>
            </c:extLst>
          </c:dPt>
          <c:cat>
            <c:strRef>
              <c:f>Sheet1!$A$2:$A$6</c:f>
              <c:strCache>
                <c:ptCount val="5"/>
                <c:pt idx="0">
                  <c:v>51-70</c:v>
                </c:pt>
                <c:pt idx="1">
                  <c:v>41-50</c:v>
                </c:pt>
                <c:pt idx="2">
                  <c:v>31-40</c:v>
                </c:pt>
                <c:pt idx="3">
                  <c:v>26-30</c:v>
                </c:pt>
                <c:pt idx="4">
                  <c:v>15-25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549</c:v>
                </c:pt>
                <c:pt idx="1">
                  <c:v>1073</c:v>
                </c:pt>
                <c:pt idx="2">
                  <c:v>1894</c:v>
                </c:pt>
                <c:pt idx="3">
                  <c:v>1025</c:v>
                </c:pt>
                <c:pt idx="4">
                  <c:v>347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11-444B-9A09-35BCDCA887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83740240"/>
        <c:axId val="1683741888"/>
      </c:barChart>
      <c:catAx>
        <c:axId val="1683740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3741888"/>
        <c:crosses val="autoZero"/>
        <c:auto val="1"/>
        <c:lblAlgn val="ctr"/>
        <c:lblOffset val="100"/>
        <c:noMultiLvlLbl val="0"/>
      </c:catAx>
      <c:valAx>
        <c:axId val="1683741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3740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Basic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F596-5B46-93CC-BC22487C0930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F596-5B46-93CC-BC22487C0930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F596-5B46-93CC-BC22487C0930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F596-5B46-93CC-BC22487C0930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F596-5B46-93CC-BC22487C093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51-70</c:v>
                </c:pt>
                <c:pt idx="1">
                  <c:v>41-50</c:v>
                </c:pt>
                <c:pt idx="2">
                  <c:v>31-40</c:v>
                </c:pt>
                <c:pt idx="3">
                  <c:v>26-30</c:v>
                </c:pt>
                <c:pt idx="4">
                  <c:v>15-25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28</c:v>
                </c:pt>
                <c:pt idx="1">
                  <c:v>52</c:v>
                </c:pt>
                <c:pt idx="2">
                  <c:v>137</c:v>
                </c:pt>
                <c:pt idx="3">
                  <c:v>204</c:v>
                </c:pt>
                <c:pt idx="4">
                  <c:v>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596-5B46-93CC-BC22487C093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Standard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51-70</c:v>
                </c:pt>
                <c:pt idx="1">
                  <c:v>41-50</c:v>
                </c:pt>
                <c:pt idx="2">
                  <c:v>31-40</c:v>
                </c:pt>
                <c:pt idx="3">
                  <c:v>26-30</c:v>
                </c:pt>
                <c:pt idx="4">
                  <c:v>15-25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25</c:v>
                </c:pt>
                <c:pt idx="1">
                  <c:v>33</c:v>
                </c:pt>
                <c:pt idx="2">
                  <c:v>44</c:v>
                </c:pt>
                <c:pt idx="3">
                  <c:v>20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596-5B46-93CC-BC22487C093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King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51-70</c:v>
                </c:pt>
                <c:pt idx="1">
                  <c:v>41-50</c:v>
                </c:pt>
                <c:pt idx="2">
                  <c:v>31-40</c:v>
                </c:pt>
                <c:pt idx="3">
                  <c:v>26-30</c:v>
                </c:pt>
                <c:pt idx="4">
                  <c:v>15-25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12</c:v>
                </c:pt>
                <c:pt idx="1">
                  <c:v>6</c:v>
                </c:pt>
                <c:pt idx="2">
                  <c:v>0</c:v>
                </c:pt>
                <c:pt idx="3">
                  <c:v>2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F596-5B46-93CC-BC22487C093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Deluxe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51-70</c:v>
                </c:pt>
                <c:pt idx="1">
                  <c:v>41-50</c:v>
                </c:pt>
                <c:pt idx="2">
                  <c:v>31-40</c:v>
                </c:pt>
                <c:pt idx="3">
                  <c:v>26-30</c:v>
                </c:pt>
                <c:pt idx="4">
                  <c:v>15-25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22</c:v>
                </c:pt>
                <c:pt idx="1">
                  <c:v>41</c:v>
                </c:pt>
                <c:pt idx="2">
                  <c:v>97</c:v>
                </c:pt>
                <c:pt idx="3">
                  <c:v>34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F596-5B46-93CC-BC22487C093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Super Deluxe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51-70</c:v>
                </c:pt>
                <c:pt idx="1">
                  <c:v>41-50</c:v>
                </c:pt>
                <c:pt idx="2">
                  <c:v>31-40</c:v>
                </c:pt>
                <c:pt idx="3">
                  <c:v>26-30</c:v>
                </c:pt>
                <c:pt idx="4">
                  <c:v>15-25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2</c:v>
                </c:pt>
                <c:pt idx="1">
                  <c:v>12</c:v>
                </c:pt>
                <c:pt idx="2">
                  <c:v>6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F596-5B46-93CC-BC22487C093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683740240"/>
        <c:axId val="1683741888"/>
      </c:barChart>
      <c:catAx>
        <c:axId val="1683740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3741888"/>
        <c:crosses val="autoZero"/>
        <c:auto val="1"/>
        <c:lblAlgn val="ctr"/>
        <c:lblOffset val="100"/>
        <c:noMultiLvlLbl val="0"/>
      </c:catAx>
      <c:valAx>
        <c:axId val="16837418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3740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Basic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&lt; 2000</c:v>
                </c:pt>
                <c:pt idx="1">
                  <c:v>&lt; 2500</c:v>
                </c:pt>
                <c:pt idx="2">
                  <c:v>&lt; 3000</c:v>
                </c:pt>
                <c:pt idx="3">
                  <c:v>&lt; 3500</c:v>
                </c:pt>
                <c:pt idx="4">
                  <c:v>&lt; 4000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244</c:v>
                </c:pt>
                <c:pt idx="1">
                  <c:v>283</c:v>
                </c:pt>
                <c:pt idx="2">
                  <c:v>11</c:v>
                </c:pt>
                <c:pt idx="3">
                  <c:v>9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30-5544-B945-E9BDB1E36A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Standard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&lt; 2000</c:v>
                </c:pt>
                <c:pt idx="1">
                  <c:v>&lt; 2500</c:v>
                </c:pt>
                <c:pt idx="2">
                  <c:v>&lt; 3000</c:v>
                </c:pt>
                <c:pt idx="3">
                  <c:v>&lt; 3500</c:v>
                </c:pt>
                <c:pt idx="4">
                  <c:v>&lt; 4000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6</c:v>
                </c:pt>
                <c:pt idx="1">
                  <c:v>36</c:v>
                </c:pt>
                <c:pt idx="2">
                  <c:v>73</c:v>
                </c:pt>
                <c:pt idx="3">
                  <c:v>7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30-5544-B945-E9BDB1E36A6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King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&lt; 2000</c:v>
                </c:pt>
                <c:pt idx="1">
                  <c:v>&lt; 2500</c:v>
                </c:pt>
                <c:pt idx="2">
                  <c:v>&lt; 3000</c:v>
                </c:pt>
                <c:pt idx="3">
                  <c:v>&lt; 3500</c:v>
                </c:pt>
                <c:pt idx="4">
                  <c:v>&lt; 4000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9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530-5544-B945-E9BDB1E36A6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Deluxe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&lt; 2000</c:v>
                </c:pt>
                <c:pt idx="1">
                  <c:v>&lt; 2500</c:v>
                </c:pt>
                <c:pt idx="2">
                  <c:v>&lt; 3000</c:v>
                </c:pt>
                <c:pt idx="3">
                  <c:v>&lt; 3500</c:v>
                </c:pt>
                <c:pt idx="4">
                  <c:v>&lt; 4000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33</c:v>
                </c:pt>
                <c:pt idx="1">
                  <c:v>137</c:v>
                </c:pt>
                <c:pt idx="2">
                  <c:v>25</c:v>
                </c:pt>
                <c:pt idx="3">
                  <c:v>5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530-5544-B945-E9BDB1E36A6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Super Deluxe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&lt; 2000</c:v>
                </c:pt>
                <c:pt idx="1">
                  <c:v>&lt; 2500</c:v>
                </c:pt>
                <c:pt idx="2">
                  <c:v>&lt; 3000</c:v>
                </c:pt>
                <c:pt idx="3">
                  <c:v>&lt; 3500</c:v>
                </c:pt>
                <c:pt idx="4">
                  <c:v>&lt; 4000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0</c:v>
                </c:pt>
                <c:pt idx="1">
                  <c:v>2</c:v>
                </c:pt>
                <c:pt idx="2">
                  <c:v>8</c:v>
                </c:pt>
                <c:pt idx="3">
                  <c:v>9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530-5544-B945-E9BDB1E36A6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903729776"/>
        <c:axId val="1903732432"/>
      </c:barChart>
      <c:catAx>
        <c:axId val="1903729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3732432"/>
        <c:crosses val="autoZero"/>
        <c:auto val="1"/>
        <c:lblAlgn val="ctr"/>
        <c:lblOffset val="100"/>
        <c:noMultiLvlLbl val="0"/>
      </c:catAx>
      <c:valAx>
        <c:axId val="19037324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3729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af10e2383c_1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af10e2383c_1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7599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af10e2383c_1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af10e2383c_1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af02d89951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af02d89951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6693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af02d89951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af02d89951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af02d89951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af02d89951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af02d89951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af02d89951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45958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af02d89951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af02d89951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4092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af02d89951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af02d89951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0993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af02d89951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af02d89951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13682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af02d89951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af02d89951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526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af10e2383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af10e2383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af10e2383c_1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af10e2383c_1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a58c70240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a58c70240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af02d89951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af02d89951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af02d89951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af02d89951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af02d89951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af02d89951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3022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af02d89951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af02d89951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af02d89951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af02d89951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1466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af10e2383c_1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af10e2383c_1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11700" y="305400"/>
            <a:ext cx="8520600" cy="453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4510914" y="445349"/>
            <a:ext cx="1461080" cy="703057"/>
            <a:chOff x="-3051905" y="4109025"/>
            <a:chExt cx="1236422" cy="594954"/>
          </a:xfrm>
        </p:grpSpPr>
        <p:sp>
          <p:nvSpPr>
            <p:cNvPr id="11" name="Google Shape;11;p2"/>
            <p:cNvSpPr/>
            <p:nvPr/>
          </p:nvSpPr>
          <p:spPr>
            <a:xfrm>
              <a:off x="-2508840" y="4158742"/>
              <a:ext cx="111321" cy="57573"/>
            </a:xfrm>
            <a:custGeom>
              <a:avLst/>
              <a:gdLst/>
              <a:ahLst/>
              <a:cxnLst/>
              <a:rect l="l" t="t" r="r" b="b"/>
              <a:pathLst>
                <a:path w="1077" h="557" extrusionOk="0">
                  <a:moveTo>
                    <a:pt x="779" y="1"/>
                  </a:moveTo>
                  <a:cubicBezTo>
                    <a:pt x="502" y="1"/>
                    <a:pt x="236" y="79"/>
                    <a:pt x="0" y="227"/>
                  </a:cubicBezTo>
                  <a:lnTo>
                    <a:pt x="747" y="556"/>
                  </a:lnTo>
                  <a:lnTo>
                    <a:pt x="1047" y="527"/>
                  </a:lnTo>
                  <a:cubicBezTo>
                    <a:pt x="1076" y="333"/>
                    <a:pt x="1008" y="140"/>
                    <a:pt x="873" y="4"/>
                  </a:cubicBezTo>
                  <a:cubicBezTo>
                    <a:pt x="841" y="2"/>
                    <a:pt x="810" y="1"/>
                    <a:pt x="779" y="1"/>
                  </a:cubicBezTo>
                  <a:close/>
                </a:path>
              </a:pathLst>
            </a:custGeom>
            <a:solidFill>
              <a:srgbClr val="F4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2484860" y="4180138"/>
              <a:ext cx="79279" cy="33179"/>
            </a:xfrm>
            <a:custGeom>
              <a:avLst/>
              <a:gdLst/>
              <a:ahLst/>
              <a:cxnLst/>
              <a:rect l="l" t="t" r="r" b="b"/>
              <a:pathLst>
                <a:path w="767" h="321" extrusionOk="0">
                  <a:moveTo>
                    <a:pt x="718" y="0"/>
                  </a:moveTo>
                  <a:cubicBezTo>
                    <a:pt x="466" y="20"/>
                    <a:pt x="233" y="78"/>
                    <a:pt x="1" y="156"/>
                  </a:cubicBezTo>
                  <a:lnTo>
                    <a:pt x="611" y="320"/>
                  </a:lnTo>
                  <a:lnTo>
                    <a:pt x="767" y="272"/>
                  </a:lnTo>
                  <a:cubicBezTo>
                    <a:pt x="767" y="175"/>
                    <a:pt x="747" y="78"/>
                    <a:pt x="718" y="0"/>
                  </a:cubicBezTo>
                  <a:close/>
                </a:path>
              </a:pathLst>
            </a:custGeom>
            <a:solidFill>
              <a:srgbClr val="EF6A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2383668" y="4210940"/>
              <a:ext cx="111321" cy="58503"/>
            </a:xfrm>
            <a:custGeom>
              <a:avLst/>
              <a:gdLst/>
              <a:ahLst/>
              <a:cxnLst/>
              <a:rect l="l" t="t" r="r" b="b"/>
              <a:pathLst>
                <a:path w="1077" h="566" extrusionOk="0">
                  <a:moveTo>
                    <a:pt x="773" y="0"/>
                  </a:moveTo>
                  <a:cubicBezTo>
                    <a:pt x="503" y="0"/>
                    <a:pt x="236" y="78"/>
                    <a:pt x="1" y="226"/>
                  </a:cubicBezTo>
                  <a:lnTo>
                    <a:pt x="747" y="565"/>
                  </a:lnTo>
                  <a:lnTo>
                    <a:pt x="1048" y="536"/>
                  </a:lnTo>
                  <a:cubicBezTo>
                    <a:pt x="1077" y="342"/>
                    <a:pt x="1009" y="139"/>
                    <a:pt x="864" y="3"/>
                  </a:cubicBezTo>
                  <a:cubicBezTo>
                    <a:pt x="833" y="1"/>
                    <a:pt x="803" y="0"/>
                    <a:pt x="773" y="0"/>
                  </a:cubicBezTo>
                  <a:close/>
                </a:path>
              </a:pathLst>
            </a:custGeom>
            <a:solidFill>
              <a:srgbClr val="F4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2360619" y="4232233"/>
              <a:ext cx="80313" cy="33179"/>
            </a:xfrm>
            <a:custGeom>
              <a:avLst/>
              <a:gdLst/>
              <a:ahLst/>
              <a:cxnLst/>
              <a:rect l="l" t="t" r="r" b="b"/>
              <a:pathLst>
                <a:path w="777" h="321" extrusionOk="0">
                  <a:moveTo>
                    <a:pt x="718" y="0"/>
                  </a:moveTo>
                  <a:cubicBezTo>
                    <a:pt x="476" y="30"/>
                    <a:pt x="233" y="78"/>
                    <a:pt x="1" y="156"/>
                  </a:cubicBezTo>
                  <a:lnTo>
                    <a:pt x="621" y="320"/>
                  </a:lnTo>
                  <a:lnTo>
                    <a:pt x="776" y="272"/>
                  </a:lnTo>
                  <a:cubicBezTo>
                    <a:pt x="776" y="175"/>
                    <a:pt x="757" y="88"/>
                    <a:pt x="718" y="0"/>
                  </a:cubicBezTo>
                  <a:close/>
                </a:path>
              </a:pathLst>
            </a:custGeom>
            <a:solidFill>
              <a:srgbClr val="EF6A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402687" y="4499734"/>
              <a:ext cx="147395" cy="79486"/>
            </a:xfrm>
            <a:custGeom>
              <a:avLst/>
              <a:gdLst/>
              <a:ahLst/>
              <a:cxnLst/>
              <a:rect l="l" t="t" r="r" b="b"/>
              <a:pathLst>
                <a:path w="1426" h="769" extrusionOk="0">
                  <a:moveTo>
                    <a:pt x="1222" y="1"/>
                  </a:moveTo>
                  <a:cubicBezTo>
                    <a:pt x="1009" y="10"/>
                    <a:pt x="786" y="49"/>
                    <a:pt x="582" y="127"/>
                  </a:cubicBezTo>
                  <a:lnTo>
                    <a:pt x="1" y="698"/>
                  </a:lnTo>
                  <a:cubicBezTo>
                    <a:pt x="136" y="741"/>
                    <a:pt x="271" y="768"/>
                    <a:pt x="412" y="768"/>
                  </a:cubicBezTo>
                  <a:cubicBezTo>
                    <a:pt x="433" y="768"/>
                    <a:pt x="454" y="767"/>
                    <a:pt x="476" y="766"/>
                  </a:cubicBezTo>
                  <a:cubicBezTo>
                    <a:pt x="476" y="766"/>
                    <a:pt x="1067" y="708"/>
                    <a:pt x="1348" y="563"/>
                  </a:cubicBezTo>
                  <a:cubicBezTo>
                    <a:pt x="1348" y="563"/>
                    <a:pt x="1426" y="194"/>
                    <a:pt x="1222" y="1"/>
                  </a:cubicBezTo>
                  <a:close/>
                </a:path>
              </a:pathLst>
            </a:custGeom>
            <a:solidFill>
              <a:srgbClr val="F4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2768382" y="4109025"/>
              <a:ext cx="465028" cy="213754"/>
            </a:xfrm>
            <a:custGeom>
              <a:avLst/>
              <a:gdLst/>
              <a:ahLst/>
              <a:cxnLst/>
              <a:rect l="l" t="t" r="r" b="b"/>
              <a:pathLst>
                <a:path w="4499" h="2068" extrusionOk="0">
                  <a:moveTo>
                    <a:pt x="563" y="0"/>
                  </a:moveTo>
                  <a:cubicBezTo>
                    <a:pt x="369" y="10"/>
                    <a:pt x="185" y="49"/>
                    <a:pt x="1" y="126"/>
                  </a:cubicBezTo>
                  <a:lnTo>
                    <a:pt x="2414" y="2045"/>
                  </a:lnTo>
                  <a:cubicBezTo>
                    <a:pt x="2503" y="2061"/>
                    <a:pt x="2592" y="2068"/>
                    <a:pt x="2683" y="2068"/>
                  </a:cubicBezTo>
                  <a:cubicBezTo>
                    <a:pt x="3565" y="2068"/>
                    <a:pt x="4498" y="1406"/>
                    <a:pt x="4498" y="1406"/>
                  </a:cubicBezTo>
                  <a:cubicBezTo>
                    <a:pt x="4227" y="1222"/>
                    <a:pt x="834" y="0"/>
                    <a:pt x="563" y="0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3030819" y="4375286"/>
              <a:ext cx="176440" cy="97471"/>
            </a:xfrm>
            <a:custGeom>
              <a:avLst/>
              <a:gdLst/>
              <a:ahLst/>
              <a:cxnLst/>
              <a:rect l="l" t="t" r="r" b="b"/>
              <a:pathLst>
                <a:path w="1707" h="943" extrusionOk="0">
                  <a:moveTo>
                    <a:pt x="685" y="1"/>
                  </a:moveTo>
                  <a:cubicBezTo>
                    <a:pt x="450" y="1"/>
                    <a:pt x="221" y="32"/>
                    <a:pt x="0" y="100"/>
                  </a:cubicBezTo>
                  <a:lnTo>
                    <a:pt x="1154" y="943"/>
                  </a:lnTo>
                  <a:lnTo>
                    <a:pt x="1706" y="768"/>
                  </a:lnTo>
                  <a:lnTo>
                    <a:pt x="785" y="3"/>
                  </a:lnTo>
                  <a:cubicBezTo>
                    <a:pt x="752" y="1"/>
                    <a:pt x="719" y="1"/>
                    <a:pt x="685" y="1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2949680" y="4172593"/>
              <a:ext cx="1134197" cy="331277"/>
            </a:xfrm>
            <a:custGeom>
              <a:avLst/>
              <a:gdLst/>
              <a:ahLst/>
              <a:cxnLst/>
              <a:rect l="l" t="t" r="r" b="b"/>
              <a:pathLst>
                <a:path w="10973" h="3205" extrusionOk="0">
                  <a:moveTo>
                    <a:pt x="9333" y="0"/>
                  </a:moveTo>
                  <a:cubicBezTo>
                    <a:pt x="8951" y="0"/>
                    <a:pt x="8441" y="74"/>
                    <a:pt x="7784" y="306"/>
                  </a:cubicBezTo>
                  <a:cubicBezTo>
                    <a:pt x="5971" y="936"/>
                    <a:pt x="1658" y="2070"/>
                    <a:pt x="20" y="2972"/>
                  </a:cubicBezTo>
                  <a:cubicBezTo>
                    <a:pt x="0" y="3059"/>
                    <a:pt x="29" y="3156"/>
                    <a:pt x="107" y="3204"/>
                  </a:cubicBezTo>
                  <a:cubicBezTo>
                    <a:pt x="107" y="3204"/>
                    <a:pt x="4149" y="3098"/>
                    <a:pt x="6223" y="2303"/>
                  </a:cubicBezTo>
                  <a:cubicBezTo>
                    <a:pt x="8394" y="1469"/>
                    <a:pt x="9509" y="1188"/>
                    <a:pt x="10352" y="733"/>
                  </a:cubicBezTo>
                  <a:cubicBezTo>
                    <a:pt x="10634" y="577"/>
                    <a:pt x="10973" y="267"/>
                    <a:pt x="10285" y="229"/>
                  </a:cubicBezTo>
                  <a:cubicBezTo>
                    <a:pt x="10285" y="229"/>
                    <a:pt x="10005" y="0"/>
                    <a:pt x="9333" y="0"/>
                  </a:cubicBezTo>
                  <a:close/>
                </a:path>
              </a:pathLst>
            </a:custGeom>
            <a:solidFill>
              <a:srgbClr val="F4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3051905" y="4267273"/>
              <a:ext cx="327762" cy="189463"/>
            </a:xfrm>
            <a:custGeom>
              <a:avLst/>
              <a:gdLst/>
              <a:ahLst/>
              <a:cxnLst/>
              <a:rect l="l" t="t" r="r" b="b"/>
              <a:pathLst>
                <a:path w="3171" h="1833" extrusionOk="0">
                  <a:moveTo>
                    <a:pt x="698" y="1"/>
                  </a:moveTo>
                  <a:cubicBezTo>
                    <a:pt x="456" y="1"/>
                    <a:pt x="224" y="49"/>
                    <a:pt x="1" y="166"/>
                  </a:cubicBezTo>
                  <a:lnTo>
                    <a:pt x="1600" y="1833"/>
                  </a:lnTo>
                  <a:cubicBezTo>
                    <a:pt x="2133" y="1658"/>
                    <a:pt x="2656" y="1455"/>
                    <a:pt x="3170" y="1222"/>
                  </a:cubicBezTo>
                  <a:cubicBezTo>
                    <a:pt x="2899" y="1106"/>
                    <a:pt x="1009" y="30"/>
                    <a:pt x="698" y="1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2941721" y="4198123"/>
              <a:ext cx="1089234" cy="300682"/>
            </a:xfrm>
            <a:custGeom>
              <a:avLst/>
              <a:gdLst/>
              <a:ahLst/>
              <a:cxnLst/>
              <a:rect l="l" t="t" r="r" b="b"/>
              <a:pathLst>
                <a:path w="10538" h="2909" extrusionOk="0">
                  <a:moveTo>
                    <a:pt x="9830" y="1"/>
                  </a:moveTo>
                  <a:lnTo>
                    <a:pt x="20" y="2783"/>
                  </a:lnTo>
                  <a:cubicBezTo>
                    <a:pt x="1" y="2831"/>
                    <a:pt x="20" y="2880"/>
                    <a:pt x="59" y="2909"/>
                  </a:cubicBezTo>
                  <a:cubicBezTo>
                    <a:pt x="5894" y="2385"/>
                    <a:pt x="5235" y="2085"/>
                    <a:pt x="6912" y="1581"/>
                  </a:cubicBezTo>
                  <a:cubicBezTo>
                    <a:pt x="8618" y="1057"/>
                    <a:pt x="10537" y="369"/>
                    <a:pt x="10469" y="214"/>
                  </a:cubicBezTo>
                  <a:cubicBezTo>
                    <a:pt x="10433" y="127"/>
                    <a:pt x="10277" y="116"/>
                    <a:pt x="10201" y="116"/>
                  </a:cubicBezTo>
                  <a:cubicBezTo>
                    <a:pt x="10175" y="116"/>
                    <a:pt x="10159" y="117"/>
                    <a:pt x="10159" y="117"/>
                  </a:cubicBezTo>
                  <a:cubicBezTo>
                    <a:pt x="10052" y="59"/>
                    <a:pt x="9946" y="20"/>
                    <a:pt x="9830" y="1"/>
                  </a:cubicBezTo>
                  <a:close/>
                </a:path>
              </a:pathLst>
            </a:custGeom>
            <a:solidFill>
              <a:srgbClr val="EF6A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2946682" y="4469656"/>
              <a:ext cx="174373" cy="116386"/>
            </a:xfrm>
            <a:custGeom>
              <a:avLst/>
              <a:gdLst/>
              <a:ahLst/>
              <a:cxnLst/>
              <a:rect l="l" t="t" r="r" b="b"/>
              <a:pathLst>
                <a:path w="1687" h="1126" extrusionOk="0">
                  <a:moveTo>
                    <a:pt x="1687" y="1"/>
                  </a:moveTo>
                  <a:lnTo>
                    <a:pt x="1687" y="1"/>
                  </a:lnTo>
                  <a:cubicBezTo>
                    <a:pt x="1251" y="59"/>
                    <a:pt x="834" y="146"/>
                    <a:pt x="417" y="262"/>
                  </a:cubicBezTo>
                  <a:cubicBezTo>
                    <a:pt x="359" y="388"/>
                    <a:pt x="0" y="1125"/>
                    <a:pt x="0" y="1125"/>
                  </a:cubicBezTo>
                  <a:cubicBezTo>
                    <a:pt x="0" y="1125"/>
                    <a:pt x="485" y="951"/>
                    <a:pt x="650" y="873"/>
                  </a:cubicBezTo>
                  <a:cubicBezTo>
                    <a:pt x="815" y="805"/>
                    <a:pt x="1687" y="1"/>
                    <a:pt x="1687" y="1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2383668" y="4524748"/>
              <a:ext cx="116386" cy="48580"/>
            </a:xfrm>
            <a:custGeom>
              <a:avLst/>
              <a:gdLst/>
              <a:ahLst/>
              <a:cxnLst/>
              <a:rect l="l" t="t" r="r" b="b"/>
              <a:pathLst>
                <a:path w="1126" h="470" extrusionOk="0">
                  <a:moveTo>
                    <a:pt x="1077" y="1"/>
                  </a:moveTo>
                  <a:cubicBezTo>
                    <a:pt x="1077" y="1"/>
                    <a:pt x="369" y="107"/>
                    <a:pt x="107" y="127"/>
                  </a:cubicBezTo>
                  <a:lnTo>
                    <a:pt x="1" y="447"/>
                  </a:lnTo>
                  <a:cubicBezTo>
                    <a:pt x="72" y="461"/>
                    <a:pt x="148" y="470"/>
                    <a:pt x="222" y="470"/>
                  </a:cubicBezTo>
                  <a:cubicBezTo>
                    <a:pt x="249" y="470"/>
                    <a:pt x="275" y="469"/>
                    <a:pt x="301" y="466"/>
                  </a:cubicBezTo>
                  <a:cubicBezTo>
                    <a:pt x="573" y="427"/>
                    <a:pt x="844" y="369"/>
                    <a:pt x="1106" y="272"/>
                  </a:cubicBezTo>
                  <a:cubicBezTo>
                    <a:pt x="1125" y="175"/>
                    <a:pt x="1106" y="88"/>
                    <a:pt x="1077" y="1"/>
                  </a:cubicBezTo>
                  <a:close/>
                </a:path>
              </a:pathLst>
            </a:custGeom>
            <a:solidFill>
              <a:srgbClr val="EF6A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2319480" y="4384485"/>
              <a:ext cx="140366" cy="76282"/>
            </a:xfrm>
            <a:custGeom>
              <a:avLst/>
              <a:gdLst/>
              <a:ahLst/>
              <a:cxnLst/>
              <a:rect l="l" t="t" r="r" b="b"/>
              <a:pathLst>
                <a:path w="1358" h="738" extrusionOk="0">
                  <a:moveTo>
                    <a:pt x="1173" y="1"/>
                  </a:moveTo>
                  <a:cubicBezTo>
                    <a:pt x="960" y="11"/>
                    <a:pt x="756" y="49"/>
                    <a:pt x="553" y="107"/>
                  </a:cubicBezTo>
                  <a:lnTo>
                    <a:pt x="0" y="660"/>
                  </a:lnTo>
                  <a:cubicBezTo>
                    <a:pt x="146" y="708"/>
                    <a:pt x="301" y="737"/>
                    <a:pt x="456" y="737"/>
                  </a:cubicBezTo>
                  <a:cubicBezTo>
                    <a:pt x="456" y="737"/>
                    <a:pt x="1018" y="679"/>
                    <a:pt x="1289" y="534"/>
                  </a:cubicBezTo>
                  <a:cubicBezTo>
                    <a:pt x="1289" y="534"/>
                    <a:pt x="1357" y="185"/>
                    <a:pt x="1173" y="1"/>
                  </a:cubicBezTo>
                  <a:close/>
                </a:path>
              </a:pathLst>
            </a:custGeom>
            <a:solidFill>
              <a:srgbClr val="F4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2300462" y="4408569"/>
              <a:ext cx="110288" cy="46616"/>
            </a:xfrm>
            <a:custGeom>
              <a:avLst/>
              <a:gdLst/>
              <a:ahLst/>
              <a:cxnLst/>
              <a:rect l="l" t="t" r="r" b="b"/>
              <a:pathLst>
                <a:path w="1067" h="451" extrusionOk="0">
                  <a:moveTo>
                    <a:pt x="1018" y="0"/>
                  </a:moveTo>
                  <a:cubicBezTo>
                    <a:pt x="1018" y="0"/>
                    <a:pt x="340" y="97"/>
                    <a:pt x="88" y="117"/>
                  </a:cubicBezTo>
                  <a:lnTo>
                    <a:pt x="0" y="427"/>
                  </a:lnTo>
                  <a:cubicBezTo>
                    <a:pt x="64" y="441"/>
                    <a:pt x="133" y="450"/>
                    <a:pt x="204" y="450"/>
                  </a:cubicBezTo>
                  <a:cubicBezTo>
                    <a:pt x="229" y="450"/>
                    <a:pt x="255" y="449"/>
                    <a:pt x="281" y="446"/>
                  </a:cubicBezTo>
                  <a:cubicBezTo>
                    <a:pt x="543" y="408"/>
                    <a:pt x="805" y="349"/>
                    <a:pt x="1047" y="252"/>
                  </a:cubicBezTo>
                  <a:cubicBezTo>
                    <a:pt x="1067" y="165"/>
                    <a:pt x="1057" y="78"/>
                    <a:pt x="1018" y="0"/>
                  </a:cubicBezTo>
                  <a:close/>
                </a:path>
              </a:pathLst>
            </a:custGeom>
            <a:solidFill>
              <a:srgbClr val="EF6A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2577989" y="4333424"/>
              <a:ext cx="444976" cy="370555"/>
            </a:xfrm>
            <a:custGeom>
              <a:avLst/>
              <a:gdLst/>
              <a:ahLst/>
              <a:cxnLst/>
              <a:rect l="l" t="t" r="r" b="b"/>
              <a:pathLst>
                <a:path w="4305" h="3585" extrusionOk="0">
                  <a:moveTo>
                    <a:pt x="4101" y="0"/>
                  </a:moveTo>
                  <a:cubicBezTo>
                    <a:pt x="3073" y="156"/>
                    <a:pt x="1803" y="863"/>
                    <a:pt x="1803" y="863"/>
                  </a:cubicBezTo>
                  <a:lnTo>
                    <a:pt x="0" y="3558"/>
                  </a:lnTo>
                  <a:cubicBezTo>
                    <a:pt x="0" y="3558"/>
                    <a:pt x="76" y="3585"/>
                    <a:pt x="198" y="3585"/>
                  </a:cubicBezTo>
                  <a:cubicBezTo>
                    <a:pt x="339" y="3585"/>
                    <a:pt x="543" y="3549"/>
                    <a:pt x="766" y="3393"/>
                  </a:cubicBezTo>
                  <a:cubicBezTo>
                    <a:pt x="1638" y="2753"/>
                    <a:pt x="4304" y="0"/>
                    <a:pt x="4101" y="0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931769" y="4184169"/>
              <a:ext cx="40208" cy="32146"/>
            </a:xfrm>
            <a:custGeom>
              <a:avLst/>
              <a:gdLst/>
              <a:ahLst/>
              <a:cxnLst/>
              <a:rect l="l" t="t" r="r" b="b"/>
              <a:pathLst>
                <a:path w="389" h="311" extrusionOk="0">
                  <a:moveTo>
                    <a:pt x="252" y="0"/>
                  </a:moveTo>
                  <a:cubicBezTo>
                    <a:pt x="252" y="0"/>
                    <a:pt x="223" y="126"/>
                    <a:pt x="10" y="213"/>
                  </a:cubicBezTo>
                  <a:lnTo>
                    <a:pt x="0" y="310"/>
                  </a:lnTo>
                  <a:cubicBezTo>
                    <a:pt x="155" y="281"/>
                    <a:pt x="291" y="194"/>
                    <a:pt x="388" y="68"/>
                  </a:cubicBezTo>
                  <a:cubicBezTo>
                    <a:pt x="340" y="39"/>
                    <a:pt x="301" y="20"/>
                    <a:pt x="252" y="0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2"/>
          <p:cNvSpPr/>
          <p:nvPr/>
        </p:nvSpPr>
        <p:spPr>
          <a:xfrm>
            <a:off x="3373787" y="987312"/>
            <a:ext cx="854203" cy="322997"/>
          </a:xfrm>
          <a:custGeom>
            <a:avLst/>
            <a:gdLst/>
            <a:ahLst/>
            <a:cxnLst/>
            <a:rect l="l" t="t" r="r" b="b"/>
            <a:pathLst>
              <a:path w="3713" h="1404" extrusionOk="0">
                <a:moveTo>
                  <a:pt x="3479" y="1"/>
                </a:moveTo>
                <a:cubicBezTo>
                  <a:pt x="3100" y="1"/>
                  <a:pt x="2263" y="266"/>
                  <a:pt x="1852" y="467"/>
                </a:cubicBezTo>
                <a:cubicBezTo>
                  <a:pt x="1309" y="729"/>
                  <a:pt x="0" y="1204"/>
                  <a:pt x="59" y="1378"/>
                </a:cubicBezTo>
                <a:cubicBezTo>
                  <a:pt x="65" y="1395"/>
                  <a:pt x="92" y="1403"/>
                  <a:pt x="138" y="1403"/>
                </a:cubicBezTo>
                <a:cubicBezTo>
                  <a:pt x="461" y="1403"/>
                  <a:pt x="1675" y="1022"/>
                  <a:pt x="2472" y="768"/>
                </a:cubicBezTo>
                <a:cubicBezTo>
                  <a:pt x="3383" y="477"/>
                  <a:pt x="3713" y="322"/>
                  <a:pt x="3674" y="80"/>
                </a:cubicBezTo>
                <a:cubicBezTo>
                  <a:pt x="3665" y="24"/>
                  <a:pt x="3593" y="1"/>
                  <a:pt x="34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42450" y="1310300"/>
            <a:ext cx="4468477" cy="6702601"/>
          </a:xfrm>
          <a:custGeom>
            <a:avLst/>
            <a:gdLst/>
            <a:ahLst/>
            <a:cxnLst/>
            <a:rect l="l" t="t" r="r" b="b"/>
            <a:pathLst>
              <a:path w="138902" h="208398" extrusionOk="0">
                <a:moveTo>
                  <a:pt x="101452" y="0"/>
                </a:moveTo>
                <a:cubicBezTo>
                  <a:pt x="100874" y="0"/>
                  <a:pt x="100033" y="129"/>
                  <a:pt x="98964" y="397"/>
                </a:cubicBezTo>
                <a:cubicBezTo>
                  <a:pt x="94949" y="1383"/>
                  <a:pt x="78114" y="6877"/>
                  <a:pt x="65647" y="11948"/>
                </a:cubicBezTo>
                <a:cubicBezTo>
                  <a:pt x="41980" y="21739"/>
                  <a:pt x="19863" y="34981"/>
                  <a:pt x="0" y="51252"/>
                </a:cubicBezTo>
                <a:lnTo>
                  <a:pt x="0" y="208397"/>
                </a:lnTo>
                <a:lnTo>
                  <a:pt x="138901" y="208397"/>
                </a:lnTo>
                <a:lnTo>
                  <a:pt x="138901" y="134368"/>
                </a:lnTo>
                <a:lnTo>
                  <a:pt x="138831" y="134368"/>
                </a:lnTo>
                <a:cubicBezTo>
                  <a:pt x="131527" y="132474"/>
                  <a:pt x="127132" y="116284"/>
                  <a:pt x="118367" y="116284"/>
                </a:cubicBezTo>
                <a:cubicBezTo>
                  <a:pt x="115722" y="116284"/>
                  <a:pt x="112678" y="117759"/>
                  <a:pt x="109036" y="121548"/>
                </a:cubicBezTo>
                <a:cubicBezTo>
                  <a:pt x="108226" y="118026"/>
                  <a:pt x="105549" y="116371"/>
                  <a:pt x="102714" y="116371"/>
                </a:cubicBezTo>
                <a:cubicBezTo>
                  <a:pt x="99879" y="116371"/>
                  <a:pt x="96886" y="118026"/>
                  <a:pt x="95442" y="121126"/>
                </a:cubicBezTo>
                <a:cubicBezTo>
                  <a:pt x="92483" y="109997"/>
                  <a:pt x="96639" y="97177"/>
                  <a:pt x="81777" y="93444"/>
                </a:cubicBezTo>
                <a:cubicBezTo>
                  <a:pt x="79841" y="92943"/>
                  <a:pt x="77808" y="92713"/>
                  <a:pt x="75737" y="92713"/>
                </a:cubicBezTo>
                <a:cubicBezTo>
                  <a:pt x="69370" y="92713"/>
                  <a:pt x="62651" y="94886"/>
                  <a:pt x="57335" y="98022"/>
                </a:cubicBezTo>
                <a:cubicBezTo>
                  <a:pt x="54805" y="99549"/>
                  <a:pt x="53194" y="101400"/>
                  <a:pt x="51547" y="101400"/>
                </a:cubicBezTo>
                <a:cubicBezTo>
                  <a:pt x="50535" y="101400"/>
                  <a:pt x="49509" y="100701"/>
                  <a:pt x="48249" y="98797"/>
                </a:cubicBezTo>
                <a:cubicBezTo>
                  <a:pt x="45784" y="95064"/>
                  <a:pt x="50714" y="91401"/>
                  <a:pt x="44516" y="88936"/>
                </a:cubicBezTo>
                <a:cubicBezTo>
                  <a:pt x="43315" y="88504"/>
                  <a:pt x="42235" y="88356"/>
                  <a:pt x="41258" y="88356"/>
                </a:cubicBezTo>
                <a:cubicBezTo>
                  <a:pt x="39146" y="88356"/>
                  <a:pt x="37511" y="89045"/>
                  <a:pt x="36167" y="89045"/>
                </a:cubicBezTo>
                <a:cubicBezTo>
                  <a:pt x="34484" y="89045"/>
                  <a:pt x="33256" y="87963"/>
                  <a:pt x="32119" y="83090"/>
                </a:cubicBezTo>
                <a:cubicBezTo>
                  <a:pt x="30499" y="76046"/>
                  <a:pt x="21765" y="48223"/>
                  <a:pt x="100513" y="2158"/>
                </a:cubicBezTo>
                <a:cubicBezTo>
                  <a:pt x="102708" y="761"/>
                  <a:pt x="102854" y="0"/>
                  <a:pt x="1014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535864" y="2804375"/>
            <a:ext cx="3455163" cy="2818675"/>
          </a:xfrm>
          <a:custGeom>
            <a:avLst/>
            <a:gdLst/>
            <a:ahLst/>
            <a:cxnLst/>
            <a:rect l="l" t="t" r="r" b="b"/>
            <a:pathLst>
              <a:path w="17914" h="14614" extrusionOk="0">
                <a:moveTo>
                  <a:pt x="15850" y="1"/>
                </a:moveTo>
                <a:cubicBezTo>
                  <a:pt x="11932" y="1"/>
                  <a:pt x="7819" y="1907"/>
                  <a:pt x="9733" y="6646"/>
                </a:cubicBezTo>
                <a:cubicBezTo>
                  <a:pt x="9703" y="7770"/>
                  <a:pt x="7261" y="6898"/>
                  <a:pt x="7561" y="9234"/>
                </a:cubicBezTo>
                <a:cubicBezTo>
                  <a:pt x="7423" y="9218"/>
                  <a:pt x="7295" y="9210"/>
                  <a:pt x="7176" y="9210"/>
                </a:cubicBezTo>
                <a:cubicBezTo>
                  <a:pt x="5892" y="9210"/>
                  <a:pt x="5667" y="10093"/>
                  <a:pt x="5313" y="10262"/>
                </a:cubicBezTo>
                <a:cubicBezTo>
                  <a:pt x="5280" y="10277"/>
                  <a:pt x="5241" y="10284"/>
                  <a:pt x="5198" y="10284"/>
                </a:cubicBezTo>
                <a:cubicBezTo>
                  <a:pt x="4806" y="10284"/>
                  <a:pt x="3995" y="9704"/>
                  <a:pt x="3033" y="9704"/>
                </a:cubicBezTo>
                <a:cubicBezTo>
                  <a:pt x="2404" y="9704"/>
                  <a:pt x="1711" y="9952"/>
                  <a:pt x="1028" y="10775"/>
                </a:cubicBezTo>
                <a:cubicBezTo>
                  <a:pt x="1" y="12016"/>
                  <a:pt x="107" y="13363"/>
                  <a:pt x="941" y="14614"/>
                </a:cubicBezTo>
                <a:lnTo>
                  <a:pt x="12863" y="14614"/>
                </a:lnTo>
                <a:lnTo>
                  <a:pt x="17623" y="14381"/>
                </a:lnTo>
                <a:lnTo>
                  <a:pt x="17913" y="181"/>
                </a:lnTo>
                <a:cubicBezTo>
                  <a:pt x="17256" y="63"/>
                  <a:pt x="16557" y="1"/>
                  <a:pt x="1585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3259213" y="1572900"/>
            <a:ext cx="4041000" cy="14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ubTitle" idx="1"/>
          </p:nvPr>
        </p:nvSpPr>
        <p:spPr>
          <a:xfrm>
            <a:off x="3280388" y="3009025"/>
            <a:ext cx="4041000" cy="4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 ">
  <p:cSld name="CUSTOM_1_1_1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8"/>
          <p:cNvSpPr/>
          <p:nvPr/>
        </p:nvSpPr>
        <p:spPr>
          <a:xfrm>
            <a:off x="311700" y="305400"/>
            <a:ext cx="8520600" cy="453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8"/>
          <p:cNvSpPr/>
          <p:nvPr/>
        </p:nvSpPr>
        <p:spPr>
          <a:xfrm>
            <a:off x="617125" y="609800"/>
            <a:ext cx="7909800" cy="392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9" name="Google Shape;379;p18"/>
          <p:cNvGrpSpPr/>
          <p:nvPr/>
        </p:nvGrpSpPr>
        <p:grpSpPr>
          <a:xfrm>
            <a:off x="462047" y="717056"/>
            <a:ext cx="1084026" cy="1465004"/>
            <a:chOff x="309647" y="640856"/>
            <a:chExt cx="1084026" cy="1465004"/>
          </a:xfrm>
        </p:grpSpPr>
        <p:sp>
          <p:nvSpPr>
            <p:cNvPr id="380" name="Google Shape;380;p18"/>
            <p:cNvSpPr/>
            <p:nvPr/>
          </p:nvSpPr>
          <p:spPr>
            <a:xfrm rot="759590">
              <a:off x="444277" y="713953"/>
              <a:ext cx="813359" cy="1318808"/>
            </a:xfrm>
            <a:custGeom>
              <a:avLst/>
              <a:gdLst/>
              <a:ahLst/>
              <a:cxnLst/>
              <a:rect l="l" t="t" r="r" b="b"/>
              <a:pathLst>
                <a:path w="6765" h="10969" extrusionOk="0">
                  <a:moveTo>
                    <a:pt x="3392" y="746"/>
                  </a:moveTo>
                  <a:cubicBezTo>
                    <a:pt x="3637" y="746"/>
                    <a:pt x="3874" y="937"/>
                    <a:pt x="3874" y="1223"/>
                  </a:cubicBezTo>
                  <a:cubicBezTo>
                    <a:pt x="3874" y="1487"/>
                    <a:pt x="3659" y="1701"/>
                    <a:pt x="3396" y="1701"/>
                  </a:cubicBezTo>
                  <a:cubicBezTo>
                    <a:pt x="2970" y="1701"/>
                    <a:pt x="2758" y="1185"/>
                    <a:pt x="3060" y="887"/>
                  </a:cubicBezTo>
                  <a:cubicBezTo>
                    <a:pt x="3156" y="790"/>
                    <a:pt x="3275" y="746"/>
                    <a:pt x="3392" y="746"/>
                  </a:cubicBezTo>
                  <a:close/>
                  <a:moveTo>
                    <a:pt x="1" y="1"/>
                  </a:moveTo>
                  <a:lnTo>
                    <a:pt x="1" y="10849"/>
                  </a:lnTo>
                  <a:lnTo>
                    <a:pt x="21" y="10849"/>
                  </a:lnTo>
                  <a:cubicBezTo>
                    <a:pt x="72" y="10928"/>
                    <a:pt x="155" y="10968"/>
                    <a:pt x="238" y="10968"/>
                  </a:cubicBezTo>
                  <a:cubicBezTo>
                    <a:pt x="322" y="10968"/>
                    <a:pt x="405" y="10928"/>
                    <a:pt x="455" y="10849"/>
                  </a:cubicBezTo>
                  <a:cubicBezTo>
                    <a:pt x="506" y="10928"/>
                    <a:pt x="589" y="10968"/>
                    <a:pt x="673" y="10968"/>
                  </a:cubicBezTo>
                  <a:cubicBezTo>
                    <a:pt x="756" y="10968"/>
                    <a:pt x="839" y="10928"/>
                    <a:pt x="890" y="10849"/>
                  </a:cubicBezTo>
                  <a:cubicBezTo>
                    <a:pt x="941" y="10928"/>
                    <a:pt x="1024" y="10968"/>
                    <a:pt x="1107" y="10968"/>
                  </a:cubicBezTo>
                  <a:cubicBezTo>
                    <a:pt x="1191" y="10968"/>
                    <a:pt x="1274" y="10928"/>
                    <a:pt x="1324" y="10849"/>
                  </a:cubicBezTo>
                  <a:cubicBezTo>
                    <a:pt x="1375" y="10928"/>
                    <a:pt x="1458" y="10968"/>
                    <a:pt x="1542" y="10968"/>
                  </a:cubicBezTo>
                  <a:cubicBezTo>
                    <a:pt x="1625" y="10968"/>
                    <a:pt x="1708" y="10928"/>
                    <a:pt x="1759" y="10849"/>
                  </a:cubicBezTo>
                  <a:cubicBezTo>
                    <a:pt x="1810" y="10928"/>
                    <a:pt x="1893" y="10968"/>
                    <a:pt x="1976" y="10968"/>
                  </a:cubicBezTo>
                  <a:cubicBezTo>
                    <a:pt x="2060" y="10968"/>
                    <a:pt x="2143" y="10928"/>
                    <a:pt x="2193" y="10849"/>
                  </a:cubicBezTo>
                  <a:cubicBezTo>
                    <a:pt x="2244" y="10928"/>
                    <a:pt x="2327" y="10968"/>
                    <a:pt x="2411" y="10968"/>
                  </a:cubicBezTo>
                  <a:cubicBezTo>
                    <a:pt x="2494" y="10968"/>
                    <a:pt x="2577" y="10928"/>
                    <a:pt x="2628" y="10849"/>
                  </a:cubicBezTo>
                  <a:cubicBezTo>
                    <a:pt x="2679" y="10928"/>
                    <a:pt x="2762" y="10968"/>
                    <a:pt x="2845" y="10968"/>
                  </a:cubicBezTo>
                  <a:cubicBezTo>
                    <a:pt x="2929" y="10968"/>
                    <a:pt x="3012" y="10928"/>
                    <a:pt x="3063" y="10849"/>
                  </a:cubicBezTo>
                  <a:cubicBezTo>
                    <a:pt x="3113" y="10928"/>
                    <a:pt x="3196" y="10968"/>
                    <a:pt x="3280" y="10968"/>
                  </a:cubicBezTo>
                  <a:cubicBezTo>
                    <a:pt x="3363" y="10968"/>
                    <a:pt x="3446" y="10928"/>
                    <a:pt x="3497" y="10849"/>
                  </a:cubicBezTo>
                  <a:cubicBezTo>
                    <a:pt x="3548" y="10928"/>
                    <a:pt x="3631" y="10968"/>
                    <a:pt x="3714" y="10968"/>
                  </a:cubicBezTo>
                  <a:cubicBezTo>
                    <a:pt x="3798" y="10968"/>
                    <a:pt x="3881" y="10928"/>
                    <a:pt x="3932" y="10849"/>
                  </a:cubicBezTo>
                  <a:cubicBezTo>
                    <a:pt x="3982" y="10928"/>
                    <a:pt x="4065" y="10968"/>
                    <a:pt x="4149" y="10968"/>
                  </a:cubicBezTo>
                  <a:cubicBezTo>
                    <a:pt x="4232" y="10968"/>
                    <a:pt x="4315" y="10928"/>
                    <a:pt x="4366" y="10849"/>
                  </a:cubicBezTo>
                  <a:cubicBezTo>
                    <a:pt x="4417" y="10928"/>
                    <a:pt x="4500" y="10968"/>
                    <a:pt x="4583" y="10968"/>
                  </a:cubicBezTo>
                  <a:cubicBezTo>
                    <a:pt x="4667" y="10968"/>
                    <a:pt x="4750" y="10928"/>
                    <a:pt x="4801" y="10849"/>
                  </a:cubicBezTo>
                  <a:cubicBezTo>
                    <a:pt x="4851" y="10928"/>
                    <a:pt x="4934" y="10968"/>
                    <a:pt x="5018" y="10968"/>
                  </a:cubicBezTo>
                  <a:cubicBezTo>
                    <a:pt x="5101" y="10968"/>
                    <a:pt x="5184" y="10928"/>
                    <a:pt x="5235" y="10849"/>
                  </a:cubicBezTo>
                  <a:cubicBezTo>
                    <a:pt x="5286" y="10928"/>
                    <a:pt x="5370" y="10968"/>
                    <a:pt x="5453" y="10968"/>
                  </a:cubicBezTo>
                  <a:cubicBezTo>
                    <a:pt x="5537" y="10968"/>
                    <a:pt x="5620" y="10928"/>
                    <a:pt x="5670" y="10849"/>
                  </a:cubicBezTo>
                  <a:cubicBezTo>
                    <a:pt x="5720" y="10928"/>
                    <a:pt x="5804" y="10968"/>
                    <a:pt x="5887" y="10968"/>
                  </a:cubicBezTo>
                  <a:cubicBezTo>
                    <a:pt x="5970" y="10968"/>
                    <a:pt x="6053" y="10928"/>
                    <a:pt x="6104" y="10849"/>
                  </a:cubicBezTo>
                  <a:cubicBezTo>
                    <a:pt x="6155" y="10928"/>
                    <a:pt x="6238" y="10968"/>
                    <a:pt x="6321" y="10968"/>
                  </a:cubicBezTo>
                  <a:cubicBezTo>
                    <a:pt x="6405" y="10968"/>
                    <a:pt x="6488" y="10928"/>
                    <a:pt x="6539" y="10849"/>
                  </a:cubicBezTo>
                  <a:cubicBezTo>
                    <a:pt x="6628" y="10849"/>
                    <a:pt x="6709" y="10895"/>
                    <a:pt x="6756" y="10967"/>
                  </a:cubicBezTo>
                  <a:cubicBezTo>
                    <a:pt x="6759" y="10965"/>
                    <a:pt x="6762" y="10962"/>
                    <a:pt x="6764" y="10959"/>
                  </a:cubicBezTo>
                  <a:lnTo>
                    <a:pt x="6764" y="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 rot="759590">
              <a:off x="557090" y="726628"/>
              <a:ext cx="814802" cy="289154"/>
            </a:xfrm>
            <a:custGeom>
              <a:avLst/>
              <a:gdLst/>
              <a:ahLst/>
              <a:cxnLst/>
              <a:rect l="l" t="t" r="r" b="b"/>
              <a:pathLst>
                <a:path w="6777" h="2405" extrusionOk="0">
                  <a:moveTo>
                    <a:pt x="3392" y="746"/>
                  </a:moveTo>
                  <a:cubicBezTo>
                    <a:pt x="3637" y="746"/>
                    <a:pt x="3874" y="937"/>
                    <a:pt x="3874" y="1223"/>
                  </a:cubicBezTo>
                  <a:cubicBezTo>
                    <a:pt x="3874" y="1487"/>
                    <a:pt x="3659" y="1701"/>
                    <a:pt x="3396" y="1701"/>
                  </a:cubicBezTo>
                  <a:cubicBezTo>
                    <a:pt x="2970" y="1701"/>
                    <a:pt x="2758" y="1185"/>
                    <a:pt x="3060" y="887"/>
                  </a:cubicBezTo>
                  <a:cubicBezTo>
                    <a:pt x="3156" y="790"/>
                    <a:pt x="3275" y="746"/>
                    <a:pt x="3392" y="746"/>
                  </a:cubicBezTo>
                  <a:close/>
                  <a:moveTo>
                    <a:pt x="1" y="1"/>
                  </a:moveTo>
                  <a:lnTo>
                    <a:pt x="1" y="2405"/>
                  </a:lnTo>
                  <a:lnTo>
                    <a:pt x="6776" y="2405"/>
                  </a:lnTo>
                  <a:lnTo>
                    <a:pt x="6776" y="1"/>
                  </a:lnTo>
                  <a:close/>
                </a:path>
              </a:pathLst>
            </a:custGeom>
            <a:solidFill>
              <a:srgbClr val="00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 rot="759590">
              <a:off x="356743" y="1632668"/>
              <a:ext cx="28735" cy="24527"/>
            </a:xfrm>
            <a:custGeom>
              <a:avLst/>
              <a:gdLst/>
              <a:ahLst/>
              <a:cxnLst/>
              <a:rect l="l" t="t" r="r" b="b"/>
              <a:pathLst>
                <a:path w="239" h="204" extrusionOk="0">
                  <a:moveTo>
                    <a:pt x="137" y="1"/>
                  </a:moveTo>
                  <a:cubicBezTo>
                    <a:pt x="44" y="1"/>
                    <a:pt x="1" y="111"/>
                    <a:pt x="64" y="175"/>
                  </a:cubicBezTo>
                  <a:cubicBezTo>
                    <a:pt x="84" y="195"/>
                    <a:pt x="109" y="203"/>
                    <a:pt x="133" y="203"/>
                  </a:cubicBezTo>
                  <a:cubicBezTo>
                    <a:pt x="186" y="203"/>
                    <a:pt x="238" y="161"/>
                    <a:pt x="238" y="99"/>
                  </a:cubicBezTo>
                  <a:cubicBezTo>
                    <a:pt x="235" y="44"/>
                    <a:pt x="192" y="1"/>
                    <a:pt x="137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 rot="759590">
              <a:off x="391482" y="1640443"/>
              <a:ext cx="28495" cy="24407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133" y="1"/>
                  </a:moveTo>
                  <a:cubicBezTo>
                    <a:pt x="43" y="1"/>
                    <a:pt x="0" y="111"/>
                    <a:pt x="64" y="175"/>
                  </a:cubicBezTo>
                  <a:cubicBezTo>
                    <a:pt x="84" y="194"/>
                    <a:pt x="108" y="202"/>
                    <a:pt x="132" y="202"/>
                  </a:cubicBezTo>
                  <a:cubicBezTo>
                    <a:pt x="185" y="202"/>
                    <a:pt x="237" y="161"/>
                    <a:pt x="235" y="99"/>
                  </a:cubicBezTo>
                  <a:cubicBezTo>
                    <a:pt x="235" y="44"/>
                    <a:pt x="188" y="1"/>
                    <a:pt x="133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 rot="759590">
              <a:off x="425716" y="1648188"/>
              <a:ext cx="28976" cy="24527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137" y="1"/>
                  </a:moveTo>
                  <a:cubicBezTo>
                    <a:pt x="47" y="1"/>
                    <a:pt x="1" y="111"/>
                    <a:pt x="64" y="175"/>
                  </a:cubicBezTo>
                  <a:cubicBezTo>
                    <a:pt x="85" y="195"/>
                    <a:pt x="110" y="203"/>
                    <a:pt x="135" y="203"/>
                  </a:cubicBezTo>
                  <a:cubicBezTo>
                    <a:pt x="189" y="203"/>
                    <a:pt x="240" y="161"/>
                    <a:pt x="238" y="99"/>
                  </a:cubicBezTo>
                  <a:cubicBezTo>
                    <a:pt x="238" y="44"/>
                    <a:pt x="192" y="1"/>
                    <a:pt x="137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 rot="759590">
              <a:off x="460457" y="1655950"/>
              <a:ext cx="28615" cy="24407"/>
            </a:xfrm>
            <a:custGeom>
              <a:avLst/>
              <a:gdLst/>
              <a:ahLst/>
              <a:cxnLst/>
              <a:rect l="l" t="t" r="r" b="b"/>
              <a:pathLst>
                <a:path w="238" h="203" extrusionOk="0">
                  <a:moveTo>
                    <a:pt x="136" y="1"/>
                  </a:moveTo>
                  <a:cubicBezTo>
                    <a:pt x="44" y="1"/>
                    <a:pt x="0" y="111"/>
                    <a:pt x="64" y="175"/>
                  </a:cubicBezTo>
                  <a:cubicBezTo>
                    <a:pt x="84" y="194"/>
                    <a:pt x="108" y="202"/>
                    <a:pt x="132" y="202"/>
                  </a:cubicBezTo>
                  <a:cubicBezTo>
                    <a:pt x="186" y="202"/>
                    <a:pt x="238" y="161"/>
                    <a:pt x="238" y="99"/>
                  </a:cubicBezTo>
                  <a:cubicBezTo>
                    <a:pt x="235" y="44"/>
                    <a:pt x="191" y="1"/>
                    <a:pt x="136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 rot="759590">
              <a:off x="495063" y="1663723"/>
              <a:ext cx="28615" cy="24407"/>
            </a:xfrm>
            <a:custGeom>
              <a:avLst/>
              <a:gdLst/>
              <a:ahLst/>
              <a:cxnLst/>
              <a:rect l="l" t="t" r="r" b="b"/>
              <a:pathLst>
                <a:path w="238" h="203" extrusionOk="0">
                  <a:moveTo>
                    <a:pt x="134" y="1"/>
                  </a:moveTo>
                  <a:cubicBezTo>
                    <a:pt x="44" y="1"/>
                    <a:pt x="1" y="111"/>
                    <a:pt x="64" y="175"/>
                  </a:cubicBezTo>
                  <a:cubicBezTo>
                    <a:pt x="84" y="194"/>
                    <a:pt x="109" y="202"/>
                    <a:pt x="133" y="202"/>
                  </a:cubicBezTo>
                  <a:cubicBezTo>
                    <a:pt x="186" y="202"/>
                    <a:pt x="237" y="161"/>
                    <a:pt x="235" y="99"/>
                  </a:cubicBezTo>
                  <a:cubicBezTo>
                    <a:pt x="235" y="44"/>
                    <a:pt x="189" y="1"/>
                    <a:pt x="134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 rot="759590">
              <a:off x="529434" y="1671443"/>
              <a:ext cx="28615" cy="24407"/>
            </a:xfrm>
            <a:custGeom>
              <a:avLst/>
              <a:gdLst/>
              <a:ahLst/>
              <a:cxnLst/>
              <a:rect l="l" t="t" r="r" b="b"/>
              <a:pathLst>
                <a:path w="238" h="203" extrusionOk="0">
                  <a:moveTo>
                    <a:pt x="136" y="1"/>
                  </a:moveTo>
                  <a:cubicBezTo>
                    <a:pt x="46" y="1"/>
                    <a:pt x="0" y="111"/>
                    <a:pt x="67" y="175"/>
                  </a:cubicBezTo>
                  <a:cubicBezTo>
                    <a:pt x="87" y="194"/>
                    <a:pt x="111" y="202"/>
                    <a:pt x="135" y="202"/>
                  </a:cubicBezTo>
                  <a:cubicBezTo>
                    <a:pt x="187" y="202"/>
                    <a:pt x="238" y="161"/>
                    <a:pt x="238" y="99"/>
                  </a:cubicBezTo>
                  <a:cubicBezTo>
                    <a:pt x="238" y="44"/>
                    <a:pt x="191" y="1"/>
                    <a:pt x="136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 rot="759590">
              <a:off x="564038" y="1679230"/>
              <a:ext cx="28735" cy="24407"/>
            </a:xfrm>
            <a:custGeom>
              <a:avLst/>
              <a:gdLst/>
              <a:ahLst/>
              <a:cxnLst/>
              <a:rect l="l" t="t" r="r" b="b"/>
              <a:pathLst>
                <a:path w="239" h="203" extrusionOk="0">
                  <a:moveTo>
                    <a:pt x="137" y="1"/>
                  </a:moveTo>
                  <a:cubicBezTo>
                    <a:pt x="47" y="1"/>
                    <a:pt x="1" y="111"/>
                    <a:pt x="64" y="175"/>
                  </a:cubicBezTo>
                  <a:cubicBezTo>
                    <a:pt x="85" y="194"/>
                    <a:pt x="110" y="202"/>
                    <a:pt x="134" y="202"/>
                  </a:cubicBezTo>
                  <a:cubicBezTo>
                    <a:pt x="187" y="202"/>
                    <a:pt x="238" y="161"/>
                    <a:pt x="238" y="99"/>
                  </a:cubicBezTo>
                  <a:cubicBezTo>
                    <a:pt x="235" y="44"/>
                    <a:pt x="192" y="1"/>
                    <a:pt x="137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8"/>
            <p:cNvSpPr/>
            <p:nvPr/>
          </p:nvSpPr>
          <p:spPr>
            <a:xfrm rot="759590">
              <a:off x="598764" y="1687003"/>
              <a:ext cx="28495" cy="24407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133" y="1"/>
                  </a:moveTo>
                  <a:cubicBezTo>
                    <a:pt x="43" y="1"/>
                    <a:pt x="0" y="111"/>
                    <a:pt x="64" y="175"/>
                  </a:cubicBezTo>
                  <a:cubicBezTo>
                    <a:pt x="84" y="194"/>
                    <a:pt x="108" y="202"/>
                    <a:pt x="132" y="202"/>
                  </a:cubicBezTo>
                  <a:cubicBezTo>
                    <a:pt x="185" y="202"/>
                    <a:pt x="237" y="161"/>
                    <a:pt x="235" y="99"/>
                  </a:cubicBezTo>
                  <a:cubicBezTo>
                    <a:pt x="235" y="44"/>
                    <a:pt x="188" y="1"/>
                    <a:pt x="133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 rot="759590">
              <a:off x="633012" y="1694750"/>
              <a:ext cx="28976" cy="24407"/>
            </a:xfrm>
            <a:custGeom>
              <a:avLst/>
              <a:gdLst/>
              <a:ahLst/>
              <a:cxnLst/>
              <a:rect l="l" t="t" r="r" b="b"/>
              <a:pathLst>
                <a:path w="241" h="203" extrusionOk="0">
                  <a:moveTo>
                    <a:pt x="137" y="1"/>
                  </a:moveTo>
                  <a:cubicBezTo>
                    <a:pt x="47" y="1"/>
                    <a:pt x="1" y="111"/>
                    <a:pt x="67" y="175"/>
                  </a:cubicBezTo>
                  <a:cubicBezTo>
                    <a:pt x="87" y="194"/>
                    <a:pt x="112" y="202"/>
                    <a:pt x="136" y="202"/>
                  </a:cubicBezTo>
                  <a:cubicBezTo>
                    <a:pt x="189" y="202"/>
                    <a:pt x="240" y="161"/>
                    <a:pt x="238" y="99"/>
                  </a:cubicBezTo>
                  <a:cubicBezTo>
                    <a:pt x="238" y="44"/>
                    <a:pt x="192" y="1"/>
                    <a:pt x="137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 rot="759590">
              <a:off x="667726" y="1702508"/>
              <a:ext cx="28615" cy="24527"/>
            </a:xfrm>
            <a:custGeom>
              <a:avLst/>
              <a:gdLst/>
              <a:ahLst/>
              <a:cxnLst/>
              <a:rect l="l" t="t" r="r" b="b"/>
              <a:pathLst>
                <a:path w="238" h="204" extrusionOk="0">
                  <a:moveTo>
                    <a:pt x="136" y="1"/>
                  </a:moveTo>
                  <a:cubicBezTo>
                    <a:pt x="43" y="1"/>
                    <a:pt x="0" y="111"/>
                    <a:pt x="64" y="175"/>
                  </a:cubicBezTo>
                  <a:cubicBezTo>
                    <a:pt x="85" y="195"/>
                    <a:pt x="110" y="203"/>
                    <a:pt x="134" y="203"/>
                  </a:cubicBezTo>
                  <a:cubicBezTo>
                    <a:pt x="187" y="203"/>
                    <a:pt x="238" y="161"/>
                    <a:pt x="238" y="99"/>
                  </a:cubicBezTo>
                  <a:cubicBezTo>
                    <a:pt x="238" y="44"/>
                    <a:pt x="191" y="1"/>
                    <a:pt x="136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 rot="759590">
              <a:off x="702345" y="1710283"/>
              <a:ext cx="28615" cy="24407"/>
            </a:xfrm>
            <a:custGeom>
              <a:avLst/>
              <a:gdLst/>
              <a:ahLst/>
              <a:cxnLst/>
              <a:rect l="l" t="t" r="r" b="b"/>
              <a:pathLst>
                <a:path w="238" h="203" extrusionOk="0">
                  <a:moveTo>
                    <a:pt x="137" y="1"/>
                  </a:moveTo>
                  <a:cubicBezTo>
                    <a:pt x="44" y="1"/>
                    <a:pt x="0" y="111"/>
                    <a:pt x="64" y="175"/>
                  </a:cubicBezTo>
                  <a:cubicBezTo>
                    <a:pt x="84" y="194"/>
                    <a:pt x="109" y="202"/>
                    <a:pt x="133" y="202"/>
                  </a:cubicBezTo>
                  <a:cubicBezTo>
                    <a:pt x="186" y="202"/>
                    <a:pt x="237" y="161"/>
                    <a:pt x="235" y="99"/>
                  </a:cubicBezTo>
                  <a:cubicBezTo>
                    <a:pt x="235" y="44"/>
                    <a:pt x="192" y="1"/>
                    <a:pt x="137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 rot="759590">
              <a:off x="736950" y="1718056"/>
              <a:ext cx="28615" cy="24407"/>
            </a:xfrm>
            <a:custGeom>
              <a:avLst/>
              <a:gdLst/>
              <a:ahLst/>
              <a:cxnLst/>
              <a:rect l="l" t="t" r="r" b="b"/>
              <a:pathLst>
                <a:path w="238" h="203" extrusionOk="0">
                  <a:moveTo>
                    <a:pt x="134" y="1"/>
                  </a:moveTo>
                  <a:cubicBezTo>
                    <a:pt x="44" y="1"/>
                    <a:pt x="1" y="111"/>
                    <a:pt x="65" y="175"/>
                  </a:cubicBezTo>
                  <a:cubicBezTo>
                    <a:pt x="85" y="194"/>
                    <a:pt x="109" y="202"/>
                    <a:pt x="133" y="202"/>
                  </a:cubicBezTo>
                  <a:cubicBezTo>
                    <a:pt x="186" y="202"/>
                    <a:pt x="238" y="161"/>
                    <a:pt x="236" y="99"/>
                  </a:cubicBezTo>
                  <a:cubicBezTo>
                    <a:pt x="236" y="44"/>
                    <a:pt x="189" y="1"/>
                    <a:pt x="134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 rot="759590">
              <a:off x="771320" y="1725790"/>
              <a:ext cx="28735" cy="24407"/>
            </a:xfrm>
            <a:custGeom>
              <a:avLst/>
              <a:gdLst/>
              <a:ahLst/>
              <a:cxnLst/>
              <a:rect l="l" t="t" r="r" b="b"/>
              <a:pathLst>
                <a:path w="239" h="203" extrusionOk="0">
                  <a:moveTo>
                    <a:pt x="137" y="1"/>
                  </a:moveTo>
                  <a:cubicBezTo>
                    <a:pt x="47" y="1"/>
                    <a:pt x="1" y="111"/>
                    <a:pt x="64" y="175"/>
                  </a:cubicBezTo>
                  <a:cubicBezTo>
                    <a:pt x="85" y="194"/>
                    <a:pt x="110" y="202"/>
                    <a:pt x="134" y="202"/>
                  </a:cubicBezTo>
                  <a:cubicBezTo>
                    <a:pt x="187" y="202"/>
                    <a:pt x="238" y="161"/>
                    <a:pt x="238" y="99"/>
                  </a:cubicBezTo>
                  <a:cubicBezTo>
                    <a:pt x="238" y="44"/>
                    <a:pt x="192" y="1"/>
                    <a:pt x="137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 rot="759590">
              <a:off x="805926" y="1733563"/>
              <a:ext cx="28735" cy="24407"/>
            </a:xfrm>
            <a:custGeom>
              <a:avLst/>
              <a:gdLst/>
              <a:ahLst/>
              <a:cxnLst/>
              <a:rect l="l" t="t" r="r" b="b"/>
              <a:pathLst>
                <a:path w="239" h="203" extrusionOk="0">
                  <a:moveTo>
                    <a:pt x="137" y="1"/>
                  </a:moveTo>
                  <a:cubicBezTo>
                    <a:pt x="44" y="1"/>
                    <a:pt x="1" y="111"/>
                    <a:pt x="65" y="175"/>
                  </a:cubicBezTo>
                  <a:cubicBezTo>
                    <a:pt x="85" y="194"/>
                    <a:pt x="109" y="202"/>
                    <a:pt x="133" y="202"/>
                  </a:cubicBezTo>
                  <a:cubicBezTo>
                    <a:pt x="187" y="202"/>
                    <a:pt x="239" y="161"/>
                    <a:pt x="239" y="99"/>
                  </a:cubicBezTo>
                  <a:cubicBezTo>
                    <a:pt x="236" y="44"/>
                    <a:pt x="192" y="1"/>
                    <a:pt x="137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 rot="759590">
              <a:off x="840294" y="1741310"/>
              <a:ext cx="28976" cy="24407"/>
            </a:xfrm>
            <a:custGeom>
              <a:avLst/>
              <a:gdLst/>
              <a:ahLst/>
              <a:cxnLst/>
              <a:rect l="l" t="t" r="r" b="b"/>
              <a:pathLst>
                <a:path w="241" h="203" extrusionOk="0">
                  <a:moveTo>
                    <a:pt x="137" y="1"/>
                  </a:moveTo>
                  <a:cubicBezTo>
                    <a:pt x="47" y="1"/>
                    <a:pt x="1" y="111"/>
                    <a:pt x="67" y="175"/>
                  </a:cubicBezTo>
                  <a:cubicBezTo>
                    <a:pt x="87" y="194"/>
                    <a:pt x="112" y="202"/>
                    <a:pt x="136" y="202"/>
                  </a:cubicBezTo>
                  <a:cubicBezTo>
                    <a:pt x="189" y="202"/>
                    <a:pt x="240" y="161"/>
                    <a:pt x="238" y="99"/>
                  </a:cubicBezTo>
                  <a:cubicBezTo>
                    <a:pt x="238" y="44"/>
                    <a:pt x="192" y="1"/>
                    <a:pt x="137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 rot="759590">
              <a:off x="875021" y="1749070"/>
              <a:ext cx="28615" cy="24407"/>
            </a:xfrm>
            <a:custGeom>
              <a:avLst/>
              <a:gdLst/>
              <a:ahLst/>
              <a:cxnLst/>
              <a:rect l="l" t="t" r="r" b="b"/>
              <a:pathLst>
                <a:path w="238" h="203" extrusionOk="0">
                  <a:moveTo>
                    <a:pt x="136" y="1"/>
                  </a:moveTo>
                  <a:cubicBezTo>
                    <a:pt x="46" y="1"/>
                    <a:pt x="0" y="111"/>
                    <a:pt x="67" y="175"/>
                  </a:cubicBezTo>
                  <a:cubicBezTo>
                    <a:pt x="87" y="194"/>
                    <a:pt x="111" y="202"/>
                    <a:pt x="135" y="202"/>
                  </a:cubicBezTo>
                  <a:cubicBezTo>
                    <a:pt x="187" y="202"/>
                    <a:pt x="238" y="161"/>
                    <a:pt x="238" y="99"/>
                  </a:cubicBezTo>
                  <a:cubicBezTo>
                    <a:pt x="238" y="44"/>
                    <a:pt x="191" y="1"/>
                    <a:pt x="136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 rot="759590">
              <a:off x="909614" y="1756841"/>
              <a:ext cx="28615" cy="24527"/>
            </a:xfrm>
            <a:custGeom>
              <a:avLst/>
              <a:gdLst/>
              <a:ahLst/>
              <a:cxnLst/>
              <a:rect l="l" t="t" r="r" b="b"/>
              <a:pathLst>
                <a:path w="238" h="204" extrusionOk="0">
                  <a:moveTo>
                    <a:pt x="137" y="1"/>
                  </a:moveTo>
                  <a:cubicBezTo>
                    <a:pt x="44" y="1"/>
                    <a:pt x="0" y="111"/>
                    <a:pt x="64" y="175"/>
                  </a:cubicBezTo>
                  <a:cubicBezTo>
                    <a:pt x="85" y="195"/>
                    <a:pt x="110" y="203"/>
                    <a:pt x="134" y="203"/>
                  </a:cubicBezTo>
                  <a:cubicBezTo>
                    <a:pt x="188" y="203"/>
                    <a:pt x="238" y="161"/>
                    <a:pt x="238" y="99"/>
                  </a:cubicBezTo>
                  <a:cubicBezTo>
                    <a:pt x="235" y="44"/>
                    <a:pt x="192" y="1"/>
                    <a:pt x="137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 rot="759590">
              <a:off x="944232" y="1764616"/>
              <a:ext cx="28615" cy="24407"/>
            </a:xfrm>
            <a:custGeom>
              <a:avLst/>
              <a:gdLst/>
              <a:ahLst/>
              <a:cxnLst/>
              <a:rect l="l" t="t" r="r" b="b"/>
              <a:pathLst>
                <a:path w="238" h="203" extrusionOk="0">
                  <a:moveTo>
                    <a:pt x="134" y="1"/>
                  </a:moveTo>
                  <a:cubicBezTo>
                    <a:pt x="44" y="1"/>
                    <a:pt x="1" y="111"/>
                    <a:pt x="65" y="175"/>
                  </a:cubicBezTo>
                  <a:cubicBezTo>
                    <a:pt x="85" y="194"/>
                    <a:pt x="109" y="202"/>
                    <a:pt x="133" y="202"/>
                  </a:cubicBezTo>
                  <a:cubicBezTo>
                    <a:pt x="186" y="202"/>
                    <a:pt x="238" y="161"/>
                    <a:pt x="236" y="99"/>
                  </a:cubicBezTo>
                  <a:cubicBezTo>
                    <a:pt x="236" y="44"/>
                    <a:pt x="189" y="1"/>
                    <a:pt x="134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 rot="759590">
              <a:off x="978599" y="1772376"/>
              <a:ext cx="28976" cy="24407"/>
            </a:xfrm>
            <a:custGeom>
              <a:avLst/>
              <a:gdLst/>
              <a:ahLst/>
              <a:cxnLst/>
              <a:rect l="l" t="t" r="r" b="b"/>
              <a:pathLst>
                <a:path w="241" h="203" extrusionOk="0">
                  <a:moveTo>
                    <a:pt x="137" y="1"/>
                  </a:moveTo>
                  <a:cubicBezTo>
                    <a:pt x="47" y="1"/>
                    <a:pt x="1" y="111"/>
                    <a:pt x="67" y="175"/>
                  </a:cubicBezTo>
                  <a:cubicBezTo>
                    <a:pt x="87" y="194"/>
                    <a:pt x="112" y="202"/>
                    <a:pt x="136" y="202"/>
                  </a:cubicBezTo>
                  <a:cubicBezTo>
                    <a:pt x="189" y="202"/>
                    <a:pt x="240" y="161"/>
                    <a:pt x="238" y="99"/>
                  </a:cubicBezTo>
                  <a:cubicBezTo>
                    <a:pt x="238" y="44"/>
                    <a:pt x="192" y="1"/>
                    <a:pt x="137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 rot="759590">
              <a:off x="1013208" y="1780123"/>
              <a:ext cx="28735" cy="24407"/>
            </a:xfrm>
            <a:custGeom>
              <a:avLst/>
              <a:gdLst/>
              <a:ahLst/>
              <a:cxnLst/>
              <a:rect l="l" t="t" r="r" b="b"/>
              <a:pathLst>
                <a:path w="239" h="203" extrusionOk="0">
                  <a:moveTo>
                    <a:pt x="137" y="1"/>
                  </a:moveTo>
                  <a:cubicBezTo>
                    <a:pt x="47" y="1"/>
                    <a:pt x="1" y="111"/>
                    <a:pt x="65" y="175"/>
                  </a:cubicBezTo>
                  <a:cubicBezTo>
                    <a:pt x="86" y="194"/>
                    <a:pt x="110" y="202"/>
                    <a:pt x="135" y="202"/>
                  </a:cubicBezTo>
                  <a:cubicBezTo>
                    <a:pt x="188" y="202"/>
                    <a:pt x="238" y="161"/>
                    <a:pt x="238" y="99"/>
                  </a:cubicBezTo>
                  <a:cubicBezTo>
                    <a:pt x="236" y="44"/>
                    <a:pt x="192" y="1"/>
                    <a:pt x="137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 rot="759590">
              <a:off x="1047932" y="1787909"/>
              <a:ext cx="28615" cy="24407"/>
            </a:xfrm>
            <a:custGeom>
              <a:avLst/>
              <a:gdLst/>
              <a:ahLst/>
              <a:cxnLst/>
              <a:rect l="l" t="t" r="r" b="b"/>
              <a:pathLst>
                <a:path w="238" h="203" extrusionOk="0">
                  <a:moveTo>
                    <a:pt x="137" y="1"/>
                  </a:moveTo>
                  <a:cubicBezTo>
                    <a:pt x="44" y="1"/>
                    <a:pt x="0" y="111"/>
                    <a:pt x="64" y="175"/>
                  </a:cubicBezTo>
                  <a:cubicBezTo>
                    <a:pt x="84" y="194"/>
                    <a:pt x="109" y="202"/>
                    <a:pt x="133" y="202"/>
                  </a:cubicBezTo>
                  <a:cubicBezTo>
                    <a:pt x="186" y="202"/>
                    <a:pt x="237" y="161"/>
                    <a:pt x="235" y="99"/>
                  </a:cubicBezTo>
                  <a:cubicBezTo>
                    <a:pt x="235" y="44"/>
                    <a:pt x="192" y="1"/>
                    <a:pt x="137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 rot="759590">
              <a:off x="1082536" y="1795696"/>
              <a:ext cx="28735" cy="24407"/>
            </a:xfrm>
            <a:custGeom>
              <a:avLst/>
              <a:gdLst/>
              <a:ahLst/>
              <a:cxnLst/>
              <a:rect l="l" t="t" r="r" b="b"/>
              <a:pathLst>
                <a:path w="239" h="203" extrusionOk="0">
                  <a:moveTo>
                    <a:pt x="137" y="1"/>
                  </a:moveTo>
                  <a:cubicBezTo>
                    <a:pt x="44" y="1"/>
                    <a:pt x="1" y="111"/>
                    <a:pt x="65" y="175"/>
                  </a:cubicBezTo>
                  <a:cubicBezTo>
                    <a:pt x="85" y="194"/>
                    <a:pt x="109" y="202"/>
                    <a:pt x="133" y="202"/>
                  </a:cubicBezTo>
                  <a:cubicBezTo>
                    <a:pt x="186" y="202"/>
                    <a:pt x="238" y="161"/>
                    <a:pt x="238" y="99"/>
                  </a:cubicBezTo>
                  <a:cubicBezTo>
                    <a:pt x="236" y="44"/>
                    <a:pt x="192" y="1"/>
                    <a:pt x="137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8"/>
            <p:cNvSpPr/>
            <p:nvPr/>
          </p:nvSpPr>
          <p:spPr>
            <a:xfrm rot="759590">
              <a:off x="1116909" y="1803403"/>
              <a:ext cx="28615" cy="24407"/>
            </a:xfrm>
            <a:custGeom>
              <a:avLst/>
              <a:gdLst/>
              <a:ahLst/>
              <a:cxnLst/>
              <a:rect l="l" t="t" r="r" b="b"/>
              <a:pathLst>
                <a:path w="238" h="203" extrusionOk="0">
                  <a:moveTo>
                    <a:pt x="137" y="1"/>
                  </a:moveTo>
                  <a:cubicBezTo>
                    <a:pt x="47" y="1"/>
                    <a:pt x="0" y="111"/>
                    <a:pt x="64" y="175"/>
                  </a:cubicBezTo>
                  <a:cubicBezTo>
                    <a:pt x="85" y="194"/>
                    <a:pt x="110" y="202"/>
                    <a:pt x="134" y="202"/>
                  </a:cubicBezTo>
                  <a:cubicBezTo>
                    <a:pt x="187" y="202"/>
                    <a:pt x="238" y="161"/>
                    <a:pt x="238" y="99"/>
                  </a:cubicBezTo>
                  <a:cubicBezTo>
                    <a:pt x="238" y="44"/>
                    <a:pt x="192" y="1"/>
                    <a:pt x="137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8"/>
            <p:cNvSpPr/>
            <p:nvPr/>
          </p:nvSpPr>
          <p:spPr>
            <a:xfrm rot="759590">
              <a:off x="1151514" y="1811176"/>
              <a:ext cx="28615" cy="24407"/>
            </a:xfrm>
            <a:custGeom>
              <a:avLst/>
              <a:gdLst/>
              <a:ahLst/>
              <a:cxnLst/>
              <a:rect l="l" t="t" r="r" b="b"/>
              <a:pathLst>
                <a:path w="238" h="203" extrusionOk="0">
                  <a:moveTo>
                    <a:pt x="137" y="1"/>
                  </a:moveTo>
                  <a:cubicBezTo>
                    <a:pt x="44" y="1"/>
                    <a:pt x="1" y="111"/>
                    <a:pt x="65" y="175"/>
                  </a:cubicBezTo>
                  <a:cubicBezTo>
                    <a:pt x="85" y="194"/>
                    <a:pt x="109" y="202"/>
                    <a:pt x="133" y="202"/>
                  </a:cubicBezTo>
                  <a:cubicBezTo>
                    <a:pt x="186" y="202"/>
                    <a:pt x="238" y="161"/>
                    <a:pt x="236" y="99"/>
                  </a:cubicBezTo>
                  <a:cubicBezTo>
                    <a:pt x="236" y="44"/>
                    <a:pt x="192" y="1"/>
                    <a:pt x="137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 rot="759590">
              <a:off x="368409" y="1732687"/>
              <a:ext cx="806025" cy="4328"/>
            </a:xfrm>
            <a:custGeom>
              <a:avLst/>
              <a:gdLst/>
              <a:ahLst/>
              <a:cxnLst/>
              <a:rect l="l" t="t" r="r" b="b"/>
              <a:pathLst>
                <a:path w="6704" h="36" extrusionOk="0">
                  <a:moveTo>
                    <a:pt x="0" y="1"/>
                  </a:moveTo>
                  <a:lnTo>
                    <a:pt x="0" y="36"/>
                  </a:lnTo>
                  <a:lnTo>
                    <a:pt x="6703" y="36"/>
                  </a:lnTo>
                  <a:lnTo>
                    <a:pt x="6703" y="1"/>
                  </a:ln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 rot="759590">
              <a:off x="513309" y="1055413"/>
              <a:ext cx="814802" cy="21401"/>
            </a:xfrm>
            <a:custGeom>
              <a:avLst/>
              <a:gdLst/>
              <a:ahLst/>
              <a:cxnLst/>
              <a:rect l="l" t="t" r="r" b="b"/>
              <a:pathLst>
                <a:path w="6777" h="178" extrusionOk="0">
                  <a:moveTo>
                    <a:pt x="1" y="1"/>
                  </a:moveTo>
                  <a:lnTo>
                    <a:pt x="1" y="177"/>
                  </a:lnTo>
                  <a:lnTo>
                    <a:pt x="6776" y="177"/>
                  </a:lnTo>
                  <a:lnTo>
                    <a:pt x="6776" y="1"/>
                  </a:lnTo>
                  <a:close/>
                </a:path>
              </a:pathLst>
            </a:custGeom>
            <a:solidFill>
              <a:srgbClr val="F6AD12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8"/>
            <p:cNvSpPr/>
            <p:nvPr/>
          </p:nvSpPr>
          <p:spPr>
            <a:xfrm rot="759590">
              <a:off x="495299" y="1135653"/>
              <a:ext cx="814802" cy="21281"/>
            </a:xfrm>
            <a:custGeom>
              <a:avLst/>
              <a:gdLst/>
              <a:ahLst/>
              <a:cxnLst/>
              <a:rect l="l" t="t" r="r" b="b"/>
              <a:pathLst>
                <a:path w="6777" h="177" extrusionOk="0">
                  <a:moveTo>
                    <a:pt x="1" y="0"/>
                  </a:moveTo>
                  <a:lnTo>
                    <a:pt x="1" y="177"/>
                  </a:lnTo>
                  <a:lnTo>
                    <a:pt x="6776" y="177"/>
                  </a:lnTo>
                  <a:lnTo>
                    <a:pt x="6776" y="0"/>
                  </a:lnTo>
                  <a:close/>
                </a:path>
              </a:pathLst>
            </a:custGeom>
            <a:solidFill>
              <a:srgbClr val="F6AD12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 rot="759590">
              <a:off x="477289" y="1215774"/>
              <a:ext cx="814802" cy="21401"/>
            </a:xfrm>
            <a:custGeom>
              <a:avLst/>
              <a:gdLst/>
              <a:ahLst/>
              <a:cxnLst/>
              <a:rect l="l" t="t" r="r" b="b"/>
              <a:pathLst>
                <a:path w="6777" h="178" extrusionOk="0">
                  <a:moveTo>
                    <a:pt x="1" y="1"/>
                  </a:moveTo>
                  <a:lnTo>
                    <a:pt x="1" y="178"/>
                  </a:lnTo>
                  <a:lnTo>
                    <a:pt x="6776" y="178"/>
                  </a:lnTo>
                  <a:lnTo>
                    <a:pt x="6776" y="1"/>
                  </a:lnTo>
                  <a:close/>
                </a:path>
              </a:pathLst>
            </a:custGeom>
            <a:solidFill>
              <a:srgbClr val="F6AD12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 rot="759590">
              <a:off x="459266" y="1296012"/>
              <a:ext cx="814802" cy="21401"/>
            </a:xfrm>
            <a:custGeom>
              <a:avLst/>
              <a:gdLst/>
              <a:ahLst/>
              <a:cxnLst/>
              <a:rect l="l" t="t" r="r" b="b"/>
              <a:pathLst>
                <a:path w="6777" h="178" extrusionOk="0">
                  <a:moveTo>
                    <a:pt x="1" y="0"/>
                  </a:moveTo>
                  <a:lnTo>
                    <a:pt x="1" y="177"/>
                  </a:lnTo>
                  <a:lnTo>
                    <a:pt x="6776" y="177"/>
                  </a:lnTo>
                  <a:lnTo>
                    <a:pt x="6776" y="0"/>
                  </a:lnTo>
                  <a:close/>
                </a:path>
              </a:pathLst>
            </a:custGeom>
            <a:solidFill>
              <a:srgbClr val="F6AD12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 rot="759590">
              <a:off x="441256" y="1376253"/>
              <a:ext cx="814802" cy="21281"/>
            </a:xfrm>
            <a:custGeom>
              <a:avLst/>
              <a:gdLst/>
              <a:ahLst/>
              <a:cxnLst/>
              <a:rect l="l" t="t" r="r" b="b"/>
              <a:pathLst>
                <a:path w="6777" h="177" extrusionOk="0">
                  <a:moveTo>
                    <a:pt x="1" y="0"/>
                  </a:moveTo>
                  <a:lnTo>
                    <a:pt x="1" y="177"/>
                  </a:lnTo>
                  <a:lnTo>
                    <a:pt x="6776" y="177"/>
                  </a:lnTo>
                  <a:lnTo>
                    <a:pt x="6776" y="0"/>
                  </a:lnTo>
                  <a:close/>
                </a:path>
              </a:pathLst>
            </a:custGeom>
            <a:solidFill>
              <a:srgbClr val="F6AD12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8"/>
            <p:cNvSpPr/>
            <p:nvPr/>
          </p:nvSpPr>
          <p:spPr>
            <a:xfrm rot="759590">
              <a:off x="423245" y="1456373"/>
              <a:ext cx="814802" cy="21401"/>
            </a:xfrm>
            <a:custGeom>
              <a:avLst/>
              <a:gdLst/>
              <a:ahLst/>
              <a:cxnLst/>
              <a:rect l="l" t="t" r="r" b="b"/>
              <a:pathLst>
                <a:path w="6777" h="178" extrusionOk="0">
                  <a:moveTo>
                    <a:pt x="1" y="1"/>
                  </a:moveTo>
                  <a:lnTo>
                    <a:pt x="1" y="177"/>
                  </a:lnTo>
                  <a:lnTo>
                    <a:pt x="6776" y="177"/>
                  </a:lnTo>
                  <a:lnTo>
                    <a:pt x="6776" y="1"/>
                  </a:lnTo>
                  <a:close/>
                </a:path>
              </a:pathLst>
            </a:custGeom>
            <a:solidFill>
              <a:srgbClr val="F6AD12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8"/>
            <p:cNvSpPr/>
            <p:nvPr/>
          </p:nvSpPr>
          <p:spPr>
            <a:xfrm rot="759590">
              <a:off x="405222" y="1536612"/>
              <a:ext cx="814802" cy="21401"/>
            </a:xfrm>
            <a:custGeom>
              <a:avLst/>
              <a:gdLst/>
              <a:ahLst/>
              <a:cxnLst/>
              <a:rect l="l" t="t" r="r" b="b"/>
              <a:pathLst>
                <a:path w="6777" h="178" extrusionOk="0">
                  <a:moveTo>
                    <a:pt x="1" y="0"/>
                  </a:moveTo>
                  <a:lnTo>
                    <a:pt x="1" y="177"/>
                  </a:lnTo>
                  <a:lnTo>
                    <a:pt x="6776" y="177"/>
                  </a:lnTo>
                  <a:lnTo>
                    <a:pt x="6776" y="0"/>
                  </a:lnTo>
                  <a:close/>
                </a:path>
              </a:pathLst>
            </a:custGeom>
            <a:solidFill>
              <a:srgbClr val="F6AD12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8"/>
            <p:cNvSpPr/>
            <p:nvPr/>
          </p:nvSpPr>
          <p:spPr>
            <a:xfrm rot="759590">
              <a:off x="387225" y="1616733"/>
              <a:ext cx="814802" cy="21401"/>
            </a:xfrm>
            <a:custGeom>
              <a:avLst/>
              <a:gdLst/>
              <a:ahLst/>
              <a:cxnLst/>
              <a:rect l="l" t="t" r="r" b="b"/>
              <a:pathLst>
                <a:path w="6777" h="178" extrusionOk="0">
                  <a:moveTo>
                    <a:pt x="1" y="1"/>
                  </a:moveTo>
                  <a:lnTo>
                    <a:pt x="1" y="178"/>
                  </a:lnTo>
                  <a:lnTo>
                    <a:pt x="6776" y="178"/>
                  </a:lnTo>
                  <a:lnTo>
                    <a:pt x="6776" y="1"/>
                  </a:lnTo>
                  <a:close/>
                </a:path>
              </a:pathLst>
            </a:custGeom>
            <a:solidFill>
              <a:srgbClr val="F6AD12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8"/>
            <p:cNvSpPr/>
            <p:nvPr/>
          </p:nvSpPr>
          <p:spPr>
            <a:xfrm rot="759590">
              <a:off x="369202" y="1696972"/>
              <a:ext cx="814802" cy="21401"/>
            </a:xfrm>
            <a:custGeom>
              <a:avLst/>
              <a:gdLst/>
              <a:ahLst/>
              <a:cxnLst/>
              <a:rect l="l" t="t" r="r" b="b"/>
              <a:pathLst>
                <a:path w="6777" h="178" extrusionOk="0">
                  <a:moveTo>
                    <a:pt x="1" y="1"/>
                  </a:moveTo>
                  <a:lnTo>
                    <a:pt x="1" y="177"/>
                  </a:lnTo>
                  <a:lnTo>
                    <a:pt x="6776" y="177"/>
                  </a:lnTo>
                  <a:lnTo>
                    <a:pt x="6776" y="1"/>
                  </a:lnTo>
                  <a:close/>
                </a:path>
              </a:pathLst>
            </a:custGeom>
            <a:solidFill>
              <a:srgbClr val="F6AD12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8"/>
            <p:cNvSpPr/>
            <p:nvPr/>
          </p:nvSpPr>
          <p:spPr>
            <a:xfrm rot="759590">
              <a:off x="351191" y="1777213"/>
              <a:ext cx="814802" cy="21281"/>
            </a:xfrm>
            <a:custGeom>
              <a:avLst/>
              <a:gdLst/>
              <a:ahLst/>
              <a:cxnLst/>
              <a:rect l="l" t="t" r="r" b="b"/>
              <a:pathLst>
                <a:path w="6777" h="177" extrusionOk="0">
                  <a:moveTo>
                    <a:pt x="1" y="0"/>
                  </a:moveTo>
                  <a:lnTo>
                    <a:pt x="1" y="177"/>
                  </a:lnTo>
                  <a:lnTo>
                    <a:pt x="6776" y="177"/>
                  </a:lnTo>
                  <a:lnTo>
                    <a:pt x="6776" y="0"/>
                  </a:lnTo>
                  <a:close/>
                </a:path>
              </a:pathLst>
            </a:custGeom>
            <a:solidFill>
              <a:srgbClr val="F6AD12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8"/>
            <p:cNvSpPr/>
            <p:nvPr/>
          </p:nvSpPr>
          <p:spPr>
            <a:xfrm rot="759590">
              <a:off x="333181" y="1857333"/>
              <a:ext cx="814802" cy="21401"/>
            </a:xfrm>
            <a:custGeom>
              <a:avLst/>
              <a:gdLst/>
              <a:ahLst/>
              <a:cxnLst/>
              <a:rect l="l" t="t" r="r" b="b"/>
              <a:pathLst>
                <a:path w="6777" h="178" extrusionOk="0">
                  <a:moveTo>
                    <a:pt x="1" y="1"/>
                  </a:moveTo>
                  <a:lnTo>
                    <a:pt x="1" y="177"/>
                  </a:lnTo>
                  <a:lnTo>
                    <a:pt x="6776" y="177"/>
                  </a:lnTo>
                  <a:lnTo>
                    <a:pt x="6776" y="1"/>
                  </a:lnTo>
                  <a:close/>
                </a:path>
              </a:pathLst>
            </a:custGeom>
            <a:solidFill>
              <a:srgbClr val="F6AD12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8"/>
            <p:cNvSpPr/>
            <p:nvPr/>
          </p:nvSpPr>
          <p:spPr>
            <a:xfrm rot="759590">
              <a:off x="314806" y="1937493"/>
              <a:ext cx="814802" cy="21401"/>
            </a:xfrm>
            <a:custGeom>
              <a:avLst/>
              <a:gdLst/>
              <a:ahLst/>
              <a:cxnLst/>
              <a:rect l="l" t="t" r="r" b="b"/>
              <a:pathLst>
                <a:path w="6777" h="178" extrusionOk="0">
                  <a:moveTo>
                    <a:pt x="1" y="0"/>
                  </a:moveTo>
                  <a:lnTo>
                    <a:pt x="1" y="177"/>
                  </a:lnTo>
                  <a:lnTo>
                    <a:pt x="6776" y="177"/>
                  </a:lnTo>
                  <a:lnTo>
                    <a:pt x="6776" y="0"/>
                  </a:lnTo>
                  <a:close/>
                </a:path>
              </a:pathLst>
            </a:custGeom>
            <a:solidFill>
              <a:srgbClr val="F6AD12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8"/>
            <p:cNvSpPr/>
            <p:nvPr/>
          </p:nvSpPr>
          <p:spPr>
            <a:xfrm rot="759590">
              <a:off x="645983" y="1204036"/>
              <a:ext cx="131773" cy="246713"/>
            </a:xfrm>
            <a:custGeom>
              <a:avLst/>
              <a:gdLst/>
              <a:ahLst/>
              <a:cxnLst/>
              <a:rect l="l" t="t" r="r" b="b"/>
              <a:pathLst>
                <a:path w="1096" h="2052" extrusionOk="0">
                  <a:moveTo>
                    <a:pt x="545" y="441"/>
                  </a:moveTo>
                  <a:lnTo>
                    <a:pt x="670" y="1299"/>
                  </a:lnTo>
                  <a:lnTo>
                    <a:pt x="418" y="1299"/>
                  </a:lnTo>
                  <a:lnTo>
                    <a:pt x="545" y="441"/>
                  </a:lnTo>
                  <a:close/>
                  <a:moveTo>
                    <a:pt x="340" y="1"/>
                  </a:moveTo>
                  <a:lnTo>
                    <a:pt x="1" y="2052"/>
                  </a:lnTo>
                  <a:lnTo>
                    <a:pt x="311" y="2052"/>
                  </a:lnTo>
                  <a:lnTo>
                    <a:pt x="377" y="1597"/>
                  </a:lnTo>
                  <a:lnTo>
                    <a:pt x="711" y="1597"/>
                  </a:lnTo>
                  <a:lnTo>
                    <a:pt x="780" y="2052"/>
                  </a:lnTo>
                  <a:lnTo>
                    <a:pt x="1096" y="2052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00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8"/>
            <p:cNvSpPr/>
            <p:nvPr/>
          </p:nvSpPr>
          <p:spPr>
            <a:xfrm rot="759590">
              <a:off x="794290" y="1232619"/>
              <a:ext cx="120711" cy="253566"/>
            </a:xfrm>
            <a:custGeom>
              <a:avLst/>
              <a:gdLst/>
              <a:ahLst/>
              <a:cxnLst/>
              <a:rect l="l" t="t" r="r" b="b"/>
              <a:pathLst>
                <a:path w="1004" h="2109" extrusionOk="0">
                  <a:moveTo>
                    <a:pt x="487" y="1"/>
                  </a:moveTo>
                  <a:cubicBezTo>
                    <a:pt x="343" y="1"/>
                    <a:pt x="227" y="47"/>
                    <a:pt x="143" y="137"/>
                  </a:cubicBezTo>
                  <a:cubicBezTo>
                    <a:pt x="59" y="227"/>
                    <a:pt x="18" y="348"/>
                    <a:pt x="18" y="505"/>
                  </a:cubicBezTo>
                  <a:cubicBezTo>
                    <a:pt x="15" y="615"/>
                    <a:pt x="44" y="722"/>
                    <a:pt x="99" y="818"/>
                  </a:cubicBezTo>
                  <a:cubicBezTo>
                    <a:pt x="157" y="913"/>
                    <a:pt x="259" y="1032"/>
                    <a:pt x="412" y="1177"/>
                  </a:cubicBezTo>
                  <a:cubicBezTo>
                    <a:pt x="496" y="1252"/>
                    <a:pt x="574" y="1336"/>
                    <a:pt x="638" y="1429"/>
                  </a:cubicBezTo>
                  <a:cubicBezTo>
                    <a:pt x="676" y="1484"/>
                    <a:pt x="696" y="1551"/>
                    <a:pt x="696" y="1620"/>
                  </a:cubicBezTo>
                  <a:cubicBezTo>
                    <a:pt x="699" y="1672"/>
                    <a:pt x="679" y="1724"/>
                    <a:pt x="641" y="1765"/>
                  </a:cubicBezTo>
                  <a:cubicBezTo>
                    <a:pt x="606" y="1798"/>
                    <a:pt x="558" y="1817"/>
                    <a:pt x="507" y="1817"/>
                  </a:cubicBezTo>
                  <a:cubicBezTo>
                    <a:pt x="503" y="1817"/>
                    <a:pt x="500" y="1817"/>
                    <a:pt x="496" y="1817"/>
                  </a:cubicBezTo>
                  <a:cubicBezTo>
                    <a:pt x="493" y="1817"/>
                    <a:pt x="491" y="1817"/>
                    <a:pt x="488" y="1817"/>
                  </a:cubicBezTo>
                  <a:cubicBezTo>
                    <a:pt x="436" y="1817"/>
                    <a:pt x="387" y="1792"/>
                    <a:pt x="351" y="1753"/>
                  </a:cubicBezTo>
                  <a:cubicBezTo>
                    <a:pt x="314" y="1701"/>
                    <a:pt x="296" y="1640"/>
                    <a:pt x="299" y="1577"/>
                  </a:cubicBezTo>
                  <a:lnTo>
                    <a:pt x="299" y="1501"/>
                  </a:lnTo>
                  <a:lnTo>
                    <a:pt x="1" y="1533"/>
                  </a:lnTo>
                  <a:lnTo>
                    <a:pt x="1" y="1606"/>
                  </a:lnTo>
                  <a:cubicBezTo>
                    <a:pt x="1" y="1695"/>
                    <a:pt x="21" y="1785"/>
                    <a:pt x="65" y="1866"/>
                  </a:cubicBezTo>
                  <a:cubicBezTo>
                    <a:pt x="105" y="1942"/>
                    <a:pt x="166" y="2002"/>
                    <a:pt x="241" y="2043"/>
                  </a:cubicBezTo>
                  <a:lnTo>
                    <a:pt x="238" y="2043"/>
                  </a:lnTo>
                  <a:cubicBezTo>
                    <a:pt x="321" y="2086"/>
                    <a:pt x="411" y="2108"/>
                    <a:pt x="500" y="2108"/>
                  </a:cubicBezTo>
                  <a:cubicBezTo>
                    <a:pt x="590" y="2108"/>
                    <a:pt x="679" y="2086"/>
                    <a:pt x="760" y="2043"/>
                  </a:cubicBezTo>
                  <a:cubicBezTo>
                    <a:pt x="835" y="2002"/>
                    <a:pt x="896" y="1942"/>
                    <a:pt x="936" y="1866"/>
                  </a:cubicBezTo>
                  <a:cubicBezTo>
                    <a:pt x="980" y="1785"/>
                    <a:pt x="1003" y="1695"/>
                    <a:pt x="1000" y="1606"/>
                  </a:cubicBezTo>
                  <a:cubicBezTo>
                    <a:pt x="1000" y="1498"/>
                    <a:pt x="971" y="1391"/>
                    <a:pt x="916" y="1299"/>
                  </a:cubicBezTo>
                  <a:cubicBezTo>
                    <a:pt x="861" y="1206"/>
                    <a:pt x="757" y="1084"/>
                    <a:pt x="606" y="931"/>
                  </a:cubicBezTo>
                  <a:cubicBezTo>
                    <a:pt x="522" y="853"/>
                    <a:pt x="447" y="768"/>
                    <a:pt x="380" y="676"/>
                  </a:cubicBezTo>
                  <a:cubicBezTo>
                    <a:pt x="343" y="621"/>
                    <a:pt x="322" y="557"/>
                    <a:pt x="322" y="490"/>
                  </a:cubicBezTo>
                  <a:cubicBezTo>
                    <a:pt x="317" y="438"/>
                    <a:pt x="334" y="386"/>
                    <a:pt x="366" y="343"/>
                  </a:cubicBezTo>
                  <a:cubicBezTo>
                    <a:pt x="395" y="310"/>
                    <a:pt x="437" y="293"/>
                    <a:pt x="480" y="293"/>
                  </a:cubicBezTo>
                  <a:cubicBezTo>
                    <a:pt x="484" y="293"/>
                    <a:pt x="487" y="293"/>
                    <a:pt x="490" y="293"/>
                  </a:cubicBezTo>
                  <a:cubicBezTo>
                    <a:pt x="493" y="293"/>
                    <a:pt x="496" y="293"/>
                    <a:pt x="499" y="293"/>
                  </a:cubicBezTo>
                  <a:cubicBezTo>
                    <a:pt x="545" y="293"/>
                    <a:pt x="590" y="316"/>
                    <a:pt x="618" y="354"/>
                  </a:cubicBezTo>
                  <a:cubicBezTo>
                    <a:pt x="650" y="409"/>
                    <a:pt x="664" y="470"/>
                    <a:pt x="661" y="534"/>
                  </a:cubicBezTo>
                  <a:lnTo>
                    <a:pt x="661" y="592"/>
                  </a:lnTo>
                  <a:lnTo>
                    <a:pt x="960" y="560"/>
                  </a:lnTo>
                  <a:lnTo>
                    <a:pt x="960" y="508"/>
                  </a:lnTo>
                  <a:cubicBezTo>
                    <a:pt x="960" y="351"/>
                    <a:pt x="916" y="230"/>
                    <a:pt x="832" y="137"/>
                  </a:cubicBezTo>
                  <a:cubicBezTo>
                    <a:pt x="748" y="47"/>
                    <a:pt x="635" y="1"/>
                    <a:pt x="487" y="1"/>
                  </a:cubicBezTo>
                  <a:close/>
                </a:path>
              </a:pathLst>
            </a:custGeom>
            <a:solidFill>
              <a:srgbClr val="00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8"/>
            <p:cNvSpPr/>
            <p:nvPr/>
          </p:nvSpPr>
          <p:spPr>
            <a:xfrm rot="759590">
              <a:off x="942823" y="1269147"/>
              <a:ext cx="117826" cy="246713"/>
            </a:xfrm>
            <a:custGeom>
              <a:avLst/>
              <a:gdLst/>
              <a:ahLst/>
              <a:cxnLst/>
              <a:rect l="l" t="t" r="r" b="b"/>
              <a:pathLst>
                <a:path w="980" h="2052" extrusionOk="0">
                  <a:moveTo>
                    <a:pt x="491" y="292"/>
                  </a:moveTo>
                  <a:cubicBezTo>
                    <a:pt x="590" y="292"/>
                    <a:pt x="672" y="381"/>
                    <a:pt x="661" y="485"/>
                  </a:cubicBezTo>
                  <a:lnTo>
                    <a:pt x="661" y="1568"/>
                  </a:lnTo>
                  <a:cubicBezTo>
                    <a:pt x="672" y="1672"/>
                    <a:pt x="590" y="1757"/>
                    <a:pt x="491" y="1757"/>
                  </a:cubicBezTo>
                  <a:cubicBezTo>
                    <a:pt x="485" y="1757"/>
                    <a:pt x="479" y="1757"/>
                    <a:pt x="473" y="1756"/>
                  </a:cubicBezTo>
                  <a:lnTo>
                    <a:pt x="311" y="1756"/>
                  </a:lnTo>
                  <a:lnTo>
                    <a:pt x="311" y="293"/>
                  </a:lnTo>
                  <a:lnTo>
                    <a:pt x="473" y="293"/>
                  </a:lnTo>
                  <a:cubicBezTo>
                    <a:pt x="479" y="293"/>
                    <a:pt x="485" y="292"/>
                    <a:pt x="491" y="292"/>
                  </a:cubicBezTo>
                  <a:close/>
                  <a:moveTo>
                    <a:pt x="1" y="1"/>
                  </a:moveTo>
                  <a:lnTo>
                    <a:pt x="1" y="2052"/>
                  </a:lnTo>
                  <a:lnTo>
                    <a:pt x="487" y="2052"/>
                  </a:lnTo>
                  <a:cubicBezTo>
                    <a:pt x="635" y="2052"/>
                    <a:pt x="754" y="2005"/>
                    <a:pt x="841" y="1918"/>
                  </a:cubicBezTo>
                  <a:cubicBezTo>
                    <a:pt x="931" y="1820"/>
                    <a:pt x="980" y="1693"/>
                    <a:pt x="974" y="1562"/>
                  </a:cubicBezTo>
                  <a:lnTo>
                    <a:pt x="974" y="490"/>
                  </a:lnTo>
                  <a:cubicBezTo>
                    <a:pt x="980" y="357"/>
                    <a:pt x="931" y="230"/>
                    <a:pt x="841" y="134"/>
                  </a:cubicBezTo>
                  <a:cubicBezTo>
                    <a:pt x="754" y="47"/>
                    <a:pt x="635" y="1"/>
                    <a:pt x="487" y="1"/>
                  </a:cubicBezTo>
                  <a:close/>
                </a:path>
              </a:pathLst>
            </a:custGeom>
            <a:solidFill>
              <a:srgbClr val="00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8"/>
            <p:cNvSpPr/>
            <p:nvPr/>
          </p:nvSpPr>
          <p:spPr>
            <a:xfrm rot="759590">
              <a:off x="565519" y="1828308"/>
              <a:ext cx="56148" cy="84762"/>
            </a:xfrm>
            <a:custGeom>
              <a:avLst/>
              <a:gdLst/>
              <a:ahLst/>
              <a:cxnLst/>
              <a:rect l="l" t="t" r="r" b="b"/>
              <a:pathLst>
                <a:path w="467" h="705" extrusionOk="0">
                  <a:moveTo>
                    <a:pt x="235" y="70"/>
                  </a:moveTo>
                  <a:cubicBezTo>
                    <a:pt x="331" y="70"/>
                    <a:pt x="374" y="180"/>
                    <a:pt x="374" y="348"/>
                  </a:cubicBezTo>
                  <a:cubicBezTo>
                    <a:pt x="374" y="522"/>
                    <a:pt x="328" y="635"/>
                    <a:pt x="235" y="635"/>
                  </a:cubicBezTo>
                  <a:cubicBezTo>
                    <a:pt x="151" y="635"/>
                    <a:pt x="96" y="534"/>
                    <a:pt x="96" y="354"/>
                  </a:cubicBezTo>
                  <a:cubicBezTo>
                    <a:pt x="96" y="169"/>
                    <a:pt x="154" y="70"/>
                    <a:pt x="235" y="70"/>
                  </a:cubicBezTo>
                  <a:close/>
                  <a:moveTo>
                    <a:pt x="241" y="1"/>
                  </a:moveTo>
                  <a:cubicBezTo>
                    <a:pt x="102" y="1"/>
                    <a:pt x="1" y="128"/>
                    <a:pt x="3" y="354"/>
                  </a:cubicBezTo>
                  <a:cubicBezTo>
                    <a:pt x="6" y="580"/>
                    <a:pt x="96" y="705"/>
                    <a:pt x="229" y="705"/>
                  </a:cubicBezTo>
                  <a:cubicBezTo>
                    <a:pt x="380" y="705"/>
                    <a:pt x="467" y="577"/>
                    <a:pt x="467" y="346"/>
                  </a:cubicBezTo>
                  <a:cubicBezTo>
                    <a:pt x="467" y="128"/>
                    <a:pt x="380" y="1"/>
                    <a:pt x="241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8"/>
            <p:cNvSpPr/>
            <p:nvPr/>
          </p:nvSpPr>
          <p:spPr>
            <a:xfrm rot="759590">
              <a:off x="629977" y="1843342"/>
              <a:ext cx="51338" cy="83680"/>
            </a:xfrm>
            <a:custGeom>
              <a:avLst/>
              <a:gdLst/>
              <a:ahLst/>
              <a:cxnLst/>
              <a:rect l="l" t="t" r="r" b="b"/>
              <a:pathLst>
                <a:path w="427" h="696" extrusionOk="0">
                  <a:moveTo>
                    <a:pt x="82" y="1"/>
                  </a:moveTo>
                  <a:lnTo>
                    <a:pt x="39" y="328"/>
                  </a:lnTo>
                  <a:cubicBezTo>
                    <a:pt x="70" y="322"/>
                    <a:pt x="102" y="319"/>
                    <a:pt x="134" y="319"/>
                  </a:cubicBezTo>
                  <a:cubicBezTo>
                    <a:pt x="270" y="319"/>
                    <a:pt x="331" y="383"/>
                    <a:pt x="331" y="473"/>
                  </a:cubicBezTo>
                  <a:cubicBezTo>
                    <a:pt x="328" y="553"/>
                    <a:pt x="261" y="621"/>
                    <a:pt x="179" y="621"/>
                  </a:cubicBezTo>
                  <a:cubicBezTo>
                    <a:pt x="176" y="621"/>
                    <a:pt x="172" y="621"/>
                    <a:pt x="169" y="620"/>
                  </a:cubicBezTo>
                  <a:cubicBezTo>
                    <a:pt x="117" y="620"/>
                    <a:pt x="68" y="606"/>
                    <a:pt x="24" y="583"/>
                  </a:cubicBezTo>
                  <a:lnTo>
                    <a:pt x="1" y="652"/>
                  </a:lnTo>
                  <a:cubicBezTo>
                    <a:pt x="53" y="681"/>
                    <a:pt x="111" y="696"/>
                    <a:pt x="172" y="696"/>
                  </a:cubicBezTo>
                  <a:cubicBezTo>
                    <a:pt x="320" y="696"/>
                    <a:pt x="424" y="594"/>
                    <a:pt x="424" y="461"/>
                  </a:cubicBezTo>
                  <a:cubicBezTo>
                    <a:pt x="427" y="392"/>
                    <a:pt x="389" y="322"/>
                    <a:pt x="325" y="287"/>
                  </a:cubicBezTo>
                  <a:cubicBezTo>
                    <a:pt x="282" y="261"/>
                    <a:pt x="230" y="250"/>
                    <a:pt x="181" y="250"/>
                  </a:cubicBezTo>
                  <a:cubicBezTo>
                    <a:pt x="160" y="250"/>
                    <a:pt x="143" y="253"/>
                    <a:pt x="123" y="255"/>
                  </a:cubicBezTo>
                  <a:lnTo>
                    <a:pt x="152" y="79"/>
                  </a:lnTo>
                  <a:lnTo>
                    <a:pt x="409" y="79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8"/>
            <p:cNvSpPr/>
            <p:nvPr/>
          </p:nvSpPr>
          <p:spPr>
            <a:xfrm rot="759590">
              <a:off x="690426" y="1898694"/>
              <a:ext cx="31140" cy="8536"/>
            </a:xfrm>
            <a:custGeom>
              <a:avLst/>
              <a:gdLst/>
              <a:ahLst/>
              <a:cxnLst/>
              <a:rect l="l" t="t" r="r" b="b"/>
              <a:pathLst>
                <a:path w="259" h="71" extrusionOk="0">
                  <a:moveTo>
                    <a:pt x="0" y="1"/>
                  </a:moveTo>
                  <a:lnTo>
                    <a:pt x="0" y="70"/>
                  </a:lnTo>
                  <a:lnTo>
                    <a:pt x="258" y="70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8"/>
            <p:cNvSpPr/>
            <p:nvPr/>
          </p:nvSpPr>
          <p:spPr>
            <a:xfrm rot="759590">
              <a:off x="730746" y="1864882"/>
              <a:ext cx="51338" cy="84762"/>
            </a:xfrm>
            <a:custGeom>
              <a:avLst/>
              <a:gdLst/>
              <a:ahLst/>
              <a:cxnLst/>
              <a:rect l="l" t="t" r="r" b="b"/>
              <a:pathLst>
                <a:path w="427" h="705" extrusionOk="0">
                  <a:moveTo>
                    <a:pt x="206" y="1"/>
                  </a:moveTo>
                  <a:cubicBezTo>
                    <a:pt x="142" y="1"/>
                    <a:pt x="81" y="18"/>
                    <a:pt x="26" y="53"/>
                  </a:cubicBezTo>
                  <a:lnTo>
                    <a:pt x="52" y="120"/>
                  </a:lnTo>
                  <a:cubicBezTo>
                    <a:pt x="90" y="91"/>
                    <a:pt x="139" y="76"/>
                    <a:pt x="189" y="73"/>
                  </a:cubicBezTo>
                  <a:cubicBezTo>
                    <a:pt x="273" y="73"/>
                    <a:pt x="307" y="123"/>
                    <a:pt x="307" y="178"/>
                  </a:cubicBezTo>
                  <a:cubicBezTo>
                    <a:pt x="307" y="259"/>
                    <a:pt x="223" y="293"/>
                    <a:pt x="157" y="293"/>
                  </a:cubicBezTo>
                  <a:lnTo>
                    <a:pt x="105" y="293"/>
                  </a:lnTo>
                  <a:lnTo>
                    <a:pt x="105" y="363"/>
                  </a:lnTo>
                  <a:lnTo>
                    <a:pt x="157" y="363"/>
                  </a:lnTo>
                  <a:cubicBezTo>
                    <a:pt x="244" y="363"/>
                    <a:pt x="331" y="404"/>
                    <a:pt x="331" y="499"/>
                  </a:cubicBezTo>
                  <a:cubicBezTo>
                    <a:pt x="333" y="554"/>
                    <a:pt x="296" y="629"/>
                    <a:pt x="177" y="629"/>
                  </a:cubicBezTo>
                  <a:cubicBezTo>
                    <a:pt x="125" y="629"/>
                    <a:pt x="73" y="615"/>
                    <a:pt x="26" y="589"/>
                  </a:cubicBezTo>
                  <a:lnTo>
                    <a:pt x="0" y="658"/>
                  </a:lnTo>
                  <a:cubicBezTo>
                    <a:pt x="55" y="690"/>
                    <a:pt x="116" y="705"/>
                    <a:pt x="177" y="705"/>
                  </a:cubicBezTo>
                  <a:cubicBezTo>
                    <a:pt x="342" y="705"/>
                    <a:pt x="426" y="609"/>
                    <a:pt x="426" y="499"/>
                  </a:cubicBezTo>
                  <a:cubicBezTo>
                    <a:pt x="426" y="412"/>
                    <a:pt x="362" y="337"/>
                    <a:pt x="276" y="325"/>
                  </a:cubicBezTo>
                  <a:lnTo>
                    <a:pt x="276" y="322"/>
                  </a:lnTo>
                  <a:cubicBezTo>
                    <a:pt x="360" y="293"/>
                    <a:pt x="400" y="233"/>
                    <a:pt x="400" y="163"/>
                  </a:cubicBezTo>
                  <a:cubicBezTo>
                    <a:pt x="400" y="79"/>
                    <a:pt x="339" y="1"/>
                    <a:pt x="206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8"/>
            <p:cNvSpPr/>
            <p:nvPr/>
          </p:nvSpPr>
          <p:spPr>
            <a:xfrm rot="759590">
              <a:off x="792499" y="1879374"/>
              <a:ext cx="56869" cy="84762"/>
            </a:xfrm>
            <a:custGeom>
              <a:avLst/>
              <a:gdLst/>
              <a:ahLst/>
              <a:cxnLst/>
              <a:rect l="l" t="t" r="r" b="b"/>
              <a:pathLst>
                <a:path w="473" h="705" extrusionOk="0">
                  <a:moveTo>
                    <a:pt x="238" y="314"/>
                  </a:moveTo>
                  <a:cubicBezTo>
                    <a:pt x="322" y="314"/>
                    <a:pt x="380" y="372"/>
                    <a:pt x="380" y="470"/>
                  </a:cubicBezTo>
                  <a:cubicBezTo>
                    <a:pt x="380" y="569"/>
                    <a:pt x="325" y="635"/>
                    <a:pt x="247" y="635"/>
                  </a:cubicBezTo>
                  <a:cubicBezTo>
                    <a:pt x="148" y="635"/>
                    <a:pt x="99" y="551"/>
                    <a:pt x="96" y="438"/>
                  </a:cubicBezTo>
                  <a:cubicBezTo>
                    <a:pt x="96" y="424"/>
                    <a:pt x="99" y="409"/>
                    <a:pt x="105" y="398"/>
                  </a:cubicBezTo>
                  <a:cubicBezTo>
                    <a:pt x="131" y="348"/>
                    <a:pt x="183" y="314"/>
                    <a:pt x="238" y="314"/>
                  </a:cubicBezTo>
                  <a:close/>
                  <a:moveTo>
                    <a:pt x="403" y="1"/>
                  </a:moveTo>
                  <a:cubicBezTo>
                    <a:pt x="383" y="1"/>
                    <a:pt x="360" y="4"/>
                    <a:pt x="337" y="7"/>
                  </a:cubicBezTo>
                  <a:cubicBezTo>
                    <a:pt x="255" y="15"/>
                    <a:pt x="180" y="50"/>
                    <a:pt x="119" y="108"/>
                  </a:cubicBezTo>
                  <a:cubicBezTo>
                    <a:pt x="41" y="192"/>
                    <a:pt x="1" y="302"/>
                    <a:pt x="3" y="415"/>
                  </a:cubicBezTo>
                  <a:cubicBezTo>
                    <a:pt x="3" y="592"/>
                    <a:pt x="105" y="705"/>
                    <a:pt x="247" y="705"/>
                  </a:cubicBezTo>
                  <a:cubicBezTo>
                    <a:pt x="389" y="705"/>
                    <a:pt x="473" y="589"/>
                    <a:pt x="473" y="464"/>
                  </a:cubicBezTo>
                  <a:cubicBezTo>
                    <a:pt x="473" y="331"/>
                    <a:pt x="389" y="244"/>
                    <a:pt x="267" y="244"/>
                  </a:cubicBezTo>
                  <a:cubicBezTo>
                    <a:pt x="203" y="244"/>
                    <a:pt x="142" y="273"/>
                    <a:pt x="102" y="322"/>
                  </a:cubicBezTo>
                  <a:lnTo>
                    <a:pt x="99" y="322"/>
                  </a:lnTo>
                  <a:cubicBezTo>
                    <a:pt x="114" y="198"/>
                    <a:pt x="212" y="96"/>
                    <a:pt x="337" y="82"/>
                  </a:cubicBezTo>
                  <a:cubicBezTo>
                    <a:pt x="360" y="76"/>
                    <a:pt x="383" y="76"/>
                    <a:pt x="406" y="76"/>
                  </a:cubicBezTo>
                  <a:lnTo>
                    <a:pt x="403" y="1"/>
                  </a:ln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8"/>
            <p:cNvSpPr/>
            <p:nvPr/>
          </p:nvSpPr>
          <p:spPr>
            <a:xfrm rot="759590">
              <a:off x="851160" y="785664"/>
              <a:ext cx="199342" cy="170367"/>
            </a:xfrm>
            <a:custGeom>
              <a:avLst/>
              <a:gdLst/>
              <a:ahLst/>
              <a:cxnLst/>
              <a:rect l="l" t="t" r="r" b="b"/>
              <a:pathLst>
                <a:path w="1658" h="1417" extrusionOk="0">
                  <a:moveTo>
                    <a:pt x="944" y="230"/>
                  </a:moveTo>
                  <a:cubicBezTo>
                    <a:pt x="1189" y="230"/>
                    <a:pt x="1426" y="421"/>
                    <a:pt x="1426" y="707"/>
                  </a:cubicBezTo>
                  <a:cubicBezTo>
                    <a:pt x="1426" y="971"/>
                    <a:pt x="1211" y="1185"/>
                    <a:pt x="948" y="1185"/>
                  </a:cubicBezTo>
                  <a:cubicBezTo>
                    <a:pt x="522" y="1185"/>
                    <a:pt x="310" y="669"/>
                    <a:pt x="612" y="371"/>
                  </a:cubicBezTo>
                  <a:cubicBezTo>
                    <a:pt x="708" y="274"/>
                    <a:pt x="827" y="230"/>
                    <a:pt x="944" y="230"/>
                  </a:cubicBezTo>
                  <a:close/>
                  <a:moveTo>
                    <a:pt x="948" y="0"/>
                  </a:moveTo>
                  <a:cubicBezTo>
                    <a:pt x="316" y="0"/>
                    <a:pt x="0" y="762"/>
                    <a:pt x="446" y="1208"/>
                  </a:cubicBezTo>
                  <a:cubicBezTo>
                    <a:pt x="591" y="1352"/>
                    <a:pt x="768" y="1417"/>
                    <a:pt x="943" y="1417"/>
                  </a:cubicBezTo>
                  <a:cubicBezTo>
                    <a:pt x="1307" y="1417"/>
                    <a:pt x="1657" y="1134"/>
                    <a:pt x="1657" y="707"/>
                  </a:cubicBezTo>
                  <a:cubicBezTo>
                    <a:pt x="1654" y="316"/>
                    <a:pt x="1339" y="0"/>
                    <a:pt x="948" y="0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" name="Google Shape;428;p18"/>
          <p:cNvSpPr txBox="1">
            <a:spLocks noGrp="1"/>
          </p:cNvSpPr>
          <p:nvPr>
            <p:ph type="title"/>
          </p:nvPr>
        </p:nvSpPr>
        <p:spPr>
          <a:xfrm>
            <a:off x="1100500" y="640850"/>
            <a:ext cx="6942900" cy="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18"/>
          <p:cNvSpPr txBox="1">
            <a:spLocks noGrp="1"/>
          </p:cNvSpPr>
          <p:nvPr>
            <p:ph type="subTitle" idx="1"/>
          </p:nvPr>
        </p:nvSpPr>
        <p:spPr>
          <a:xfrm>
            <a:off x="1393676" y="2379175"/>
            <a:ext cx="1707600" cy="4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imelight"/>
              <a:buNone/>
              <a:defRPr sz="1800">
                <a:latin typeface="Limelight"/>
                <a:ea typeface="Limelight"/>
                <a:cs typeface="Limelight"/>
                <a:sym typeface="Lime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9pPr>
          </a:lstStyle>
          <a:p>
            <a:endParaRPr/>
          </a:p>
        </p:txBody>
      </p:sp>
      <p:sp>
        <p:nvSpPr>
          <p:cNvPr id="430" name="Google Shape;430;p18"/>
          <p:cNvSpPr txBox="1">
            <a:spLocks noGrp="1"/>
          </p:cNvSpPr>
          <p:nvPr>
            <p:ph type="subTitle" idx="2"/>
          </p:nvPr>
        </p:nvSpPr>
        <p:spPr>
          <a:xfrm>
            <a:off x="1459388" y="2705467"/>
            <a:ext cx="15762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18"/>
          <p:cNvSpPr txBox="1">
            <a:spLocks noGrp="1"/>
          </p:cNvSpPr>
          <p:nvPr>
            <p:ph type="subTitle" idx="3"/>
          </p:nvPr>
        </p:nvSpPr>
        <p:spPr>
          <a:xfrm>
            <a:off x="6042725" y="2379175"/>
            <a:ext cx="1707600" cy="4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imelight"/>
              <a:buNone/>
              <a:defRPr sz="1800">
                <a:latin typeface="Limelight"/>
                <a:ea typeface="Limelight"/>
                <a:cs typeface="Limelight"/>
                <a:sym typeface="Lime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9pPr>
          </a:lstStyle>
          <a:p>
            <a:endParaRPr/>
          </a:p>
        </p:txBody>
      </p:sp>
      <p:sp>
        <p:nvSpPr>
          <p:cNvPr id="432" name="Google Shape;432;p18"/>
          <p:cNvSpPr txBox="1">
            <a:spLocks noGrp="1"/>
          </p:cNvSpPr>
          <p:nvPr>
            <p:ph type="subTitle" idx="4"/>
          </p:nvPr>
        </p:nvSpPr>
        <p:spPr>
          <a:xfrm>
            <a:off x="6108413" y="2702425"/>
            <a:ext cx="15762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18"/>
          <p:cNvSpPr txBox="1">
            <a:spLocks noGrp="1"/>
          </p:cNvSpPr>
          <p:nvPr>
            <p:ph type="subTitle" idx="5"/>
          </p:nvPr>
        </p:nvSpPr>
        <p:spPr>
          <a:xfrm>
            <a:off x="3718188" y="2380000"/>
            <a:ext cx="1707600" cy="4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imelight"/>
              <a:buNone/>
              <a:defRPr sz="1800">
                <a:latin typeface="Limelight"/>
                <a:ea typeface="Limelight"/>
                <a:cs typeface="Limelight"/>
                <a:sym typeface="Lime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9pPr>
          </a:lstStyle>
          <a:p>
            <a:endParaRPr/>
          </a:p>
        </p:txBody>
      </p:sp>
      <p:sp>
        <p:nvSpPr>
          <p:cNvPr id="434" name="Google Shape;434;p18"/>
          <p:cNvSpPr txBox="1">
            <a:spLocks noGrp="1"/>
          </p:cNvSpPr>
          <p:nvPr>
            <p:ph type="subTitle" idx="6"/>
          </p:nvPr>
        </p:nvSpPr>
        <p:spPr>
          <a:xfrm>
            <a:off x="3783900" y="2703250"/>
            <a:ext cx="15762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3"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4"/>
          <p:cNvSpPr/>
          <p:nvPr/>
        </p:nvSpPr>
        <p:spPr>
          <a:xfrm>
            <a:off x="311700" y="305400"/>
            <a:ext cx="8520600" cy="453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4"/>
          <p:cNvSpPr/>
          <p:nvPr/>
        </p:nvSpPr>
        <p:spPr>
          <a:xfrm>
            <a:off x="232750" y="1203563"/>
            <a:ext cx="3983015" cy="5975813"/>
          </a:xfrm>
          <a:custGeom>
            <a:avLst/>
            <a:gdLst/>
            <a:ahLst/>
            <a:cxnLst/>
            <a:rect l="l" t="t" r="r" b="b"/>
            <a:pathLst>
              <a:path w="138902" h="208398" extrusionOk="0">
                <a:moveTo>
                  <a:pt x="101452" y="0"/>
                </a:moveTo>
                <a:cubicBezTo>
                  <a:pt x="100874" y="0"/>
                  <a:pt x="100033" y="129"/>
                  <a:pt x="98964" y="397"/>
                </a:cubicBezTo>
                <a:cubicBezTo>
                  <a:pt x="94949" y="1383"/>
                  <a:pt x="78114" y="6877"/>
                  <a:pt x="65647" y="11948"/>
                </a:cubicBezTo>
                <a:cubicBezTo>
                  <a:pt x="41980" y="21739"/>
                  <a:pt x="19863" y="34981"/>
                  <a:pt x="0" y="51252"/>
                </a:cubicBezTo>
                <a:lnTo>
                  <a:pt x="0" y="208397"/>
                </a:lnTo>
                <a:lnTo>
                  <a:pt x="138901" y="208397"/>
                </a:lnTo>
                <a:lnTo>
                  <a:pt x="138901" y="134368"/>
                </a:lnTo>
                <a:lnTo>
                  <a:pt x="138831" y="134368"/>
                </a:lnTo>
                <a:cubicBezTo>
                  <a:pt x="131527" y="132474"/>
                  <a:pt x="127132" y="116284"/>
                  <a:pt x="118367" y="116284"/>
                </a:cubicBezTo>
                <a:cubicBezTo>
                  <a:pt x="115722" y="116284"/>
                  <a:pt x="112678" y="117759"/>
                  <a:pt x="109036" y="121548"/>
                </a:cubicBezTo>
                <a:cubicBezTo>
                  <a:pt x="108226" y="118026"/>
                  <a:pt x="105549" y="116371"/>
                  <a:pt x="102714" y="116371"/>
                </a:cubicBezTo>
                <a:cubicBezTo>
                  <a:pt x="99879" y="116371"/>
                  <a:pt x="96886" y="118026"/>
                  <a:pt x="95442" y="121126"/>
                </a:cubicBezTo>
                <a:cubicBezTo>
                  <a:pt x="92483" y="109997"/>
                  <a:pt x="96639" y="97177"/>
                  <a:pt x="81777" y="93444"/>
                </a:cubicBezTo>
                <a:cubicBezTo>
                  <a:pt x="79841" y="92943"/>
                  <a:pt x="77808" y="92713"/>
                  <a:pt x="75737" y="92713"/>
                </a:cubicBezTo>
                <a:cubicBezTo>
                  <a:pt x="69370" y="92713"/>
                  <a:pt x="62651" y="94886"/>
                  <a:pt x="57335" y="98022"/>
                </a:cubicBezTo>
                <a:cubicBezTo>
                  <a:pt x="54805" y="99549"/>
                  <a:pt x="53194" y="101400"/>
                  <a:pt x="51547" y="101400"/>
                </a:cubicBezTo>
                <a:cubicBezTo>
                  <a:pt x="50535" y="101400"/>
                  <a:pt x="49509" y="100701"/>
                  <a:pt x="48249" y="98797"/>
                </a:cubicBezTo>
                <a:cubicBezTo>
                  <a:pt x="45784" y="95064"/>
                  <a:pt x="50714" y="91401"/>
                  <a:pt x="44516" y="88936"/>
                </a:cubicBezTo>
                <a:cubicBezTo>
                  <a:pt x="43315" y="88504"/>
                  <a:pt x="42235" y="88356"/>
                  <a:pt x="41258" y="88356"/>
                </a:cubicBezTo>
                <a:cubicBezTo>
                  <a:pt x="39146" y="88356"/>
                  <a:pt x="37511" y="89045"/>
                  <a:pt x="36167" y="89045"/>
                </a:cubicBezTo>
                <a:cubicBezTo>
                  <a:pt x="34484" y="89045"/>
                  <a:pt x="33256" y="87963"/>
                  <a:pt x="32119" y="83090"/>
                </a:cubicBezTo>
                <a:cubicBezTo>
                  <a:pt x="30499" y="76046"/>
                  <a:pt x="21765" y="48223"/>
                  <a:pt x="100513" y="2158"/>
                </a:cubicBezTo>
                <a:cubicBezTo>
                  <a:pt x="102708" y="761"/>
                  <a:pt x="102854" y="0"/>
                  <a:pt x="1014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4"/>
          <p:cNvSpPr/>
          <p:nvPr/>
        </p:nvSpPr>
        <p:spPr>
          <a:xfrm>
            <a:off x="3559684" y="705500"/>
            <a:ext cx="888577" cy="335998"/>
          </a:xfrm>
          <a:custGeom>
            <a:avLst/>
            <a:gdLst/>
            <a:ahLst/>
            <a:cxnLst/>
            <a:rect l="l" t="t" r="r" b="b"/>
            <a:pathLst>
              <a:path w="3713" h="1404" extrusionOk="0">
                <a:moveTo>
                  <a:pt x="3479" y="1"/>
                </a:moveTo>
                <a:cubicBezTo>
                  <a:pt x="3100" y="1"/>
                  <a:pt x="2263" y="266"/>
                  <a:pt x="1852" y="467"/>
                </a:cubicBezTo>
                <a:cubicBezTo>
                  <a:pt x="1309" y="729"/>
                  <a:pt x="0" y="1204"/>
                  <a:pt x="59" y="1378"/>
                </a:cubicBezTo>
                <a:cubicBezTo>
                  <a:pt x="65" y="1395"/>
                  <a:pt x="92" y="1403"/>
                  <a:pt x="138" y="1403"/>
                </a:cubicBezTo>
                <a:cubicBezTo>
                  <a:pt x="461" y="1403"/>
                  <a:pt x="1675" y="1022"/>
                  <a:pt x="2472" y="768"/>
                </a:cubicBezTo>
                <a:cubicBezTo>
                  <a:pt x="3383" y="477"/>
                  <a:pt x="3713" y="322"/>
                  <a:pt x="3674" y="80"/>
                </a:cubicBezTo>
                <a:cubicBezTo>
                  <a:pt x="3665" y="24"/>
                  <a:pt x="3593" y="1"/>
                  <a:pt x="34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7" name="Google Shape;557;p24"/>
          <p:cNvGrpSpPr/>
          <p:nvPr/>
        </p:nvGrpSpPr>
        <p:grpSpPr>
          <a:xfrm>
            <a:off x="4624178" y="447674"/>
            <a:ext cx="1030303" cy="245273"/>
            <a:chOff x="4294800" y="187900"/>
            <a:chExt cx="2283474" cy="543601"/>
          </a:xfrm>
        </p:grpSpPr>
        <p:sp>
          <p:nvSpPr>
            <p:cNvPr id="558" name="Google Shape;558;p24"/>
            <p:cNvSpPr/>
            <p:nvPr/>
          </p:nvSpPr>
          <p:spPr>
            <a:xfrm>
              <a:off x="5560418" y="457542"/>
              <a:ext cx="378709" cy="188491"/>
            </a:xfrm>
            <a:custGeom>
              <a:avLst/>
              <a:gdLst/>
              <a:ahLst/>
              <a:cxnLst/>
              <a:rect l="l" t="t" r="r" b="b"/>
              <a:pathLst>
                <a:path w="1316" h="655" extrusionOk="0">
                  <a:moveTo>
                    <a:pt x="1100" y="0"/>
                  </a:moveTo>
                  <a:cubicBezTo>
                    <a:pt x="999" y="0"/>
                    <a:pt x="641" y="36"/>
                    <a:pt x="203" y="225"/>
                  </a:cubicBezTo>
                  <a:cubicBezTo>
                    <a:pt x="148" y="251"/>
                    <a:pt x="90" y="277"/>
                    <a:pt x="38" y="309"/>
                  </a:cubicBezTo>
                  <a:cubicBezTo>
                    <a:pt x="6" y="326"/>
                    <a:pt x="0" y="364"/>
                    <a:pt x="6" y="405"/>
                  </a:cubicBezTo>
                  <a:cubicBezTo>
                    <a:pt x="12" y="445"/>
                    <a:pt x="20" y="486"/>
                    <a:pt x="29" y="523"/>
                  </a:cubicBezTo>
                  <a:cubicBezTo>
                    <a:pt x="41" y="558"/>
                    <a:pt x="49" y="596"/>
                    <a:pt x="78" y="607"/>
                  </a:cubicBezTo>
                  <a:cubicBezTo>
                    <a:pt x="90" y="613"/>
                    <a:pt x="125" y="622"/>
                    <a:pt x="133" y="625"/>
                  </a:cubicBezTo>
                  <a:cubicBezTo>
                    <a:pt x="177" y="634"/>
                    <a:pt x="220" y="636"/>
                    <a:pt x="264" y="639"/>
                  </a:cubicBezTo>
                  <a:cubicBezTo>
                    <a:pt x="338" y="650"/>
                    <a:pt x="413" y="655"/>
                    <a:pt x="489" y="655"/>
                  </a:cubicBezTo>
                  <a:cubicBezTo>
                    <a:pt x="539" y="655"/>
                    <a:pt x="589" y="653"/>
                    <a:pt x="640" y="648"/>
                  </a:cubicBezTo>
                  <a:cubicBezTo>
                    <a:pt x="692" y="645"/>
                    <a:pt x="747" y="639"/>
                    <a:pt x="802" y="634"/>
                  </a:cubicBezTo>
                  <a:cubicBezTo>
                    <a:pt x="860" y="625"/>
                    <a:pt x="918" y="613"/>
                    <a:pt x="979" y="602"/>
                  </a:cubicBezTo>
                  <a:cubicBezTo>
                    <a:pt x="1037" y="590"/>
                    <a:pt x="1104" y="570"/>
                    <a:pt x="1167" y="552"/>
                  </a:cubicBezTo>
                  <a:cubicBezTo>
                    <a:pt x="1188" y="544"/>
                    <a:pt x="1208" y="538"/>
                    <a:pt x="1228" y="532"/>
                  </a:cubicBezTo>
                  <a:cubicBezTo>
                    <a:pt x="1243" y="509"/>
                    <a:pt x="1315" y="477"/>
                    <a:pt x="1275" y="251"/>
                  </a:cubicBezTo>
                  <a:cubicBezTo>
                    <a:pt x="1231" y="22"/>
                    <a:pt x="1156" y="14"/>
                    <a:pt x="1127" y="2"/>
                  </a:cubicBezTo>
                  <a:cubicBezTo>
                    <a:pt x="1123" y="1"/>
                    <a:pt x="1114" y="0"/>
                    <a:pt x="1100" y="0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4"/>
            <p:cNvSpPr/>
            <p:nvPr/>
          </p:nvSpPr>
          <p:spPr>
            <a:xfrm>
              <a:off x="5870348" y="458117"/>
              <a:ext cx="68778" cy="151944"/>
            </a:xfrm>
            <a:custGeom>
              <a:avLst/>
              <a:gdLst/>
              <a:ahLst/>
              <a:cxnLst/>
              <a:rect l="l" t="t" r="r" b="b"/>
              <a:pathLst>
                <a:path w="239" h="528" extrusionOk="0">
                  <a:moveTo>
                    <a:pt x="50" y="0"/>
                  </a:moveTo>
                  <a:cubicBezTo>
                    <a:pt x="50" y="0"/>
                    <a:pt x="1" y="52"/>
                    <a:pt x="44" y="290"/>
                  </a:cubicBezTo>
                  <a:cubicBezTo>
                    <a:pt x="79" y="498"/>
                    <a:pt x="151" y="527"/>
                    <a:pt x="151" y="527"/>
                  </a:cubicBezTo>
                  <a:cubicBezTo>
                    <a:pt x="166" y="507"/>
                    <a:pt x="238" y="475"/>
                    <a:pt x="198" y="249"/>
                  </a:cubicBezTo>
                  <a:cubicBezTo>
                    <a:pt x="154" y="20"/>
                    <a:pt x="79" y="12"/>
                    <a:pt x="50" y="0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4"/>
            <p:cNvSpPr/>
            <p:nvPr/>
          </p:nvSpPr>
          <p:spPr>
            <a:xfrm>
              <a:off x="5887039" y="474520"/>
              <a:ext cx="40288" cy="118850"/>
            </a:xfrm>
            <a:custGeom>
              <a:avLst/>
              <a:gdLst/>
              <a:ahLst/>
              <a:cxnLst/>
              <a:rect l="l" t="t" r="r" b="b"/>
              <a:pathLst>
                <a:path w="140" h="413" extrusionOk="0">
                  <a:moveTo>
                    <a:pt x="38" y="1"/>
                  </a:moveTo>
                  <a:cubicBezTo>
                    <a:pt x="37" y="1"/>
                    <a:pt x="36" y="1"/>
                    <a:pt x="35" y="1"/>
                  </a:cubicBezTo>
                  <a:cubicBezTo>
                    <a:pt x="6" y="4"/>
                    <a:pt x="1" y="99"/>
                    <a:pt x="21" y="215"/>
                  </a:cubicBezTo>
                  <a:cubicBezTo>
                    <a:pt x="41" y="326"/>
                    <a:pt x="80" y="412"/>
                    <a:pt x="106" y="412"/>
                  </a:cubicBezTo>
                  <a:cubicBezTo>
                    <a:pt x="107" y="412"/>
                    <a:pt x="107" y="412"/>
                    <a:pt x="108" y="412"/>
                  </a:cubicBezTo>
                  <a:cubicBezTo>
                    <a:pt x="137" y="407"/>
                    <a:pt x="140" y="311"/>
                    <a:pt x="119" y="198"/>
                  </a:cubicBezTo>
                  <a:cubicBezTo>
                    <a:pt x="100" y="86"/>
                    <a:pt x="64" y="1"/>
                    <a:pt x="38" y="1"/>
                  </a:cubicBezTo>
                  <a:close/>
                </a:path>
              </a:pathLst>
            </a:custGeom>
            <a:solidFill>
              <a:srgbClr val="00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4"/>
            <p:cNvSpPr/>
            <p:nvPr/>
          </p:nvSpPr>
          <p:spPr>
            <a:xfrm>
              <a:off x="4509190" y="187900"/>
              <a:ext cx="2069084" cy="449788"/>
            </a:xfrm>
            <a:custGeom>
              <a:avLst/>
              <a:gdLst/>
              <a:ahLst/>
              <a:cxnLst/>
              <a:rect l="l" t="t" r="r" b="b"/>
              <a:pathLst>
                <a:path w="7190" h="1563" extrusionOk="0">
                  <a:moveTo>
                    <a:pt x="733" y="1"/>
                  </a:moveTo>
                  <a:cubicBezTo>
                    <a:pt x="455" y="12"/>
                    <a:pt x="0" y="253"/>
                    <a:pt x="0" y="253"/>
                  </a:cubicBezTo>
                  <a:lnTo>
                    <a:pt x="21" y="319"/>
                  </a:lnTo>
                  <a:lnTo>
                    <a:pt x="299" y="366"/>
                  </a:lnTo>
                  <a:lnTo>
                    <a:pt x="780" y="1278"/>
                  </a:lnTo>
                  <a:lnTo>
                    <a:pt x="768" y="1284"/>
                  </a:lnTo>
                  <a:cubicBezTo>
                    <a:pt x="751" y="1295"/>
                    <a:pt x="742" y="1319"/>
                    <a:pt x="751" y="1342"/>
                  </a:cubicBezTo>
                  <a:lnTo>
                    <a:pt x="765" y="1371"/>
                  </a:lnTo>
                  <a:cubicBezTo>
                    <a:pt x="1374" y="1548"/>
                    <a:pt x="2245" y="1550"/>
                    <a:pt x="2298" y="1550"/>
                  </a:cubicBezTo>
                  <a:cubicBezTo>
                    <a:pt x="2299" y="1550"/>
                    <a:pt x="2300" y="1550"/>
                    <a:pt x="2300" y="1550"/>
                  </a:cubicBezTo>
                  <a:cubicBezTo>
                    <a:pt x="2300" y="1550"/>
                    <a:pt x="2863" y="1562"/>
                    <a:pt x="3028" y="1562"/>
                  </a:cubicBezTo>
                  <a:cubicBezTo>
                    <a:pt x="3045" y="1562"/>
                    <a:pt x="3057" y="1562"/>
                    <a:pt x="3065" y="1562"/>
                  </a:cubicBezTo>
                  <a:cubicBezTo>
                    <a:pt x="4337" y="1504"/>
                    <a:pt x="4499" y="1420"/>
                    <a:pt x="4858" y="1252"/>
                  </a:cubicBezTo>
                  <a:cubicBezTo>
                    <a:pt x="5116" y="1136"/>
                    <a:pt x="5391" y="1055"/>
                    <a:pt x="5672" y="1011"/>
                  </a:cubicBezTo>
                  <a:cubicBezTo>
                    <a:pt x="6883" y="809"/>
                    <a:pt x="6874" y="722"/>
                    <a:pt x="6923" y="704"/>
                  </a:cubicBezTo>
                  <a:cubicBezTo>
                    <a:pt x="6970" y="687"/>
                    <a:pt x="7190" y="551"/>
                    <a:pt x="7158" y="522"/>
                  </a:cubicBezTo>
                  <a:cubicBezTo>
                    <a:pt x="7077" y="435"/>
                    <a:pt x="6616" y="290"/>
                    <a:pt x="6616" y="290"/>
                  </a:cubicBezTo>
                  <a:cubicBezTo>
                    <a:pt x="6451" y="142"/>
                    <a:pt x="6246" y="105"/>
                    <a:pt x="6076" y="105"/>
                  </a:cubicBezTo>
                  <a:cubicBezTo>
                    <a:pt x="5936" y="105"/>
                    <a:pt x="5820" y="130"/>
                    <a:pt x="5771" y="140"/>
                  </a:cubicBezTo>
                  <a:lnTo>
                    <a:pt x="2683" y="693"/>
                  </a:lnTo>
                  <a:cubicBezTo>
                    <a:pt x="2465" y="733"/>
                    <a:pt x="2005" y="771"/>
                    <a:pt x="1785" y="786"/>
                  </a:cubicBezTo>
                  <a:cubicBezTo>
                    <a:pt x="1738" y="793"/>
                    <a:pt x="1697" y="796"/>
                    <a:pt x="1661" y="796"/>
                  </a:cubicBezTo>
                  <a:cubicBezTo>
                    <a:pt x="1469" y="796"/>
                    <a:pt x="1403" y="708"/>
                    <a:pt x="1373" y="684"/>
                  </a:cubicBezTo>
                  <a:cubicBezTo>
                    <a:pt x="1342" y="652"/>
                    <a:pt x="997" y="270"/>
                    <a:pt x="997" y="270"/>
                  </a:cubicBezTo>
                  <a:cubicBezTo>
                    <a:pt x="974" y="206"/>
                    <a:pt x="948" y="142"/>
                    <a:pt x="916" y="82"/>
                  </a:cubicBezTo>
                  <a:cubicBezTo>
                    <a:pt x="887" y="35"/>
                    <a:pt x="849" y="6"/>
                    <a:pt x="733" y="1"/>
                  </a:cubicBezTo>
                  <a:close/>
                </a:path>
              </a:pathLst>
            </a:custGeom>
            <a:solidFill>
              <a:srgbClr val="F9CD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4"/>
            <p:cNvSpPr/>
            <p:nvPr/>
          </p:nvSpPr>
          <p:spPr>
            <a:xfrm>
              <a:off x="4725018" y="292937"/>
              <a:ext cx="1844909" cy="346478"/>
            </a:xfrm>
            <a:custGeom>
              <a:avLst/>
              <a:gdLst/>
              <a:ahLst/>
              <a:cxnLst/>
              <a:rect l="l" t="t" r="r" b="b"/>
              <a:pathLst>
                <a:path w="6411" h="1204" extrusionOk="0">
                  <a:moveTo>
                    <a:pt x="6069" y="1"/>
                  </a:moveTo>
                  <a:lnTo>
                    <a:pt x="6069" y="1"/>
                  </a:lnTo>
                  <a:cubicBezTo>
                    <a:pt x="6069" y="1"/>
                    <a:pt x="6385" y="145"/>
                    <a:pt x="6362" y="174"/>
                  </a:cubicBezTo>
                  <a:cubicBezTo>
                    <a:pt x="6286" y="215"/>
                    <a:pt x="6052" y="339"/>
                    <a:pt x="5394" y="455"/>
                  </a:cubicBezTo>
                  <a:lnTo>
                    <a:pt x="4398" y="635"/>
                  </a:lnTo>
                  <a:cubicBezTo>
                    <a:pt x="4296" y="652"/>
                    <a:pt x="4152" y="771"/>
                    <a:pt x="3926" y="812"/>
                  </a:cubicBezTo>
                  <a:cubicBezTo>
                    <a:pt x="3703" y="852"/>
                    <a:pt x="2784" y="977"/>
                    <a:pt x="2454" y="1035"/>
                  </a:cubicBezTo>
                  <a:cubicBezTo>
                    <a:pt x="2034" y="1116"/>
                    <a:pt x="1634" y="1095"/>
                    <a:pt x="1041" y="1119"/>
                  </a:cubicBezTo>
                  <a:lnTo>
                    <a:pt x="1" y="980"/>
                  </a:lnTo>
                  <a:lnTo>
                    <a:pt x="1" y="980"/>
                  </a:lnTo>
                  <a:lnTo>
                    <a:pt x="15" y="1011"/>
                  </a:lnTo>
                  <a:cubicBezTo>
                    <a:pt x="644" y="1191"/>
                    <a:pt x="1547" y="1191"/>
                    <a:pt x="1547" y="1191"/>
                  </a:cubicBezTo>
                  <a:cubicBezTo>
                    <a:pt x="1547" y="1191"/>
                    <a:pt x="2112" y="1203"/>
                    <a:pt x="2278" y="1203"/>
                  </a:cubicBezTo>
                  <a:cubicBezTo>
                    <a:pt x="2295" y="1203"/>
                    <a:pt x="2307" y="1203"/>
                    <a:pt x="2315" y="1203"/>
                  </a:cubicBezTo>
                  <a:cubicBezTo>
                    <a:pt x="3587" y="1142"/>
                    <a:pt x="3749" y="1058"/>
                    <a:pt x="4108" y="893"/>
                  </a:cubicBezTo>
                  <a:cubicBezTo>
                    <a:pt x="4366" y="774"/>
                    <a:pt x="4641" y="690"/>
                    <a:pt x="4922" y="646"/>
                  </a:cubicBezTo>
                  <a:cubicBezTo>
                    <a:pt x="6133" y="444"/>
                    <a:pt x="6124" y="357"/>
                    <a:pt x="6173" y="339"/>
                  </a:cubicBezTo>
                  <a:cubicBezTo>
                    <a:pt x="6255" y="299"/>
                    <a:pt x="6333" y="250"/>
                    <a:pt x="6399" y="186"/>
                  </a:cubicBezTo>
                  <a:cubicBezTo>
                    <a:pt x="6405" y="180"/>
                    <a:pt x="6408" y="177"/>
                    <a:pt x="6411" y="169"/>
                  </a:cubicBezTo>
                  <a:lnTo>
                    <a:pt x="6411" y="166"/>
                  </a:lnTo>
                  <a:cubicBezTo>
                    <a:pt x="6411" y="166"/>
                    <a:pt x="6411" y="163"/>
                    <a:pt x="6411" y="163"/>
                  </a:cubicBezTo>
                  <a:cubicBezTo>
                    <a:pt x="6411" y="163"/>
                    <a:pt x="6408" y="163"/>
                    <a:pt x="6408" y="160"/>
                  </a:cubicBezTo>
                  <a:cubicBezTo>
                    <a:pt x="6362" y="113"/>
                    <a:pt x="6202" y="50"/>
                    <a:pt x="6069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4"/>
            <p:cNvSpPr/>
            <p:nvPr/>
          </p:nvSpPr>
          <p:spPr>
            <a:xfrm>
              <a:off x="4509190" y="187900"/>
              <a:ext cx="642884" cy="367773"/>
            </a:xfrm>
            <a:custGeom>
              <a:avLst/>
              <a:gdLst/>
              <a:ahLst/>
              <a:cxnLst/>
              <a:rect l="l" t="t" r="r" b="b"/>
              <a:pathLst>
                <a:path w="2234" h="1278" extrusionOk="0">
                  <a:moveTo>
                    <a:pt x="736" y="1"/>
                  </a:moveTo>
                  <a:cubicBezTo>
                    <a:pt x="458" y="12"/>
                    <a:pt x="0" y="253"/>
                    <a:pt x="0" y="253"/>
                  </a:cubicBezTo>
                  <a:lnTo>
                    <a:pt x="21" y="319"/>
                  </a:lnTo>
                  <a:lnTo>
                    <a:pt x="299" y="366"/>
                  </a:lnTo>
                  <a:lnTo>
                    <a:pt x="777" y="1278"/>
                  </a:lnTo>
                  <a:cubicBezTo>
                    <a:pt x="777" y="1278"/>
                    <a:pt x="1637" y="893"/>
                    <a:pt x="2234" y="748"/>
                  </a:cubicBezTo>
                  <a:lnTo>
                    <a:pt x="2234" y="748"/>
                  </a:lnTo>
                  <a:cubicBezTo>
                    <a:pt x="2066" y="765"/>
                    <a:pt x="1895" y="780"/>
                    <a:pt x="1788" y="786"/>
                  </a:cubicBezTo>
                  <a:cubicBezTo>
                    <a:pt x="1741" y="793"/>
                    <a:pt x="1699" y="796"/>
                    <a:pt x="1662" y="796"/>
                  </a:cubicBezTo>
                  <a:cubicBezTo>
                    <a:pt x="1469" y="796"/>
                    <a:pt x="1403" y="708"/>
                    <a:pt x="1373" y="684"/>
                  </a:cubicBezTo>
                  <a:cubicBezTo>
                    <a:pt x="1342" y="652"/>
                    <a:pt x="997" y="270"/>
                    <a:pt x="997" y="270"/>
                  </a:cubicBezTo>
                  <a:cubicBezTo>
                    <a:pt x="974" y="206"/>
                    <a:pt x="948" y="142"/>
                    <a:pt x="916" y="82"/>
                  </a:cubicBezTo>
                  <a:cubicBezTo>
                    <a:pt x="887" y="35"/>
                    <a:pt x="849" y="6"/>
                    <a:pt x="736" y="1"/>
                  </a:cubicBezTo>
                  <a:close/>
                </a:path>
              </a:pathLst>
            </a:custGeom>
            <a:solidFill>
              <a:srgbClr val="F9CD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4509190" y="242864"/>
              <a:ext cx="643747" cy="312809"/>
            </a:xfrm>
            <a:custGeom>
              <a:avLst/>
              <a:gdLst/>
              <a:ahLst/>
              <a:cxnLst/>
              <a:rect l="l" t="t" r="r" b="b"/>
              <a:pathLst>
                <a:path w="2237" h="1087" extrusionOk="0">
                  <a:moveTo>
                    <a:pt x="890" y="1"/>
                  </a:moveTo>
                  <a:lnTo>
                    <a:pt x="290" y="111"/>
                  </a:lnTo>
                  <a:lnTo>
                    <a:pt x="50" y="73"/>
                  </a:lnTo>
                  <a:lnTo>
                    <a:pt x="41" y="41"/>
                  </a:lnTo>
                  <a:lnTo>
                    <a:pt x="0" y="59"/>
                  </a:lnTo>
                  <a:lnTo>
                    <a:pt x="21" y="128"/>
                  </a:lnTo>
                  <a:lnTo>
                    <a:pt x="113" y="143"/>
                  </a:lnTo>
                  <a:lnTo>
                    <a:pt x="299" y="175"/>
                  </a:lnTo>
                  <a:lnTo>
                    <a:pt x="345" y="264"/>
                  </a:lnTo>
                  <a:lnTo>
                    <a:pt x="780" y="1087"/>
                  </a:lnTo>
                  <a:cubicBezTo>
                    <a:pt x="780" y="1087"/>
                    <a:pt x="1640" y="702"/>
                    <a:pt x="2237" y="557"/>
                  </a:cubicBezTo>
                  <a:lnTo>
                    <a:pt x="2237" y="557"/>
                  </a:lnTo>
                  <a:cubicBezTo>
                    <a:pt x="2147" y="568"/>
                    <a:pt x="2060" y="574"/>
                    <a:pt x="1982" y="580"/>
                  </a:cubicBezTo>
                  <a:cubicBezTo>
                    <a:pt x="1666" y="679"/>
                    <a:pt x="1330" y="812"/>
                    <a:pt x="1095" y="907"/>
                  </a:cubicBezTo>
                  <a:cubicBezTo>
                    <a:pt x="1055" y="923"/>
                    <a:pt x="1014" y="931"/>
                    <a:pt x="972" y="931"/>
                  </a:cubicBezTo>
                  <a:cubicBezTo>
                    <a:pt x="842" y="931"/>
                    <a:pt x="714" y="854"/>
                    <a:pt x="643" y="719"/>
                  </a:cubicBezTo>
                  <a:lnTo>
                    <a:pt x="455" y="363"/>
                  </a:lnTo>
                  <a:cubicBezTo>
                    <a:pt x="420" y="299"/>
                    <a:pt x="441" y="221"/>
                    <a:pt x="501" y="186"/>
                  </a:cubicBezTo>
                  <a:lnTo>
                    <a:pt x="890" y="1"/>
                  </a:ln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6253947" y="237109"/>
              <a:ext cx="159426" cy="63022"/>
            </a:xfrm>
            <a:custGeom>
              <a:avLst/>
              <a:gdLst/>
              <a:ahLst/>
              <a:cxnLst/>
              <a:rect l="l" t="t" r="r" b="b"/>
              <a:pathLst>
                <a:path w="554" h="219" extrusionOk="0">
                  <a:moveTo>
                    <a:pt x="362" y="0"/>
                  </a:moveTo>
                  <a:cubicBezTo>
                    <a:pt x="356" y="0"/>
                    <a:pt x="200" y="38"/>
                    <a:pt x="0" y="64"/>
                  </a:cubicBezTo>
                  <a:lnTo>
                    <a:pt x="139" y="206"/>
                  </a:lnTo>
                  <a:cubicBezTo>
                    <a:pt x="146" y="213"/>
                    <a:pt x="157" y="218"/>
                    <a:pt x="168" y="218"/>
                  </a:cubicBezTo>
                  <a:cubicBezTo>
                    <a:pt x="170" y="218"/>
                    <a:pt x="172" y="218"/>
                    <a:pt x="174" y="218"/>
                  </a:cubicBezTo>
                  <a:cubicBezTo>
                    <a:pt x="243" y="209"/>
                    <a:pt x="478" y="171"/>
                    <a:pt x="553" y="119"/>
                  </a:cubicBezTo>
                  <a:cubicBezTo>
                    <a:pt x="498" y="70"/>
                    <a:pt x="432" y="29"/>
                    <a:pt x="362" y="0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5977111" y="328045"/>
              <a:ext cx="71943" cy="67627"/>
            </a:xfrm>
            <a:custGeom>
              <a:avLst/>
              <a:gdLst/>
              <a:ahLst/>
              <a:cxnLst/>
              <a:rect l="l" t="t" r="r" b="b"/>
              <a:pathLst>
                <a:path w="250" h="235" extrusionOk="0">
                  <a:moveTo>
                    <a:pt x="180" y="0"/>
                  </a:moveTo>
                  <a:lnTo>
                    <a:pt x="35" y="26"/>
                  </a:lnTo>
                  <a:cubicBezTo>
                    <a:pt x="15" y="32"/>
                    <a:pt x="0" y="55"/>
                    <a:pt x="9" y="78"/>
                  </a:cubicBezTo>
                  <a:lnTo>
                    <a:pt x="27" y="194"/>
                  </a:lnTo>
                  <a:cubicBezTo>
                    <a:pt x="29" y="217"/>
                    <a:pt x="50" y="235"/>
                    <a:pt x="73" y="235"/>
                  </a:cubicBezTo>
                  <a:lnTo>
                    <a:pt x="215" y="212"/>
                  </a:lnTo>
                  <a:cubicBezTo>
                    <a:pt x="235" y="203"/>
                    <a:pt x="250" y="180"/>
                    <a:pt x="244" y="157"/>
                  </a:cubicBezTo>
                  <a:lnTo>
                    <a:pt x="223" y="41"/>
                  </a:lnTo>
                  <a:cubicBezTo>
                    <a:pt x="221" y="18"/>
                    <a:pt x="203" y="0"/>
                    <a:pt x="180" y="0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4"/>
            <p:cNvSpPr/>
            <p:nvPr/>
          </p:nvSpPr>
          <p:spPr>
            <a:xfrm>
              <a:off x="6088766" y="285742"/>
              <a:ext cx="77123" cy="139282"/>
            </a:xfrm>
            <a:custGeom>
              <a:avLst/>
              <a:gdLst/>
              <a:ahLst/>
              <a:cxnLst/>
              <a:rect l="l" t="t" r="r" b="b"/>
              <a:pathLst>
                <a:path w="268" h="484" extrusionOk="0">
                  <a:moveTo>
                    <a:pt x="169" y="1"/>
                  </a:moveTo>
                  <a:cubicBezTo>
                    <a:pt x="166" y="1"/>
                    <a:pt x="163" y="1"/>
                    <a:pt x="160" y="2"/>
                  </a:cubicBezTo>
                  <a:lnTo>
                    <a:pt x="30" y="23"/>
                  </a:lnTo>
                  <a:cubicBezTo>
                    <a:pt x="12" y="26"/>
                    <a:pt x="1" y="43"/>
                    <a:pt x="3" y="60"/>
                  </a:cubicBezTo>
                  <a:lnTo>
                    <a:pt x="70" y="457"/>
                  </a:lnTo>
                  <a:cubicBezTo>
                    <a:pt x="73" y="473"/>
                    <a:pt x="87" y="484"/>
                    <a:pt x="102" y="484"/>
                  </a:cubicBezTo>
                  <a:cubicBezTo>
                    <a:pt x="104" y="484"/>
                    <a:pt x="106" y="483"/>
                    <a:pt x="108" y="483"/>
                  </a:cubicBezTo>
                  <a:lnTo>
                    <a:pt x="238" y="463"/>
                  </a:lnTo>
                  <a:cubicBezTo>
                    <a:pt x="256" y="460"/>
                    <a:pt x="267" y="443"/>
                    <a:pt x="267" y="425"/>
                  </a:cubicBezTo>
                  <a:lnTo>
                    <a:pt x="200" y="28"/>
                  </a:lnTo>
                  <a:cubicBezTo>
                    <a:pt x="196" y="12"/>
                    <a:pt x="183" y="1"/>
                    <a:pt x="169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4"/>
            <p:cNvSpPr/>
            <p:nvPr/>
          </p:nvSpPr>
          <p:spPr>
            <a:xfrm>
              <a:off x="5160128" y="448621"/>
              <a:ext cx="77986" cy="139857"/>
            </a:xfrm>
            <a:custGeom>
              <a:avLst/>
              <a:gdLst/>
              <a:ahLst/>
              <a:cxnLst/>
              <a:rect l="l" t="t" r="r" b="b"/>
              <a:pathLst>
                <a:path w="271" h="486" extrusionOk="0">
                  <a:moveTo>
                    <a:pt x="165" y="1"/>
                  </a:moveTo>
                  <a:cubicBezTo>
                    <a:pt x="164" y="1"/>
                    <a:pt x="162" y="1"/>
                    <a:pt x="160" y="1"/>
                  </a:cubicBezTo>
                  <a:lnTo>
                    <a:pt x="30" y="24"/>
                  </a:lnTo>
                  <a:cubicBezTo>
                    <a:pt x="12" y="27"/>
                    <a:pt x="1" y="42"/>
                    <a:pt x="4" y="59"/>
                  </a:cubicBezTo>
                  <a:lnTo>
                    <a:pt x="70" y="459"/>
                  </a:lnTo>
                  <a:cubicBezTo>
                    <a:pt x="73" y="474"/>
                    <a:pt x="87" y="485"/>
                    <a:pt x="102" y="485"/>
                  </a:cubicBezTo>
                  <a:cubicBezTo>
                    <a:pt x="104" y="485"/>
                    <a:pt x="106" y="485"/>
                    <a:pt x="108" y="485"/>
                  </a:cubicBezTo>
                  <a:lnTo>
                    <a:pt x="238" y="462"/>
                  </a:lnTo>
                  <a:cubicBezTo>
                    <a:pt x="256" y="459"/>
                    <a:pt x="270" y="444"/>
                    <a:pt x="267" y="427"/>
                  </a:cubicBezTo>
                  <a:lnTo>
                    <a:pt x="201" y="27"/>
                  </a:lnTo>
                  <a:cubicBezTo>
                    <a:pt x="195" y="12"/>
                    <a:pt x="181" y="1"/>
                    <a:pt x="165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4"/>
            <p:cNvSpPr/>
            <p:nvPr/>
          </p:nvSpPr>
          <p:spPr>
            <a:xfrm>
              <a:off x="5878693" y="345311"/>
              <a:ext cx="71080" cy="67051"/>
            </a:xfrm>
            <a:custGeom>
              <a:avLst/>
              <a:gdLst/>
              <a:ahLst/>
              <a:cxnLst/>
              <a:rect l="l" t="t" r="r" b="b"/>
              <a:pathLst>
                <a:path w="247" h="233" extrusionOk="0">
                  <a:moveTo>
                    <a:pt x="182" y="1"/>
                  </a:moveTo>
                  <a:cubicBezTo>
                    <a:pt x="181" y="1"/>
                    <a:pt x="179" y="1"/>
                    <a:pt x="177" y="1"/>
                  </a:cubicBezTo>
                  <a:lnTo>
                    <a:pt x="35" y="24"/>
                  </a:lnTo>
                  <a:cubicBezTo>
                    <a:pt x="12" y="30"/>
                    <a:pt x="1" y="53"/>
                    <a:pt x="6" y="76"/>
                  </a:cubicBezTo>
                  <a:lnTo>
                    <a:pt x="27" y="192"/>
                  </a:lnTo>
                  <a:cubicBezTo>
                    <a:pt x="27" y="215"/>
                    <a:pt x="47" y="233"/>
                    <a:pt x="70" y="233"/>
                  </a:cubicBezTo>
                  <a:lnTo>
                    <a:pt x="212" y="210"/>
                  </a:lnTo>
                  <a:cubicBezTo>
                    <a:pt x="235" y="201"/>
                    <a:pt x="247" y="178"/>
                    <a:pt x="241" y="155"/>
                  </a:cubicBezTo>
                  <a:lnTo>
                    <a:pt x="221" y="39"/>
                  </a:lnTo>
                  <a:cubicBezTo>
                    <a:pt x="221" y="17"/>
                    <a:pt x="203" y="1"/>
                    <a:pt x="182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5779412" y="362002"/>
              <a:ext cx="72231" cy="67051"/>
            </a:xfrm>
            <a:custGeom>
              <a:avLst/>
              <a:gdLst/>
              <a:ahLst/>
              <a:cxnLst/>
              <a:rect l="l" t="t" r="r" b="b"/>
              <a:pathLst>
                <a:path w="251" h="233" extrusionOk="0">
                  <a:moveTo>
                    <a:pt x="185" y="1"/>
                  </a:moveTo>
                  <a:cubicBezTo>
                    <a:pt x="183" y="1"/>
                    <a:pt x="182" y="1"/>
                    <a:pt x="181" y="1"/>
                  </a:cubicBezTo>
                  <a:lnTo>
                    <a:pt x="36" y="24"/>
                  </a:lnTo>
                  <a:cubicBezTo>
                    <a:pt x="15" y="30"/>
                    <a:pt x="1" y="53"/>
                    <a:pt x="10" y="76"/>
                  </a:cubicBezTo>
                  <a:lnTo>
                    <a:pt x="27" y="192"/>
                  </a:lnTo>
                  <a:cubicBezTo>
                    <a:pt x="30" y="215"/>
                    <a:pt x="50" y="233"/>
                    <a:pt x="73" y="233"/>
                  </a:cubicBezTo>
                  <a:lnTo>
                    <a:pt x="215" y="210"/>
                  </a:lnTo>
                  <a:cubicBezTo>
                    <a:pt x="236" y="201"/>
                    <a:pt x="250" y="178"/>
                    <a:pt x="244" y="157"/>
                  </a:cubicBezTo>
                  <a:lnTo>
                    <a:pt x="224" y="42"/>
                  </a:lnTo>
                  <a:cubicBezTo>
                    <a:pt x="221" y="20"/>
                    <a:pt x="206" y="1"/>
                    <a:pt x="185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4"/>
            <p:cNvSpPr/>
            <p:nvPr/>
          </p:nvSpPr>
          <p:spPr>
            <a:xfrm>
              <a:off x="5681282" y="378692"/>
              <a:ext cx="71080" cy="67051"/>
            </a:xfrm>
            <a:custGeom>
              <a:avLst/>
              <a:gdLst/>
              <a:ahLst/>
              <a:cxnLst/>
              <a:rect l="l" t="t" r="r" b="b"/>
              <a:pathLst>
                <a:path w="247" h="233" extrusionOk="0">
                  <a:moveTo>
                    <a:pt x="177" y="1"/>
                  </a:moveTo>
                  <a:lnTo>
                    <a:pt x="35" y="24"/>
                  </a:lnTo>
                  <a:cubicBezTo>
                    <a:pt x="12" y="33"/>
                    <a:pt x="0" y="56"/>
                    <a:pt x="6" y="76"/>
                  </a:cubicBezTo>
                  <a:lnTo>
                    <a:pt x="26" y="192"/>
                  </a:lnTo>
                  <a:cubicBezTo>
                    <a:pt x="26" y="214"/>
                    <a:pt x="44" y="233"/>
                    <a:pt x="65" y="233"/>
                  </a:cubicBezTo>
                  <a:cubicBezTo>
                    <a:pt x="67" y="233"/>
                    <a:pt x="68" y="233"/>
                    <a:pt x="70" y="233"/>
                  </a:cubicBezTo>
                  <a:lnTo>
                    <a:pt x="212" y="209"/>
                  </a:lnTo>
                  <a:cubicBezTo>
                    <a:pt x="235" y="201"/>
                    <a:pt x="246" y="178"/>
                    <a:pt x="241" y="157"/>
                  </a:cubicBezTo>
                  <a:lnTo>
                    <a:pt x="220" y="41"/>
                  </a:lnTo>
                  <a:cubicBezTo>
                    <a:pt x="220" y="18"/>
                    <a:pt x="200" y="1"/>
                    <a:pt x="177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4"/>
            <p:cNvSpPr/>
            <p:nvPr/>
          </p:nvSpPr>
          <p:spPr>
            <a:xfrm>
              <a:off x="5582001" y="395383"/>
              <a:ext cx="71943" cy="67914"/>
            </a:xfrm>
            <a:custGeom>
              <a:avLst/>
              <a:gdLst/>
              <a:ahLst/>
              <a:cxnLst/>
              <a:rect l="l" t="t" r="r" b="b"/>
              <a:pathLst>
                <a:path w="250" h="236" extrusionOk="0">
                  <a:moveTo>
                    <a:pt x="180" y="1"/>
                  </a:moveTo>
                  <a:lnTo>
                    <a:pt x="35" y="24"/>
                  </a:lnTo>
                  <a:cubicBezTo>
                    <a:pt x="15" y="33"/>
                    <a:pt x="0" y="56"/>
                    <a:pt x="9" y="79"/>
                  </a:cubicBezTo>
                  <a:lnTo>
                    <a:pt x="26" y="195"/>
                  </a:lnTo>
                  <a:cubicBezTo>
                    <a:pt x="32" y="219"/>
                    <a:pt x="50" y="236"/>
                    <a:pt x="68" y="236"/>
                  </a:cubicBezTo>
                  <a:cubicBezTo>
                    <a:pt x="70" y="236"/>
                    <a:pt x="71" y="236"/>
                    <a:pt x="73" y="235"/>
                  </a:cubicBezTo>
                  <a:lnTo>
                    <a:pt x="215" y="209"/>
                  </a:lnTo>
                  <a:cubicBezTo>
                    <a:pt x="235" y="204"/>
                    <a:pt x="250" y="180"/>
                    <a:pt x="244" y="157"/>
                  </a:cubicBezTo>
                  <a:lnTo>
                    <a:pt x="223" y="41"/>
                  </a:lnTo>
                  <a:cubicBezTo>
                    <a:pt x="221" y="18"/>
                    <a:pt x="203" y="1"/>
                    <a:pt x="180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4"/>
            <p:cNvSpPr/>
            <p:nvPr/>
          </p:nvSpPr>
          <p:spPr>
            <a:xfrm>
              <a:off x="5483583" y="412074"/>
              <a:ext cx="71080" cy="67914"/>
            </a:xfrm>
            <a:custGeom>
              <a:avLst/>
              <a:gdLst/>
              <a:ahLst/>
              <a:cxnLst/>
              <a:rect l="l" t="t" r="r" b="b"/>
              <a:pathLst>
                <a:path w="247" h="236" extrusionOk="0">
                  <a:moveTo>
                    <a:pt x="177" y="1"/>
                  </a:moveTo>
                  <a:lnTo>
                    <a:pt x="35" y="24"/>
                  </a:lnTo>
                  <a:cubicBezTo>
                    <a:pt x="12" y="33"/>
                    <a:pt x="1" y="56"/>
                    <a:pt x="6" y="79"/>
                  </a:cubicBezTo>
                  <a:lnTo>
                    <a:pt x="27" y="195"/>
                  </a:lnTo>
                  <a:cubicBezTo>
                    <a:pt x="27" y="218"/>
                    <a:pt x="47" y="235"/>
                    <a:pt x="70" y="235"/>
                  </a:cubicBezTo>
                  <a:lnTo>
                    <a:pt x="212" y="209"/>
                  </a:lnTo>
                  <a:cubicBezTo>
                    <a:pt x="235" y="204"/>
                    <a:pt x="247" y="180"/>
                    <a:pt x="241" y="157"/>
                  </a:cubicBezTo>
                  <a:lnTo>
                    <a:pt x="221" y="41"/>
                  </a:lnTo>
                  <a:cubicBezTo>
                    <a:pt x="221" y="18"/>
                    <a:pt x="200" y="1"/>
                    <a:pt x="177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4"/>
            <p:cNvSpPr/>
            <p:nvPr/>
          </p:nvSpPr>
          <p:spPr>
            <a:xfrm>
              <a:off x="5384302" y="428765"/>
              <a:ext cx="71943" cy="67914"/>
            </a:xfrm>
            <a:custGeom>
              <a:avLst/>
              <a:gdLst/>
              <a:ahLst/>
              <a:cxnLst/>
              <a:rect l="l" t="t" r="r" b="b"/>
              <a:pathLst>
                <a:path w="250" h="236" extrusionOk="0">
                  <a:moveTo>
                    <a:pt x="180" y="1"/>
                  </a:moveTo>
                  <a:lnTo>
                    <a:pt x="36" y="27"/>
                  </a:lnTo>
                  <a:cubicBezTo>
                    <a:pt x="15" y="33"/>
                    <a:pt x="1" y="56"/>
                    <a:pt x="10" y="79"/>
                  </a:cubicBezTo>
                  <a:lnTo>
                    <a:pt x="27" y="195"/>
                  </a:lnTo>
                  <a:cubicBezTo>
                    <a:pt x="30" y="218"/>
                    <a:pt x="47" y="235"/>
                    <a:pt x="73" y="235"/>
                  </a:cubicBezTo>
                  <a:lnTo>
                    <a:pt x="215" y="209"/>
                  </a:lnTo>
                  <a:cubicBezTo>
                    <a:pt x="236" y="203"/>
                    <a:pt x="250" y="180"/>
                    <a:pt x="244" y="157"/>
                  </a:cubicBezTo>
                  <a:lnTo>
                    <a:pt x="224" y="41"/>
                  </a:lnTo>
                  <a:cubicBezTo>
                    <a:pt x="221" y="18"/>
                    <a:pt x="204" y="1"/>
                    <a:pt x="180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4"/>
            <p:cNvSpPr/>
            <p:nvPr/>
          </p:nvSpPr>
          <p:spPr>
            <a:xfrm>
              <a:off x="5286172" y="444592"/>
              <a:ext cx="71080" cy="67914"/>
            </a:xfrm>
            <a:custGeom>
              <a:avLst/>
              <a:gdLst/>
              <a:ahLst/>
              <a:cxnLst/>
              <a:rect l="l" t="t" r="r" b="b"/>
              <a:pathLst>
                <a:path w="247" h="236" extrusionOk="0">
                  <a:moveTo>
                    <a:pt x="177" y="1"/>
                  </a:moveTo>
                  <a:lnTo>
                    <a:pt x="35" y="27"/>
                  </a:lnTo>
                  <a:cubicBezTo>
                    <a:pt x="12" y="33"/>
                    <a:pt x="0" y="56"/>
                    <a:pt x="6" y="79"/>
                  </a:cubicBezTo>
                  <a:lnTo>
                    <a:pt x="26" y="195"/>
                  </a:lnTo>
                  <a:cubicBezTo>
                    <a:pt x="29" y="219"/>
                    <a:pt x="46" y="236"/>
                    <a:pt x="65" y="236"/>
                  </a:cubicBezTo>
                  <a:cubicBezTo>
                    <a:pt x="67" y="236"/>
                    <a:pt x="68" y="236"/>
                    <a:pt x="70" y="235"/>
                  </a:cubicBezTo>
                  <a:lnTo>
                    <a:pt x="212" y="209"/>
                  </a:lnTo>
                  <a:cubicBezTo>
                    <a:pt x="235" y="203"/>
                    <a:pt x="246" y="180"/>
                    <a:pt x="241" y="157"/>
                  </a:cubicBezTo>
                  <a:lnTo>
                    <a:pt x="220" y="41"/>
                  </a:lnTo>
                  <a:cubicBezTo>
                    <a:pt x="220" y="18"/>
                    <a:pt x="200" y="1"/>
                    <a:pt x="177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4"/>
            <p:cNvSpPr/>
            <p:nvPr/>
          </p:nvSpPr>
          <p:spPr>
            <a:xfrm>
              <a:off x="5470346" y="542434"/>
              <a:ext cx="378709" cy="189067"/>
            </a:xfrm>
            <a:custGeom>
              <a:avLst/>
              <a:gdLst/>
              <a:ahLst/>
              <a:cxnLst/>
              <a:rect l="l" t="t" r="r" b="b"/>
              <a:pathLst>
                <a:path w="1316" h="657" extrusionOk="0">
                  <a:moveTo>
                    <a:pt x="1103" y="1"/>
                  </a:moveTo>
                  <a:cubicBezTo>
                    <a:pt x="1004" y="1"/>
                    <a:pt x="645" y="38"/>
                    <a:pt x="203" y="226"/>
                  </a:cubicBezTo>
                  <a:cubicBezTo>
                    <a:pt x="148" y="252"/>
                    <a:pt x="93" y="278"/>
                    <a:pt x="38" y="310"/>
                  </a:cubicBezTo>
                  <a:cubicBezTo>
                    <a:pt x="6" y="327"/>
                    <a:pt x="0" y="365"/>
                    <a:pt x="6" y="405"/>
                  </a:cubicBezTo>
                  <a:cubicBezTo>
                    <a:pt x="12" y="446"/>
                    <a:pt x="21" y="486"/>
                    <a:pt x="32" y="524"/>
                  </a:cubicBezTo>
                  <a:cubicBezTo>
                    <a:pt x="41" y="559"/>
                    <a:pt x="49" y="596"/>
                    <a:pt x="81" y="608"/>
                  </a:cubicBezTo>
                  <a:cubicBezTo>
                    <a:pt x="90" y="614"/>
                    <a:pt x="125" y="622"/>
                    <a:pt x="136" y="625"/>
                  </a:cubicBezTo>
                  <a:cubicBezTo>
                    <a:pt x="177" y="634"/>
                    <a:pt x="220" y="637"/>
                    <a:pt x="264" y="640"/>
                  </a:cubicBezTo>
                  <a:cubicBezTo>
                    <a:pt x="344" y="651"/>
                    <a:pt x="425" y="656"/>
                    <a:pt x="505" y="656"/>
                  </a:cubicBezTo>
                  <a:cubicBezTo>
                    <a:pt x="551" y="656"/>
                    <a:pt x="596" y="655"/>
                    <a:pt x="640" y="651"/>
                  </a:cubicBezTo>
                  <a:cubicBezTo>
                    <a:pt x="695" y="646"/>
                    <a:pt x="750" y="640"/>
                    <a:pt x="803" y="634"/>
                  </a:cubicBezTo>
                  <a:cubicBezTo>
                    <a:pt x="861" y="625"/>
                    <a:pt x="921" y="614"/>
                    <a:pt x="979" y="602"/>
                  </a:cubicBezTo>
                  <a:cubicBezTo>
                    <a:pt x="1037" y="591"/>
                    <a:pt x="1104" y="570"/>
                    <a:pt x="1168" y="553"/>
                  </a:cubicBezTo>
                  <a:cubicBezTo>
                    <a:pt x="1188" y="544"/>
                    <a:pt x="1208" y="538"/>
                    <a:pt x="1228" y="533"/>
                  </a:cubicBezTo>
                  <a:cubicBezTo>
                    <a:pt x="1243" y="509"/>
                    <a:pt x="1315" y="478"/>
                    <a:pt x="1275" y="252"/>
                  </a:cubicBezTo>
                  <a:cubicBezTo>
                    <a:pt x="1234" y="23"/>
                    <a:pt x="1159" y="14"/>
                    <a:pt x="1127" y="3"/>
                  </a:cubicBezTo>
                  <a:cubicBezTo>
                    <a:pt x="1123" y="2"/>
                    <a:pt x="1115" y="1"/>
                    <a:pt x="1103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4"/>
            <p:cNvSpPr/>
            <p:nvPr/>
          </p:nvSpPr>
          <p:spPr>
            <a:xfrm>
              <a:off x="5780275" y="543010"/>
              <a:ext cx="68778" cy="151944"/>
            </a:xfrm>
            <a:custGeom>
              <a:avLst/>
              <a:gdLst/>
              <a:ahLst/>
              <a:cxnLst/>
              <a:rect l="l" t="t" r="r" b="b"/>
              <a:pathLst>
                <a:path w="239" h="528" extrusionOk="0">
                  <a:moveTo>
                    <a:pt x="50" y="1"/>
                  </a:moveTo>
                  <a:cubicBezTo>
                    <a:pt x="50" y="1"/>
                    <a:pt x="1" y="53"/>
                    <a:pt x="44" y="290"/>
                  </a:cubicBezTo>
                  <a:cubicBezTo>
                    <a:pt x="82" y="499"/>
                    <a:pt x="151" y="528"/>
                    <a:pt x="151" y="528"/>
                  </a:cubicBezTo>
                  <a:cubicBezTo>
                    <a:pt x="166" y="507"/>
                    <a:pt x="238" y="476"/>
                    <a:pt x="198" y="250"/>
                  </a:cubicBezTo>
                  <a:cubicBezTo>
                    <a:pt x="157" y="21"/>
                    <a:pt x="82" y="12"/>
                    <a:pt x="50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4"/>
            <p:cNvSpPr/>
            <p:nvPr/>
          </p:nvSpPr>
          <p:spPr>
            <a:xfrm>
              <a:off x="5797830" y="558837"/>
              <a:ext cx="40288" cy="118850"/>
            </a:xfrm>
            <a:custGeom>
              <a:avLst/>
              <a:gdLst/>
              <a:ahLst/>
              <a:cxnLst/>
              <a:rect l="l" t="t" r="r" b="b"/>
              <a:pathLst>
                <a:path w="140" h="413" extrusionOk="0">
                  <a:moveTo>
                    <a:pt x="34" y="0"/>
                  </a:moveTo>
                  <a:cubicBezTo>
                    <a:pt x="33" y="0"/>
                    <a:pt x="33" y="1"/>
                    <a:pt x="33" y="1"/>
                  </a:cubicBezTo>
                  <a:cubicBezTo>
                    <a:pt x="6" y="6"/>
                    <a:pt x="1" y="102"/>
                    <a:pt x="21" y="215"/>
                  </a:cubicBezTo>
                  <a:cubicBezTo>
                    <a:pt x="41" y="324"/>
                    <a:pt x="77" y="412"/>
                    <a:pt x="105" y="412"/>
                  </a:cubicBezTo>
                  <a:cubicBezTo>
                    <a:pt x="106" y="412"/>
                    <a:pt x="107" y="412"/>
                    <a:pt x="108" y="412"/>
                  </a:cubicBezTo>
                  <a:cubicBezTo>
                    <a:pt x="134" y="409"/>
                    <a:pt x="140" y="311"/>
                    <a:pt x="119" y="198"/>
                  </a:cubicBezTo>
                  <a:cubicBezTo>
                    <a:pt x="99" y="86"/>
                    <a:pt x="60" y="0"/>
                    <a:pt x="34" y="0"/>
                  </a:cubicBezTo>
                  <a:close/>
                </a:path>
              </a:pathLst>
            </a:custGeom>
            <a:solidFill>
              <a:srgbClr val="00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4"/>
            <p:cNvSpPr/>
            <p:nvPr/>
          </p:nvSpPr>
          <p:spPr>
            <a:xfrm>
              <a:off x="4732500" y="460419"/>
              <a:ext cx="1126629" cy="237125"/>
            </a:xfrm>
            <a:custGeom>
              <a:avLst/>
              <a:gdLst/>
              <a:ahLst/>
              <a:cxnLst/>
              <a:rect l="l" t="t" r="r" b="b"/>
              <a:pathLst>
                <a:path w="3915" h="824" extrusionOk="0">
                  <a:moveTo>
                    <a:pt x="3634" y="0"/>
                  </a:moveTo>
                  <a:cubicBezTo>
                    <a:pt x="3392" y="0"/>
                    <a:pt x="3071" y="88"/>
                    <a:pt x="2747" y="230"/>
                  </a:cubicBezTo>
                  <a:cubicBezTo>
                    <a:pt x="2405" y="377"/>
                    <a:pt x="1" y="763"/>
                    <a:pt x="1" y="763"/>
                  </a:cubicBezTo>
                  <a:cubicBezTo>
                    <a:pt x="76" y="821"/>
                    <a:pt x="105" y="823"/>
                    <a:pt x="105" y="823"/>
                  </a:cubicBezTo>
                  <a:cubicBezTo>
                    <a:pt x="105" y="823"/>
                    <a:pt x="2921" y="592"/>
                    <a:pt x="3485" y="398"/>
                  </a:cubicBezTo>
                  <a:cubicBezTo>
                    <a:pt x="3485" y="398"/>
                    <a:pt x="3804" y="322"/>
                    <a:pt x="3856" y="253"/>
                  </a:cubicBezTo>
                  <a:cubicBezTo>
                    <a:pt x="3911" y="180"/>
                    <a:pt x="3914" y="9"/>
                    <a:pt x="3668" y="1"/>
                  </a:cubicBezTo>
                  <a:cubicBezTo>
                    <a:pt x="3657" y="0"/>
                    <a:pt x="3646" y="0"/>
                    <a:pt x="3634" y="0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4"/>
            <p:cNvSpPr/>
            <p:nvPr/>
          </p:nvSpPr>
          <p:spPr>
            <a:xfrm>
              <a:off x="4733363" y="473945"/>
              <a:ext cx="1123176" cy="223599"/>
            </a:xfrm>
            <a:custGeom>
              <a:avLst/>
              <a:gdLst/>
              <a:ahLst/>
              <a:cxnLst/>
              <a:rect l="l" t="t" r="r" b="b"/>
              <a:pathLst>
                <a:path w="3903" h="777" extrusionOk="0">
                  <a:moveTo>
                    <a:pt x="3827" y="0"/>
                  </a:moveTo>
                  <a:lnTo>
                    <a:pt x="3827" y="0"/>
                  </a:lnTo>
                  <a:cubicBezTo>
                    <a:pt x="3836" y="41"/>
                    <a:pt x="3824" y="84"/>
                    <a:pt x="3801" y="119"/>
                  </a:cubicBezTo>
                  <a:cubicBezTo>
                    <a:pt x="3746" y="191"/>
                    <a:pt x="3430" y="264"/>
                    <a:pt x="3430" y="264"/>
                  </a:cubicBezTo>
                  <a:cubicBezTo>
                    <a:pt x="2947" y="432"/>
                    <a:pt x="823" y="626"/>
                    <a:pt x="212" y="678"/>
                  </a:cubicBezTo>
                  <a:lnTo>
                    <a:pt x="1" y="716"/>
                  </a:lnTo>
                  <a:cubicBezTo>
                    <a:pt x="73" y="774"/>
                    <a:pt x="102" y="776"/>
                    <a:pt x="102" y="776"/>
                  </a:cubicBezTo>
                  <a:cubicBezTo>
                    <a:pt x="102" y="776"/>
                    <a:pt x="2918" y="545"/>
                    <a:pt x="3482" y="351"/>
                  </a:cubicBezTo>
                  <a:cubicBezTo>
                    <a:pt x="3482" y="351"/>
                    <a:pt x="3801" y="275"/>
                    <a:pt x="3853" y="206"/>
                  </a:cubicBezTo>
                  <a:cubicBezTo>
                    <a:pt x="3902" y="142"/>
                    <a:pt x="3891" y="49"/>
                    <a:pt x="3827" y="0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4"/>
            <p:cNvSpPr/>
            <p:nvPr/>
          </p:nvSpPr>
          <p:spPr>
            <a:xfrm>
              <a:off x="4294800" y="226461"/>
              <a:ext cx="482307" cy="83454"/>
            </a:xfrm>
            <a:custGeom>
              <a:avLst/>
              <a:gdLst/>
              <a:ahLst/>
              <a:cxnLst/>
              <a:rect l="l" t="t" r="r" b="b"/>
              <a:pathLst>
                <a:path w="1676" h="290" extrusionOk="0">
                  <a:moveTo>
                    <a:pt x="1503" y="1"/>
                  </a:moveTo>
                  <a:cubicBezTo>
                    <a:pt x="1288" y="1"/>
                    <a:pt x="865" y="63"/>
                    <a:pt x="771" y="84"/>
                  </a:cubicBezTo>
                  <a:lnTo>
                    <a:pt x="7" y="243"/>
                  </a:lnTo>
                  <a:cubicBezTo>
                    <a:pt x="1" y="243"/>
                    <a:pt x="4" y="260"/>
                    <a:pt x="10" y="263"/>
                  </a:cubicBezTo>
                  <a:lnTo>
                    <a:pt x="44" y="278"/>
                  </a:lnTo>
                  <a:cubicBezTo>
                    <a:pt x="70" y="287"/>
                    <a:pt x="97" y="289"/>
                    <a:pt x="123" y="289"/>
                  </a:cubicBezTo>
                  <a:cubicBezTo>
                    <a:pt x="334" y="278"/>
                    <a:pt x="1328" y="211"/>
                    <a:pt x="1577" y="75"/>
                  </a:cubicBezTo>
                  <a:cubicBezTo>
                    <a:pt x="1675" y="20"/>
                    <a:pt x="1621" y="1"/>
                    <a:pt x="1503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4"/>
            <p:cNvSpPr/>
            <p:nvPr/>
          </p:nvSpPr>
          <p:spPr>
            <a:xfrm>
              <a:off x="4294800" y="227900"/>
              <a:ext cx="473098" cy="82878"/>
            </a:xfrm>
            <a:custGeom>
              <a:avLst/>
              <a:gdLst/>
              <a:ahLst/>
              <a:cxnLst/>
              <a:rect l="l" t="t" r="r" b="b"/>
              <a:pathLst>
                <a:path w="1644" h="288" extrusionOk="0">
                  <a:moveTo>
                    <a:pt x="1594" y="1"/>
                  </a:moveTo>
                  <a:lnTo>
                    <a:pt x="1594" y="1"/>
                  </a:lnTo>
                  <a:cubicBezTo>
                    <a:pt x="1585" y="6"/>
                    <a:pt x="1574" y="15"/>
                    <a:pt x="1565" y="18"/>
                  </a:cubicBezTo>
                  <a:cubicBezTo>
                    <a:pt x="1316" y="157"/>
                    <a:pt x="322" y="224"/>
                    <a:pt x="114" y="235"/>
                  </a:cubicBezTo>
                  <a:cubicBezTo>
                    <a:pt x="108" y="236"/>
                    <a:pt x="103" y="236"/>
                    <a:pt x="97" y="236"/>
                  </a:cubicBezTo>
                  <a:cubicBezTo>
                    <a:pt x="81" y="236"/>
                    <a:pt x="65" y="234"/>
                    <a:pt x="50" y="229"/>
                  </a:cubicBezTo>
                  <a:lnTo>
                    <a:pt x="7" y="238"/>
                  </a:lnTo>
                  <a:cubicBezTo>
                    <a:pt x="1" y="238"/>
                    <a:pt x="4" y="258"/>
                    <a:pt x="10" y="261"/>
                  </a:cubicBezTo>
                  <a:lnTo>
                    <a:pt x="44" y="273"/>
                  </a:lnTo>
                  <a:cubicBezTo>
                    <a:pt x="70" y="282"/>
                    <a:pt x="97" y="287"/>
                    <a:pt x="125" y="287"/>
                  </a:cubicBezTo>
                  <a:cubicBezTo>
                    <a:pt x="334" y="273"/>
                    <a:pt x="1328" y="209"/>
                    <a:pt x="1577" y="70"/>
                  </a:cubicBezTo>
                  <a:cubicBezTo>
                    <a:pt x="1643" y="32"/>
                    <a:pt x="1638" y="9"/>
                    <a:pt x="1594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4"/>
            <p:cNvSpPr/>
            <p:nvPr/>
          </p:nvSpPr>
          <p:spPr>
            <a:xfrm>
              <a:off x="4434081" y="506463"/>
              <a:ext cx="368637" cy="200290"/>
            </a:xfrm>
            <a:custGeom>
              <a:avLst/>
              <a:gdLst/>
              <a:ahLst/>
              <a:cxnLst/>
              <a:rect l="l" t="t" r="r" b="b"/>
              <a:pathLst>
                <a:path w="1281" h="696" extrusionOk="0">
                  <a:moveTo>
                    <a:pt x="140" y="0"/>
                  </a:moveTo>
                  <a:lnTo>
                    <a:pt x="1" y="26"/>
                  </a:lnTo>
                  <a:lnTo>
                    <a:pt x="658" y="617"/>
                  </a:lnTo>
                  <a:cubicBezTo>
                    <a:pt x="710" y="666"/>
                    <a:pt x="783" y="695"/>
                    <a:pt x="858" y="695"/>
                  </a:cubicBezTo>
                  <a:cubicBezTo>
                    <a:pt x="1000" y="692"/>
                    <a:pt x="1142" y="678"/>
                    <a:pt x="1281" y="652"/>
                  </a:cubicBezTo>
                  <a:cubicBezTo>
                    <a:pt x="1281" y="652"/>
                    <a:pt x="1174" y="649"/>
                    <a:pt x="829" y="426"/>
                  </a:cubicBezTo>
                  <a:cubicBezTo>
                    <a:pt x="482" y="200"/>
                    <a:pt x="140" y="0"/>
                    <a:pt x="140" y="0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4"/>
            <p:cNvSpPr/>
            <p:nvPr/>
          </p:nvSpPr>
          <p:spPr>
            <a:xfrm>
              <a:off x="4698255" y="332073"/>
              <a:ext cx="127195" cy="127771"/>
            </a:xfrm>
            <a:custGeom>
              <a:avLst/>
              <a:gdLst/>
              <a:ahLst/>
              <a:cxnLst/>
              <a:rect l="l" t="t" r="r" b="b"/>
              <a:pathLst>
                <a:path w="442" h="444" extrusionOk="0">
                  <a:moveTo>
                    <a:pt x="125" y="1"/>
                  </a:moveTo>
                  <a:lnTo>
                    <a:pt x="149" y="169"/>
                  </a:lnTo>
                  <a:lnTo>
                    <a:pt x="1" y="250"/>
                  </a:lnTo>
                  <a:lnTo>
                    <a:pt x="166" y="279"/>
                  </a:lnTo>
                  <a:lnTo>
                    <a:pt x="195" y="444"/>
                  </a:lnTo>
                  <a:lnTo>
                    <a:pt x="276" y="296"/>
                  </a:lnTo>
                  <a:lnTo>
                    <a:pt x="441" y="316"/>
                  </a:lnTo>
                  <a:lnTo>
                    <a:pt x="325" y="198"/>
                  </a:lnTo>
                  <a:lnTo>
                    <a:pt x="398" y="44"/>
                  </a:lnTo>
                  <a:lnTo>
                    <a:pt x="247" y="117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_3"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5"/>
          <p:cNvSpPr/>
          <p:nvPr/>
        </p:nvSpPr>
        <p:spPr>
          <a:xfrm>
            <a:off x="311700" y="305400"/>
            <a:ext cx="8520600" cy="453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5"/>
          <p:cNvSpPr/>
          <p:nvPr/>
        </p:nvSpPr>
        <p:spPr>
          <a:xfrm>
            <a:off x="5688850" y="2511136"/>
            <a:ext cx="2374139" cy="2283391"/>
          </a:xfrm>
          <a:custGeom>
            <a:avLst/>
            <a:gdLst/>
            <a:ahLst/>
            <a:cxnLst/>
            <a:rect l="l" t="t" r="r" b="b"/>
            <a:pathLst>
              <a:path w="18331" h="17631" extrusionOk="0">
                <a:moveTo>
                  <a:pt x="9510" y="0"/>
                </a:moveTo>
                <a:cubicBezTo>
                  <a:pt x="5943" y="0"/>
                  <a:pt x="2734" y="2142"/>
                  <a:pt x="1368" y="5438"/>
                </a:cubicBezTo>
                <a:cubicBezTo>
                  <a:pt x="1" y="8733"/>
                  <a:pt x="757" y="12523"/>
                  <a:pt x="3277" y="15044"/>
                </a:cubicBezTo>
                <a:cubicBezTo>
                  <a:pt x="4963" y="16736"/>
                  <a:pt x="7218" y="17631"/>
                  <a:pt x="9513" y="17631"/>
                </a:cubicBezTo>
                <a:cubicBezTo>
                  <a:pt x="10648" y="17631"/>
                  <a:pt x="11792" y="17412"/>
                  <a:pt x="12883" y="16963"/>
                </a:cubicBezTo>
                <a:cubicBezTo>
                  <a:pt x="16179" y="15596"/>
                  <a:pt x="18330" y="12378"/>
                  <a:pt x="18330" y="8811"/>
                </a:cubicBezTo>
                <a:cubicBezTo>
                  <a:pt x="18330" y="3945"/>
                  <a:pt x="14376" y="0"/>
                  <a:pt x="9510" y="0"/>
                </a:cubicBezTo>
                <a:close/>
              </a:path>
            </a:pathLst>
          </a:custGeom>
          <a:solidFill>
            <a:srgbClr val="F5A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5"/>
          <p:cNvSpPr/>
          <p:nvPr/>
        </p:nvSpPr>
        <p:spPr>
          <a:xfrm>
            <a:off x="5688839" y="2243500"/>
            <a:ext cx="3455163" cy="2818675"/>
          </a:xfrm>
          <a:custGeom>
            <a:avLst/>
            <a:gdLst/>
            <a:ahLst/>
            <a:cxnLst/>
            <a:rect l="l" t="t" r="r" b="b"/>
            <a:pathLst>
              <a:path w="17914" h="14614" extrusionOk="0">
                <a:moveTo>
                  <a:pt x="15850" y="1"/>
                </a:moveTo>
                <a:cubicBezTo>
                  <a:pt x="11932" y="1"/>
                  <a:pt x="7819" y="1907"/>
                  <a:pt x="9733" y="6646"/>
                </a:cubicBezTo>
                <a:cubicBezTo>
                  <a:pt x="9703" y="7770"/>
                  <a:pt x="7261" y="6898"/>
                  <a:pt x="7561" y="9234"/>
                </a:cubicBezTo>
                <a:cubicBezTo>
                  <a:pt x="7423" y="9218"/>
                  <a:pt x="7295" y="9210"/>
                  <a:pt x="7176" y="9210"/>
                </a:cubicBezTo>
                <a:cubicBezTo>
                  <a:pt x="5892" y="9210"/>
                  <a:pt x="5667" y="10093"/>
                  <a:pt x="5313" y="10262"/>
                </a:cubicBezTo>
                <a:cubicBezTo>
                  <a:pt x="5280" y="10277"/>
                  <a:pt x="5241" y="10284"/>
                  <a:pt x="5198" y="10284"/>
                </a:cubicBezTo>
                <a:cubicBezTo>
                  <a:pt x="4806" y="10284"/>
                  <a:pt x="3995" y="9704"/>
                  <a:pt x="3033" y="9704"/>
                </a:cubicBezTo>
                <a:cubicBezTo>
                  <a:pt x="2404" y="9704"/>
                  <a:pt x="1711" y="9952"/>
                  <a:pt x="1028" y="10775"/>
                </a:cubicBezTo>
                <a:cubicBezTo>
                  <a:pt x="1" y="12016"/>
                  <a:pt x="107" y="13363"/>
                  <a:pt x="941" y="14614"/>
                </a:cubicBezTo>
                <a:lnTo>
                  <a:pt x="12863" y="14614"/>
                </a:lnTo>
                <a:lnTo>
                  <a:pt x="17623" y="14381"/>
                </a:lnTo>
                <a:lnTo>
                  <a:pt x="17913" y="181"/>
                </a:lnTo>
                <a:cubicBezTo>
                  <a:pt x="17256" y="63"/>
                  <a:pt x="16557" y="1"/>
                  <a:pt x="1585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_2"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6"/>
          <p:cNvSpPr/>
          <p:nvPr/>
        </p:nvSpPr>
        <p:spPr>
          <a:xfrm>
            <a:off x="311700" y="305400"/>
            <a:ext cx="8520600" cy="453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1" name="Google Shape;591;p26"/>
          <p:cNvGrpSpPr/>
          <p:nvPr/>
        </p:nvGrpSpPr>
        <p:grpSpPr>
          <a:xfrm rot="-492451">
            <a:off x="1739482" y="1417521"/>
            <a:ext cx="917990" cy="384984"/>
            <a:chOff x="7036389" y="1157700"/>
            <a:chExt cx="635554" cy="266555"/>
          </a:xfrm>
        </p:grpSpPr>
        <p:sp>
          <p:nvSpPr>
            <p:cNvPr id="592" name="Google Shape;592;p26"/>
            <p:cNvSpPr/>
            <p:nvPr/>
          </p:nvSpPr>
          <p:spPr>
            <a:xfrm>
              <a:off x="7453656" y="1360674"/>
              <a:ext cx="193154" cy="3162"/>
            </a:xfrm>
            <a:custGeom>
              <a:avLst/>
              <a:gdLst/>
              <a:ahLst/>
              <a:cxnLst/>
              <a:rect l="l" t="t" r="r" b="b"/>
              <a:pathLst>
                <a:path w="2321" h="38" extrusionOk="0">
                  <a:moveTo>
                    <a:pt x="2321" y="0"/>
                  </a:moveTo>
                  <a:lnTo>
                    <a:pt x="1" y="18"/>
                  </a:lnTo>
                  <a:lnTo>
                    <a:pt x="2321" y="38"/>
                  </a:lnTo>
                  <a:lnTo>
                    <a:pt x="23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6"/>
            <p:cNvSpPr/>
            <p:nvPr/>
          </p:nvSpPr>
          <p:spPr>
            <a:xfrm>
              <a:off x="7639321" y="1187576"/>
              <a:ext cx="14730" cy="112930"/>
            </a:xfrm>
            <a:custGeom>
              <a:avLst/>
              <a:gdLst/>
              <a:ahLst/>
              <a:cxnLst/>
              <a:rect l="l" t="t" r="r" b="b"/>
              <a:pathLst>
                <a:path w="177" h="1357" extrusionOk="0">
                  <a:moveTo>
                    <a:pt x="90" y="0"/>
                  </a:moveTo>
                  <a:cubicBezTo>
                    <a:pt x="41" y="0"/>
                    <a:pt x="0" y="305"/>
                    <a:pt x="0" y="678"/>
                  </a:cubicBezTo>
                  <a:cubicBezTo>
                    <a:pt x="0" y="1052"/>
                    <a:pt x="41" y="1356"/>
                    <a:pt x="90" y="1356"/>
                  </a:cubicBezTo>
                  <a:cubicBezTo>
                    <a:pt x="139" y="1356"/>
                    <a:pt x="177" y="1052"/>
                    <a:pt x="177" y="678"/>
                  </a:cubicBezTo>
                  <a:cubicBezTo>
                    <a:pt x="177" y="305"/>
                    <a:pt x="139" y="0"/>
                    <a:pt x="90" y="0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6"/>
            <p:cNvSpPr/>
            <p:nvPr/>
          </p:nvSpPr>
          <p:spPr>
            <a:xfrm>
              <a:off x="7639321" y="1308828"/>
              <a:ext cx="14730" cy="112930"/>
            </a:xfrm>
            <a:custGeom>
              <a:avLst/>
              <a:gdLst/>
              <a:ahLst/>
              <a:cxnLst/>
              <a:rect l="l" t="t" r="r" b="b"/>
              <a:pathLst>
                <a:path w="177" h="1357" extrusionOk="0">
                  <a:moveTo>
                    <a:pt x="90" y="0"/>
                  </a:moveTo>
                  <a:cubicBezTo>
                    <a:pt x="41" y="0"/>
                    <a:pt x="0" y="305"/>
                    <a:pt x="0" y="678"/>
                  </a:cubicBezTo>
                  <a:cubicBezTo>
                    <a:pt x="0" y="1052"/>
                    <a:pt x="41" y="1356"/>
                    <a:pt x="90" y="1356"/>
                  </a:cubicBezTo>
                  <a:cubicBezTo>
                    <a:pt x="139" y="1356"/>
                    <a:pt x="177" y="1052"/>
                    <a:pt x="177" y="678"/>
                  </a:cubicBezTo>
                  <a:cubicBezTo>
                    <a:pt x="177" y="302"/>
                    <a:pt x="139" y="0"/>
                    <a:pt x="90" y="0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6"/>
            <p:cNvSpPr/>
            <p:nvPr/>
          </p:nvSpPr>
          <p:spPr>
            <a:xfrm>
              <a:off x="7137585" y="1296012"/>
              <a:ext cx="83" cy="33371"/>
            </a:xfrm>
            <a:custGeom>
              <a:avLst/>
              <a:gdLst/>
              <a:ahLst/>
              <a:cxnLst/>
              <a:rect l="l" t="t" r="r" b="b"/>
              <a:pathLst>
                <a:path w="1" h="401" fill="none" extrusionOk="0">
                  <a:moveTo>
                    <a:pt x="1" y="1"/>
                  </a:moveTo>
                  <a:lnTo>
                    <a:pt x="1" y="401"/>
                  </a:lnTo>
                </a:path>
              </a:pathLst>
            </a:custGeom>
            <a:noFill/>
            <a:ln w="3625" cap="flat" cmpd="sng">
              <a:solidFill>
                <a:srgbClr val="EB471A"/>
              </a:solidFill>
              <a:prstDash val="solid"/>
              <a:miter lim="28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6"/>
            <p:cNvSpPr/>
            <p:nvPr/>
          </p:nvSpPr>
          <p:spPr>
            <a:xfrm>
              <a:off x="7637823" y="1291934"/>
              <a:ext cx="34120" cy="26381"/>
            </a:xfrm>
            <a:custGeom>
              <a:avLst/>
              <a:gdLst/>
              <a:ahLst/>
              <a:cxnLst/>
              <a:rect l="l" t="t" r="r" b="b"/>
              <a:pathLst>
                <a:path w="410" h="317" extrusionOk="0">
                  <a:moveTo>
                    <a:pt x="18" y="1"/>
                  </a:moveTo>
                  <a:lnTo>
                    <a:pt x="1" y="316"/>
                  </a:lnTo>
                  <a:lnTo>
                    <a:pt x="18" y="316"/>
                  </a:lnTo>
                  <a:cubicBezTo>
                    <a:pt x="209" y="316"/>
                    <a:pt x="409" y="247"/>
                    <a:pt x="409" y="160"/>
                  </a:cubicBezTo>
                  <a:cubicBezTo>
                    <a:pt x="409" y="73"/>
                    <a:pt x="209" y="1"/>
                    <a:pt x="18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6"/>
            <p:cNvSpPr/>
            <p:nvPr/>
          </p:nvSpPr>
          <p:spPr>
            <a:xfrm>
              <a:off x="7569582" y="1365002"/>
              <a:ext cx="83" cy="33621"/>
            </a:xfrm>
            <a:custGeom>
              <a:avLst/>
              <a:gdLst/>
              <a:ahLst/>
              <a:cxnLst/>
              <a:rect l="l" t="t" r="r" b="b"/>
              <a:pathLst>
                <a:path w="1" h="404" fill="none" extrusionOk="0">
                  <a:moveTo>
                    <a:pt x="1" y="0"/>
                  </a:moveTo>
                  <a:lnTo>
                    <a:pt x="1" y="403"/>
                  </a:lnTo>
                </a:path>
              </a:pathLst>
            </a:custGeom>
            <a:noFill/>
            <a:ln w="3625" cap="flat" cmpd="sng">
              <a:solidFill>
                <a:srgbClr val="EB471A"/>
              </a:solidFill>
              <a:prstDash val="solid"/>
              <a:miter lim="28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6"/>
            <p:cNvSpPr/>
            <p:nvPr/>
          </p:nvSpPr>
          <p:spPr>
            <a:xfrm>
              <a:off x="7036389" y="1157700"/>
              <a:ext cx="607090" cy="213626"/>
            </a:xfrm>
            <a:custGeom>
              <a:avLst/>
              <a:gdLst/>
              <a:ahLst/>
              <a:cxnLst/>
              <a:rect l="l" t="t" r="r" b="b"/>
              <a:pathLst>
                <a:path w="7295" h="2567" extrusionOk="0">
                  <a:moveTo>
                    <a:pt x="0" y="0"/>
                  </a:moveTo>
                  <a:lnTo>
                    <a:pt x="426" y="1368"/>
                  </a:lnTo>
                  <a:cubicBezTo>
                    <a:pt x="478" y="1538"/>
                    <a:pt x="617" y="1666"/>
                    <a:pt x="788" y="1704"/>
                  </a:cubicBezTo>
                  <a:lnTo>
                    <a:pt x="4247" y="2483"/>
                  </a:lnTo>
                  <a:cubicBezTo>
                    <a:pt x="4499" y="2538"/>
                    <a:pt x="4754" y="2567"/>
                    <a:pt x="5009" y="2567"/>
                  </a:cubicBezTo>
                  <a:lnTo>
                    <a:pt x="6344" y="2567"/>
                  </a:lnTo>
                  <a:cubicBezTo>
                    <a:pt x="6868" y="2567"/>
                    <a:pt x="7291" y="2141"/>
                    <a:pt x="7294" y="1620"/>
                  </a:cubicBezTo>
                  <a:lnTo>
                    <a:pt x="6127" y="1425"/>
                  </a:lnTo>
                  <a:lnTo>
                    <a:pt x="5869" y="777"/>
                  </a:lnTo>
                  <a:lnTo>
                    <a:pt x="4412" y="695"/>
                  </a:lnTo>
                  <a:lnTo>
                    <a:pt x="3812" y="1249"/>
                  </a:lnTo>
                  <a:lnTo>
                    <a:pt x="1724" y="1249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6"/>
            <p:cNvSpPr/>
            <p:nvPr/>
          </p:nvSpPr>
          <p:spPr>
            <a:xfrm>
              <a:off x="7339394" y="1352935"/>
              <a:ext cx="275625" cy="18392"/>
            </a:xfrm>
            <a:custGeom>
              <a:avLst/>
              <a:gdLst/>
              <a:ahLst/>
              <a:cxnLst/>
              <a:rect l="l" t="t" r="r" b="b"/>
              <a:pathLst>
                <a:path w="3312" h="221" extrusionOk="0">
                  <a:moveTo>
                    <a:pt x="1" y="1"/>
                  </a:moveTo>
                  <a:lnTo>
                    <a:pt x="606" y="137"/>
                  </a:lnTo>
                  <a:cubicBezTo>
                    <a:pt x="858" y="192"/>
                    <a:pt x="1113" y="221"/>
                    <a:pt x="1368" y="221"/>
                  </a:cubicBezTo>
                  <a:lnTo>
                    <a:pt x="2703" y="221"/>
                  </a:lnTo>
                  <a:cubicBezTo>
                    <a:pt x="2926" y="221"/>
                    <a:pt x="3141" y="143"/>
                    <a:pt x="3311" y="1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6"/>
            <p:cNvSpPr/>
            <p:nvPr/>
          </p:nvSpPr>
          <p:spPr>
            <a:xfrm>
              <a:off x="7086238" y="1291934"/>
              <a:ext cx="557241" cy="33621"/>
            </a:xfrm>
            <a:custGeom>
              <a:avLst/>
              <a:gdLst/>
              <a:ahLst/>
              <a:cxnLst/>
              <a:rect l="l" t="t" r="r" b="b"/>
              <a:pathLst>
                <a:path w="6696" h="404" extrusionOk="0">
                  <a:moveTo>
                    <a:pt x="1" y="1"/>
                  </a:moveTo>
                  <a:cubicBezTo>
                    <a:pt x="56" y="44"/>
                    <a:pt x="123" y="76"/>
                    <a:pt x="192" y="91"/>
                  </a:cubicBezTo>
                  <a:lnTo>
                    <a:pt x="1574" y="403"/>
                  </a:lnTo>
                  <a:lnTo>
                    <a:pt x="6640" y="319"/>
                  </a:lnTo>
                  <a:cubicBezTo>
                    <a:pt x="6675" y="218"/>
                    <a:pt x="6695" y="111"/>
                    <a:pt x="6695" y="7"/>
                  </a:cubicBezTo>
                  <a:lnTo>
                    <a:pt x="6666" y="1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6"/>
            <p:cNvSpPr/>
            <p:nvPr/>
          </p:nvSpPr>
          <p:spPr>
            <a:xfrm>
              <a:off x="7158390" y="1312240"/>
              <a:ext cx="482426" cy="13315"/>
            </a:xfrm>
            <a:custGeom>
              <a:avLst/>
              <a:gdLst/>
              <a:ahLst/>
              <a:cxnLst/>
              <a:rect l="l" t="t" r="r" b="b"/>
              <a:pathLst>
                <a:path w="5797" h="160" extrusionOk="0">
                  <a:moveTo>
                    <a:pt x="0" y="0"/>
                  </a:moveTo>
                  <a:lnTo>
                    <a:pt x="707" y="159"/>
                  </a:lnTo>
                  <a:lnTo>
                    <a:pt x="5773" y="75"/>
                  </a:lnTo>
                  <a:cubicBezTo>
                    <a:pt x="5782" y="49"/>
                    <a:pt x="5788" y="26"/>
                    <a:pt x="5796" y="0"/>
                  </a:cubicBezTo>
                  <a:close/>
                </a:path>
              </a:pathLst>
            </a:custGeom>
            <a:solidFill>
              <a:srgbClr val="000000">
                <a:alpha val="24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6"/>
            <p:cNvSpPr/>
            <p:nvPr/>
          </p:nvSpPr>
          <p:spPr>
            <a:xfrm>
              <a:off x="7067264" y="1157700"/>
              <a:ext cx="258981" cy="121085"/>
            </a:xfrm>
            <a:custGeom>
              <a:avLst/>
              <a:gdLst/>
              <a:ahLst/>
              <a:cxnLst/>
              <a:rect l="l" t="t" r="r" b="b"/>
              <a:pathLst>
                <a:path w="3112" h="1455" extrusionOk="0">
                  <a:moveTo>
                    <a:pt x="0" y="0"/>
                  </a:moveTo>
                  <a:lnTo>
                    <a:pt x="0" y="507"/>
                  </a:lnTo>
                  <a:lnTo>
                    <a:pt x="368" y="507"/>
                  </a:lnTo>
                  <a:lnTo>
                    <a:pt x="730" y="1454"/>
                  </a:lnTo>
                  <a:lnTo>
                    <a:pt x="3111" y="1454"/>
                  </a:lnTo>
                  <a:lnTo>
                    <a:pt x="3111" y="1362"/>
                  </a:lnTo>
                  <a:lnTo>
                    <a:pt x="794" y="1362"/>
                  </a:lnTo>
                  <a:lnTo>
                    <a:pt x="432" y="414"/>
                  </a:lnTo>
                  <a:lnTo>
                    <a:pt x="93" y="414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6"/>
            <p:cNvSpPr/>
            <p:nvPr/>
          </p:nvSpPr>
          <p:spPr>
            <a:xfrm>
              <a:off x="7305440" y="1325472"/>
              <a:ext cx="308580" cy="27546"/>
            </a:xfrm>
            <a:custGeom>
              <a:avLst/>
              <a:gdLst/>
              <a:ahLst/>
              <a:cxnLst/>
              <a:rect l="l" t="t" r="r" b="b"/>
              <a:pathLst>
                <a:path w="3708" h="331" extrusionOk="0">
                  <a:moveTo>
                    <a:pt x="3575" y="0"/>
                  </a:moveTo>
                  <a:lnTo>
                    <a:pt x="3325" y="238"/>
                  </a:lnTo>
                  <a:lnTo>
                    <a:pt x="0" y="238"/>
                  </a:lnTo>
                  <a:lnTo>
                    <a:pt x="96" y="258"/>
                  </a:lnTo>
                  <a:lnTo>
                    <a:pt x="414" y="331"/>
                  </a:lnTo>
                  <a:lnTo>
                    <a:pt x="3363" y="331"/>
                  </a:lnTo>
                  <a:lnTo>
                    <a:pt x="3708" y="0"/>
                  </a:ln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6"/>
            <p:cNvSpPr/>
            <p:nvPr/>
          </p:nvSpPr>
          <p:spPr>
            <a:xfrm>
              <a:off x="7112785" y="1317733"/>
              <a:ext cx="43524" cy="37283"/>
            </a:xfrm>
            <a:custGeom>
              <a:avLst/>
              <a:gdLst/>
              <a:ahLst/>
              <a:cxnLst/>
              <a:rect l="l" t="t" r="r" b="b"/>
              <a:pathLst>
                <a:path w="523" h="448" extrusionOk="0">
                  <a:moveTo>
                    <a:pt x="299" y="1"/>
                  </a:moveTo>
                  <a:cubicBezTo>
                    <a:pt x="99" y="1"/>
                    <a:pt x="1" y="241"/>
                    <a:pt x="140" y="383"/>
                  </a:cubicBezTo>
                  <a:cubicBezTo>
                    <a:pt x="185" y="428"/>
                    <a:pt x="241" y="448"/>
                    <a:pt x="296" y="448"/>
                  </a:cubicBezTo>
                  <a:cubicBezTo>
                    <a:pt x="412" y="448"/>
                    <a:pt x="522" y="359"/>
                    <a:pt x="522" y="224"/>
                  </a:cubicBezTo>
                  <a:cubicBezTo>
                    <a:pt x="522" y="102"/>
                    <a:pt x="421" y="1"/>
                    <a:pt x="299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6"/>
            <p:cNvSpPr/>
            <p:nvPr/>
          </p:nvSpPr>
          <p:spPr>
            <a:xfrm>
              <a:off x="7128930" y="1327636"/>
              <a:ext cx="17476" cy="17393"/>
            </a:xfrm>
            <a:custGeom>
              <a:avLst/>
              <a:gdLst/>
              <a:ahLst/>
              <a:cxnLst/>
              <a:rect l="l" t="t" r="r" b="b"/>
              <a:pathLst>
                <a:path w="210" h="209" extrusionOk="0">
                  <a:moveTo>
                    <a:pt x="105" y="0"/>
                  </a:moveTo>
                  <a:cubicBezTo>
                    <a:pt x="47" y="0"/>
                    <a:pt x="1" y="47"/>
                    <a:pt x="1" y="105"/>
                  </a:cubicBezTo>
                  <a:cubicBezTo>
                    <a:pt x="1" y="163"/>
                    <a:pt x="47" y="209"/>
                    <a:pt x="105" y="209"/>
                  </a:cubicBezTo>
                  <a:cubicBezTo>
                    <a:pt x="163" y="209"/>
                    <a:pt x="209" y="163"/>
                    <a:pt x="209" y="105"/>
                  </a:cubicBezTo>
                  <a:cubicBezTo>
                    <a:pt x="209" y="47"/>
                    <a:pt x="163" y="0"/>
                    <a:pt x="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6"/>
            <p:cNvSpPr/>
            <p:nvPr/>
          </p:nvSpPr>
          <p:spPr>
            <a:xfrm>
              <a:off x="7544782" y="1386972"/>
              <a:ext cx="43441" cy="37283"/>
            </a:xfrm>
            <a:custGeom>
              <a:avLst/>
              <a:gdLst/>
              <a:ahLst/>
              <a:cxnLst/>
              <a:rect l="l" t="t" r="r" b="b"/>
              <a:pathLst>
                <a:path w="522" h="448" extrusionOk="0">
                  <a:moveTo>
                    <a:pt x="299" y="0"/>
                  </a:moveTo>
                  <a:cubicBezTo>
                    <a:pt x="99" y="0"/>
                    <a:pt x="0" y="240"/>
                    <a:pt x="142" y="382"/>
                  </a:cubicBezTo>
                  <a:cubicBezTo>
                    <a:pt x="187" y="427"/>
                    <a:pt x="243" y="447"/>
                    <a:pt x="297" y="447"/>
                  </a:cubicBezTo>
                  <a:cubicBezTo>
                    <a:pt x="412" y="447"/>
                    <a:pt x="522" y="358"/>
                    <a:pt x="522" y="223"/>
                  </a:cubicBezTo>
                  <a:cubicBezTo>
                    <a:pt x="522" y="98"/>
                    <a:pt x="423" y="0"/>
                    <a:pt x="299" y="0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6"/>
            <p:cNvSpPr/>
            <p:nvPr/>
          </p:nvSpPr>
          <p:spPr>
            <a:xfrm>
              <a:off x="7560927" y="1396792"/>
              <a:ext cx="17726" cy="17476"/>
            </a:xfrm>
            <a:custGeom>
              <a:avLst/>
              <a:gdLst/>
              <a:ahLst/>
              <a:cxnLst/>
              <a:rect l="l" t="t" r="r" b="b"/>
              <a:pathLst>
                <a:path w="213" h="210" extrusionOk="0">
                  <a:moveTo>
                    <a:pt x="105" y="1"/>
                  </a:moveTo>
                  <a:cubicBezTo>
                    <a:pt x="47" y="1"/>
                    <a:pt x="1" y="47"/>
                    <a:pt x="1" y="105"/>
                  </a:cubicBezTo>
                  <a:cubicBezTo>
                    <a:pt x="1" y="163"/>
                    <a:pt x="47" y="209"/>
                    <a:pt x="105" y="209"/>
                  </a:cubicBezTo>
                  <a:cubicBezTo>
                    <a:pt x="163" y="209"/>
                    <a:pt x="212" y="163"/>
                    <a:pt x="212" y="105"/>
                  </a:cubicBezTo>
                  <a:cubicBezTo>
                    <a:pt x="212" y="47"/>
                    <a:pt x="163" y="1"/>
                    <a:pt x="1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6"/>
            <p:cNvSpPr/>
            <p:nvPr/>
          </p:nvSpPr>
          <p:spPr>
            <a:xfrm>
              <a:off x="7380339" y="1229769"/>
              <a:ext cx="165941" cy="46603"/>
            </a:xfrm>
            <a:custGeom>
              <a:avLst/>
              <a:gdLst/>
              <a:ahLst/>
              <a:cxnLst/>
              <a:rect l="l" t="t" r="r" b="b"/>
              <a:pathLst>
                <a:path w="1994" h="560" extrusionOk="0">
                  <a:moveTo>
                    <a:pt x="383" y="0"/>
                  </a:moveTo>
                  <a:lnTo>
                    <a:pt x="1" y="389"/>
                  </a:lnTo>
                  <a:lnTo>
                    <a:pt x="1994" y="559"/>
                  </a:lnTo>
                  <a:lnTo>
                    <a:pt x="1780" y="21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6"/>
            <p:cNvSpPr/>
            <p:nvPr/>
          </p:nvSpPr>
          <p:spPr>
            <a:xfrm>
              <a:off x="7284469" y="1223943"/>
              <a:ext cx="136481" cy="15312"/>
            </a:xfrm>
            <a:custGeom>
              <a:avLst/>
              <a:gdLst/>
              <a:ahLst/>
              <a:cxnLst/>
              <a:rect l="l" t="t" r="r" b="b"/>
              <a:pathLst>
                <a:path w="1640" h="184" extrusionOk="0">
                  <a:moveTo>
                    <a:pt x="0" y="1"/>
                  </a:moveTo>
                  <a:lnTo>
                    <a:pt x="0" y="183"/>
                  </a:lnTo>
                  <a:lnTo>
                    <a:pt x="1640" y="183"/>
                  </a:lnTo>
                  <a:lnTo>
                    <a:pt x="1640" y="1"/>
                  </a:lnTo>
                  <a:close/>
                </a:path>
              </a:pathLst>
            </a:custGeom>
            <a:solidFill>
              <a:srgbClr val="00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6"/>
            <p:cNvSpPr/>
            <p:nvPr/>
          </p:nvSpPr>
          <p:spPr>
            <a:xfrm>
              <a:off x="7420867" y="1222279"/>
              <a:ext cx="110516" cy="16977"/>
            </a:xfrm>
            <a:custGeom>
              <a:avLst/>
              <a:gdLst/>
              <a:ahLst/>
              <a:cxnLst/>
              <a:rect l="l" t="t" r="r" b="b"/>
              <a:pathLst>
                <a:path w="1328" h="204" extrusionOk="0">
                  <a:moveTo>
                    <a:pt x="1249" y="1"/>
                  </a:moveTo>
                  <a:lnTo>
                    <a:pt x="1" y="21"/>
                  </a:lnTo>
                  <a:lnTo>
                    <a:pt x="1" y="203"/>
                  </a:lnTo>
                  <a:lnTo>
                    <a:pt x="1327" y="203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6"/>
            <p:cNvSpPr/>
            <p:nvPr/>
          </p:nvSpPr>
          <p:spPr>
            <a:xfrm>
              <a:off x="7284469" y="1215538"/>
              <a:ext cx="240423" cy="8488"/>
            </a:xfrm>
            <a:custGeom>
              <a:avLst/>
              <a:gdLst/>
              <a:ahLst/>
              <a:cxnLst/>
              <a:rect l="l" t="t" r="r" b="b"/>
              <a:pathLst>
                <a:path w="2889" h="102" extrusionOk="0">
                  <a:moveTo>
                    <a:pt x="1431" y="0"/>
                  </a:moveTo>
                  <a:lnTo>
                    <a:pt x="0" y="102"/>
                  </a:lnTo>
                  <a:lnTo>
                    <a:pt x="1640" y="102"/>
                  </a:lnTo>
                  <a:lnTo>
                    <a:pt x="2888" y="82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2" name="Google Shape;612;p26"/>
          <p:cNvSpPr/>
          <p:nvPr/>
        </p:nvSpPr>
        <p:spPr>
          <a:xfrm flipH="1">
            <a:off x="-693651" y="2046377"/>
            <a:ext cx="4467841" cy="3644805"/>
          </a:xfrm>
          <a:custGeom>
            <a:avLst/>
            <a:gdLst/>
            <a:ahLst/>
            <a:cxnLst/>
            <a:rect l="l" t="t" r="r" b="b"/>
            <a:pathLst>
              <a:path w="17914" h="14614" extrusionOk="0">
                <a:moveTo>
                  <a:pt x="15850" y="1"/>
                </a:moveTo>
                <a:cubicBezTo>
                  <a:pt x="11932" y="1"/>
                  <a:pt x="7819" y="1907"/>
                  <a:pt x="9733" y="6646"/>
                </a:cubicBezTo>
                <a:cubicBezTo>
                  <a:pt x="9703" y="7770"/>
                  <a:pt x="7261" y="6898"/>
                  <a:pt x="7561" y="9234"/>
                </a:cubicBezTo>
                <a:cubicBezTo>
                  <a:pt x="7423" y="9218"/>
                  <a:pt x="7295" y="9210"/>
                  <a:pt x="7176" y="9210"/>
                </a:cubicBezTo>
                <a:cubicBezTo>
                  <a:pt x="5892" y="9210"/>
                  <a:pt x="5667" y="10093"/>
                  <a:pt x="5313" y="10262"/>
                </a:cubicBezTo>
                <a:cubicBezTo>
                  <a:pt x="5280" y="10277"/>
                  <a:pt x="5241" y="10284"/>
                  <a:pt x="5198" y="10284"/>
                </a:cubicBezTo>
                <a:cubicBezTo>
                  <a:pt x="4806" y="10284"/>
                  <a:pt x="3995" y="9704"/>
                  <a:pt x="3033" y="9704"/>
                </a:cubicBezTo>
                <a:cubicBezTo>
                  <a:pt x="2404" y="9704"/>
                  <a:pt x="1711" y="9952"/>
                  <a:pt x="1028" y="10775"/>
                </a:cubicBezTo>
                <a:cubicBezTo>
                  <a:pt x="1" y="12016"/>
                  <a:pt x="107" y="13363"/>
                  <a:pt x="941" y="14614"/>
                </a:cubicBezTo>
                <a:lnTo>
                  <a:pt x="12863" y="14614"/>
                </a:lnTo>
                <a:lnTo>
                  <a:pt x="17623" y="14381"/>
                </a:lnTo>
                <a:lnTo>
                  <a:pt x="17913" y="181"/>
                </a:lnTo>
                <a:cubicBezTo>
                  <a:pt x="17256" y="63"/>
                  <a:pt x="16557" y="1"/>
                  <a:pt x="1585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_1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27"/>
          <p:cNvSpPr/>
          <p:nvPr/>
        </p:nvSpPr>
        <p:spPr>
          <a:xfrm>
            <a:off x="311700" y="305400"/>
            <a:ext cx="8520600" cy="453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7"/>
          <p:cNvSpPr/>
          <p:nvPr/>
        </p:nvSpPr>
        <p:spPr>
          <a:xfrm>
            <a:off x="617125" y="609800"/>
            <a:ext cx="7909800" cy="392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/>
          <p:nvPr/>
        </p:nvSpPr>
        <p:spPr>
          <a:xfrm>
            <a:off x="311700" y="305400"/>
            <a:ext cx="8520600" cy="453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" name="Google Shape;34;p3"/>
          <p:cNvGrpSpPr/>
          <p:nvPr/>
        </p:nvGrpSpPr>
        <p:grpSpPr>
          <a:xfrm rot="-763864">
            <a:off x="6725645" y="534960"/>
            <a:ext cx="1281057" cy="537262"/>
            <a:chOff x="7036389" y="1157700"/>
            <a:chExt cx="635554" cy="266555"/>
          </a:xfrm>
        </p:grpSpPr>
        <p:sp>
          <p:nvSpPr>
            <p:cNvPr id="35" name="Google Shape;35;p3"/>
            <p:cNvSpPr/>
            <p:nvPr/>
          </p:nvSpPr>
          <p:spPr>
            <a:xfrm>
              <a:off x="7453656" y="1360674"/>
              <a:ext cx="193154" cy="3162"/>
            </a:xfrm>
            <a:custGeom>
              <a:avLst/>
              <a:gdLst/>
              <a:ahLst/>
              <a:cxnLst/>
              <a:rect l="l" t="t" r="r" b="b"/>
              <a:pathLst>
                <a:path w="2321" h="38" extrusionOk="0">
                  <a:moveTo>
                    <a:pt x="2321" y="0"/>
                  </a:moveTo>
                  <a:lnTo>
                    <a:pt x="1" y="18"/>
                  </a:lnTo>
                  <a:lnTo>
                    <a:pt x="2321" y="38"/>
                  </a:lnTo>
                  <a:lnTo>
                    <a:pt x="23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7639321" y="1187576"/>
              <a:ext cx="14730" cy="112930"/>
            </a:xfrm>
            <a:custGeom>
              <a:avLst/>
              <a:gdLst/>
              <a:ahLst/>
              <a:cxnLst/>
              <a:rect l="l" t="t" r="r" b="b"/>
              <a:pathLst>
                <a:path w="177" h="1357" extrusionOk="0">
                  <a:moveTo>
                    <a:pt x="90" y="0"/>
                  </a:moveTo>
                  <a:cubicBezTo>
                    <a:pt x="41" y="0"/>
                    <a:pt x="0" y="305"/>
                    <a:pt x="0" y="678"/>
                  </a:cubicBezTo>
                  <a:cubicBezTo>
                    <a:pt x="0" y="1052"/>
                    <a:pt x="41" y="1356"/>
                    <a:pt x="90" y="1356"/>
                  </a:cubicBezTo>
                  <a:cubicBezTo>
                    <a:pt x="139" y="1356"/>
                    <a:pt x="177" y="1052"/>
                    <a:pt x="177" y="678"/>
                  </a:cubicBezTo>
                  <a:cubicBezTo>
                    <a:pt x="177" y="305"/>
                    <a:pt x="139" y="0"/>
                    <a:pt x="90" y="0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7639321" y="1308828"/>
              <a:ext cx="14730" cy="112930"/>
            </a:xfrm>
            <a:custGeom>
              <a:avLst/>
              <a:gdLst/>
              <a:ahLst/>
              <a:cxnLst/>
              <a:rect l="l" t="t" r="r" b="b"/>
              <a:pathLst>
                <a:path w="177" h="1357" extrusionOk="0">
                  <a:moveTo>
                    <a:pt x="90" y="0"/>
                  </a:moveTo>
                  <a:cubicBezTo>
                    <a:pt x="41" y="0"/>
                    <a:pt x="0" y="305"/>
                    <a:pt x="0" y="678"/>
                  </a:cubicBezTo>
                  <a:cubicBezTo>
                    <a:pt x="0" y="1052"/>
                    <a:pt x="41" y="1356"/>
                    <a:pt x="90" y="1356"/>
                  </a:cubicBezTo>
                  <a:cubicBezTo>
                    <a:pt x="139" y="1356"/>
                    <a:pt x="177" y="1052"/>
                    <a:pt x="177" y="678"/>
                  </a:cubicBezTo>
                  <a:cubicBezTo>
                    <a:pt x="177" y="302"/>
                    <a:pt x="139" y="0"/>
                    <a:pt x="90" y="0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137585" y="1296012"/>
              <a:ext cx="83" cy="33371"/>
            </a:xfrm>
            <a:custGeom>
              <a:avLst/>
              <a:gdLst/>
              <a:ahLst/>
              <a:cxnLst/>
              <a:rect l="l" t="t" r="r" b="b"/>
              <a:pathLst>
                <a:path w="1" h="401" fill="none" extrusionOk="0">
                  <a:moveTo>
                    <a:pt x="1" y="1"/>
                  </a:moveTo>
                  <a:lnTo>
                    <a:pt x="1" y="401"/>
                  </a:lnTo>
                </a:path>
              </a:pathLst>
            </a:custGeom>
            <a:noFill/>
            <a:ln w="3625" cap="flat" cmpd="sng">
              <a:solidFill>
                <a:srgbClr val="EB471A"/>
              </a:solidFill>
              <a:prstDash val="solid"/>
              <a:miter lim="28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637823" y="1291934"/>
              <a:ext cx="34120" cy="26381"/>
            </a:xfrm>
            <a:custGeom>
              <a:avLst/>
              <a:gdLst/>
              <a:ahLst/>
              <a:cxnLst/>
              <a:rect l="l" t="t" r="r" b="b"/>
              <a:pathLst>
                <a:path w="410" h="317" extrusionOk="0">
                  <a:moveTo>
                    <a:pt x="18" y="1"/>
                  </a:moveTo>
                  <a:lnTo>
                    <a:pt x="1" y="316"/>
                  </a:lnTo>
                  <a:lnTo>
                    <a:pt x="18" y="316"/>
                  </a:lnTo>
                  <a:cubicBezTo>
                    <a:pt x="209" y="316"/>
                    <a:pt x="409" y="247"/>
                    <a:pt x="409" y="160"/>
                  </a:cubicBezTo>
                  <a:cubicBezTo>
                    <a:pt x="409" y="73"/>
                    <a:pt x="209" y="1"/>
                    <a:pt x="18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7569582" y="1365002"/>
              <a:ext cx="83" cy="33621"/>
            </a:xfrm>
            <a:custGeom>
              <a:avLst/>
              <a:gdLst/>
              <a:ahLst/>
              <a:cxnLst/>
              <a:rect l="l" t="t" r="r" b="b"/>
              <a:pathLst>
                <a:path w="1" h="404" fill="none" extrusionOk="0">
                  <a:moveTo>
                    <a:pt x="1" y="0"/>
                  </a:moveTo>
                  <a:lnTo>
                    <a:pt x="1" y="403"/>
                  </a:lnTo>
                </a:path>
              </a:pathLst>
            </a:custGeom>
            <a:noFill/>
            <a:ln w="3625" cap="flat" cmpd="sng">
              <a:solidFill>
                <a:srgbClr val="EB471A"/>
              </a:solidFill>
              <a:prstDash val="solid"/>
              <a:miter lim="28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036389" y="1157700"/>
              <a:ext cx="607090" cy="213626"/>
            </a:xfrm>
            <a:custGeom>
              <a:avLst/>
              <a:gdLst/>
              <a:ahLst/>
              <a:cxnLst/>
              <a:rect l="l" t="t" r="r" b="b"/>
              <a:pathLst>
                <a:path w="7295" h="2567" extrusionOk="0">
                  <a:moveTo>
                    <a:pt x="0" y="0"/>
                  </a:moveTo>
                  <a:lnTo>
                    <a:pt x="426" y="1368"/>
                  </a:lnTo>
                  <a:cubicBezTo>
                    <a:pt x="478" y="1538"/>
                    <a:pt x="617" y="1666"/>
                    <a:pt x="788" y="1704"/>
                  </a:cubicBezTo>
                  <a:lnTo>
                    <a:pt x="4247" y="2483"/>
                  </a:lnTo>
                  <a:cubicBezTo>
                    <a:pt x="4499" y="2538"/>
                    <a:pt x="4754" y="2567"/>
                    <a:pt x="5009" y="2567"/>
                  </a:cubicBezTo>
                  <a:lnTo>
                    <a:pt x="6344" y="2567"/>
                  </a:lnTo>
                  <a:cubicBezTo>
                    <a:pt x="6868" y="2567"/>
                    <a:pt x="7291" y="2141"/>
                    <a:pt x="7294" y="1620"/>
                  </a:cubicBezTo>
                  <a:lnTo>
                    <a:pt x="6127" y="1425"/>
                  </a:lnTo>
                  <a:lnTo>
                    <a:pt x="5869" y="777"/>
                  </a:lnTo>
                  <a:lnTo>
                    <a:pt x="4412" y="695"/>
                  </a:lnTo>
                  <a:lnTo>
                    <a:pt x="3812" y="1249"/>
                  </a:lnTo>
                  <a:lnTo>
                    <a:pt x="1724" y="1249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7339394" y="1352935"/>
              <a:ext cx="275625" cy="18392"/>
            </a:xfrm>
            <a:custGeom>
              <a:avLst/>
              <a:gdLst/>
              <a:ahLst/>
              <a:cxnLst/>
              <a:rect l="l" t="t" r="r" b="b"/>
              <a:pathLst>
                <a:path w="3312" h="221" extrusionOk="0">
                  <a:moveTo>
                    <a:pt x="1" y="1"/>
                  </a:moveTo>
                  <a:lnTo>
                    <a:pt x="606" y="137"/>
                  </a:lnTo>
                  <a:cubicBezTo>
                    <a:pt x="858" y="192"/>
                    <a:pt x="1113" y="221"/>
                    <a:pt x="1368" y="221"/>
                  </a:cubicBezTo>
                  <a:lnTo>
                    <a:pt x="2703" y="221"/>
                  </a:lnTo>
                  <a:cubicBezTo>
                    <a:pt x="2926" y="221"/>
                    <a:pt x="3141" y="143"/>
                    <a:pt x="3311" y="1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7086238" y="1291934"/>
              <a:ext cx="557241" cy="33621"/>
            </a:xfrm>
            <a:custGeom>
              <a:avLst/>
              <a:gdLst/>
              <a:ahLst/>
              <a:cxnLst/>
              <a:rect l="l" t="t" r="r" b="b"/>
              <a:pathLst>
                <a:path w="6696" h="404" extrusionOk="0">
                  <a:moveTo>
                    <a:pt x="1" y="1"/>
                  </a:moveTo>
                  <a:cubicBezTo>
                    <a:pt x="56" y="44"/>
                    <a:pt x="123" y="76"/>
                    <a:pt x="192" y="91"/>
                  </a:cubicBezTo>
                  <a:lnTo>
                    <a:pt x="1574" y="403"/>
                  </a:lnTo>
                  <a:lnTo>
                    <a:pt x="6640" y="319"/>
                  </a:lnTo>
                  <a:cubicBezTo>
                    <a:pt x="6675" y="218"/>
                    <a:pt x="6695" y="111"/>
                    <a:pt x="6695" y="7"/>
                  </a:cubicBezTo>
                  <a:lnTo>
                    <a:pt x="6666" y="1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7158390" y="1312240"/>
              <a:ext cx="482426" cy="13315"/>
            </a:xfrm>
            <a:custGeom>
              <a:avLst/>
              <a:gdLst/>
              <a:ahLst/>
              <a:cxnLst/>
              <a:rect l="l" t="t" r="r" b="b"/>
              <a:pathLst>
                <a:path w="5797" h="160" extrusionOk="0">
                  <a:moveTo>
                    <a:pt x="0" y="0"/>
                  </a:moveTo>
                  <a:lnTo>
                    <a:pt x="707" y="159"/>
                  </a:lnTo>
                  <a:lnTo>
                    <a:pt x="5773" y="75"/>
                  </a:lnTo>
                  <a:cubicBezTo>
                    <a:pt x="5782" y="49"/>
                    <a:pt x="5788" y="26"/>
                    <a:pt x="5796" y="0"/>
                  </a:cubicBezTo>
                  <a:close/>
                </a:path>
              </a:pathLst>
            </a:custGeom>
            <a:solidFill>
              <a:srgbClr val="000000">
                <a:alpha val="24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067264" y="1157700"/>
              <a:ext cx="258981" cy="121085"/>
            </a:xfrm>
            <a:custGeom>
              <a:avLst/>
              <a:gdLst/>
              <a:ahLst/>
              <a:cxnLst/>
              <a:rect l="l" t="t" r="r" b="b"/>
              <a:pathLst>
                <a:path w="3112" h="1455" extrusionOk="0">
                  <a:moveTo>
                    <a:pt x="0" y="0"/>
                  </a:moveTo>
                  <a:lnTo>
                    <a:pt x="0" y="507"/>
                  </a:lnTo>
                  <a:lnTo>
                    <a:pt x="368" y="507"/>
                  </a:lnTo>
                  <a:lnTo>
                    <a:pt x="730" y="1454"/>
                  </a:lnTo>
                  <a:lnTo>
                    <a:pt x="3111" y="1454"/>
                  </a:lnTo>
                  <a:lnTo>
                    <a:pt x="3111" y="1362"/>
                  </a:lnTo>
                  <a:lnTo>
                    <a:pt x="794" y="1362"/>
                  </a:lnTo>
                  <a:lnTo>
                    <a:pt x="432" y="414"/>
                  </a:lnTo>
                  <a:lnTo>
                    <a:pt x="93" y="414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305440" y="1325472"/>
              <a:ext cx="308580" cy="27546"/>
            </a:xfrm>
            <a:custGeom>
              <a:avLst/>
              <a:gdLst/>
              <a:ahLst/>
              <a:cxnLst/>
              <a:rect l="l" t="t" r="r" b="b"/>
              <a:pathLst>
                <a:path w="3708" h="331" extrusionOk="0">
                  <a:moveTo>
                    <a:pt x="3575" y="0"/>
                  </a:moveTo>
                  <a:lnTo>
                    <a:pt x="3325" y="238"/>
                  </a:lnTo>
                  <a:lnTo>
                    <a:pt x="0" y="238"/>
                  </a:lnTo>
                  <a:lnTo>
                    <a:pt x="96" y="258"/>
                  </a:lnTo>
                  <a:lnTo>
                    <a:pt x="414" y="331"/>
                  </a:lnTo>
                  <a:lnTo>
                    <a:pt x="3363" y="331"/>
                  </a:lnTo>
                  <a:lnTo>
                    <a:pt x="3708" y="0"/>
                  </a:ln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7112785" y="1317733"/>
              <a:ext cx="43524" cy="37283"/>
            </a:xfrm>
            <a:custGeom>
              <a:avLst/>
              <a:gdLst/>
              <a:ahLst/>
              <a:cxnLst/>
              <a:rect l="l" t="t" r="r" b="b"/>
              <a:pathLst>
                <a:path w="523" h="448" extrusionOk="0">
                  <a:moveTo>
                    <a:pt x="299" y="1"/>
                  </a:moveTo>
                  <a:cubicBezTo>
                    <a:pt x="99" y="1"/>
                    <a:pt x="1" y="241"/>
                    <a:pt x="140" y="383"/>
                  </a:cubicBezTo>
                  <a:cubicBezTo>
                    <a:pt x="185" y="428"/>
                    <a:pt x="241" y="448"/>
                    <a:pt x="296" y="448"/>
                  </a:cubicBezTo>
                  <a:cubicBezTo>
                    <a:pt x="412" y="448"/>
                    <a:pt x="522" y="359"/>
                    <a:pt x="522" y="224"/>
                  </a:cubicBezTo>
                  <a:cubicBezTo>
                    <a:pt x="522" y="102"/>
                    <a:pt x="421" y="1"/>
                    <a:pt x="299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7128930" y="1327636"/>
              <a:ext cx="17476" cy="17393"/>
            </a:xfrm>
            <a:custGeom>
              <a:avLst/>
              <a:gdLst/>
              <a:ahLst/>
              <a:cxnLst/>
              <a:rect l="l" t="t" r="r" b="b"/>
              <a:pathLst>
                <a:path w="210" h="209" extrusionOk="0">
                  <a:moveTo>
                    <a:pt x="105" y="0"/>
                  </a:moveTo>
                  <a:cubicBezTo>
                    <a:pt x="47" y="0"/>
                    <a:pt x="1" y="47"/>
                    <a:pt x="1" y="105"/>
                  </a:cubicBezTo>
                  <a:cubicBezTo>
                    <a:pt x="1" y="163"/>
                    <a:pt x="47" y="209"/>
                    <a:pt x="105" y="209"/>
                  </a:cubicBezTo>
                  <a:cubicBezTo>
                    <a:pt x="163" y="209"/>
                    <a:pt x="209" y="163"/>
                    <a:pt x="209" y="105"/>
                  </a:cubicBezTo>
                  <a:cubicBezTo>
                    <a:pt x="209" y="47"/>
                    <a:pt x="163" y="0"/>
                    <a:pt x="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7544782" y="1386972"/>
              <a:ext cx="43441" cy="37283"/>
            </a:xfrm>
            <a:custGeom>
              <a:avLst/>
              <a:gdLst/>
              <a:ahLst/>
              <a:cxnLst/>
              <a:rect l="l" t="t" r="r" b="b"/>
              <a:pathLst>
                <a:path w="522" h="448" extrusionOk="0">
                  <a:moveTo>
                    <a:pt x="299" y="0"/>
                  </a:moveTo>
                  <a:cubicBezTo>
                    <a:pt x="99" y="0"/>
                    <a:pt x="0" y="240"/>
                    <a:pt x="142" y="382"/>
                  </a:cubicBezTo>
                  <a:cubicBezTo>
                    <a:pt x="187" y="427"/>
                    <a:pt x="243" y="447"/>
                    <a:pt x="297" y="447"/>
                  </a:cubicBezTo>
                  <a:cubicBezTo>
                    <a:pt x="412" y="447"/>
                    <a:pt x="522" y="358"/>
                    <a:pt x="522" y="223"/>
                  </a:cubicBezTo>
                  <a:cubicBezTo>
                    <a:pt x="522" y="98"/>
                    <a:pt x="423" y="0"/>
                    <a:pt x="299" y="0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7560927" y="1396792"/>
              <a:ext cx="17726" cy="17476"/>
            </a:xfrm>
            <a:custGeom>
              <a:avLst/>
              <a:gdLst/>
              <a:ahLst/>
              <a:cxnLst/>
              <a:rect l="l" t="t" r="r" b="b"/>
              <a:pathLst>
                <a:path w="213" h="210" extrusionOk="0">
                  <a:moveTo>
                    <a:pt x="105" y="1"/>
                  </a:moveTo>
                  <a:cubicBezTo>
                    <a:pt x="47" y="1"/>
                    <a:pt x="1" y="47"/>
                    <a:pt x="1" y="105"/>
                  </a:cubicBezTo>
                  <a:cubicBezTo>
                    <a:pt x="1" y="163"/>
                    <a:pt x="47" y="209"/>
                    <a:pt x="105" y="209"/>
                  </a:cubicBezTo>
                  <a:cubicBezTo>
                    <a:pt x="163" y="209"/>
                    <a:pt x="212" y="163"/>
                    <a:pt x="212" y="105"/>
                  </a:cubicBezTo>
                  <a:cubicBezTo>
                    <a:pt x="212" y="47"/>
                    <a:pt x="163" y="1"/>
                    <a:pt x="1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7380339" y="1229769"/>
              <a:ext cx="165941" cy="46603"/>
            </a:xfrm>
            <a:custGeom>
              <a:avLst/>
              <a:gdLst/>
              <a:ahLst/>
              <a:cxnLst/>
              <a:rect l="l" t="t" r="r" b="b"/>
              <a:pathLst>
                <a:path w="1994" h="560" extrusionOk="0">
                  <a:moveTo>
                    <a:pt x="383" y="0"/>
                  </a:moveTo>
                  <a:lnTo>
                    <a:pt x="1" y="389"/>
                  </a:lnTo>
                  <a:lnTo>
                    <a:pt x="1994" y="559"/>
                  </a:lnTo>
                  <a:lnTo>
                    <a:pt x="1780" y="21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7284469" y="1223943"/>
              <a:ext cx="136481" cy="15312"/>
            </a:xfrm>
            <a:custGeom>
              <a:avLst/>
              <a:gdLst/>
              <a:ahLst/>
              <a:cxnLst/>
              <a:rect l="l" t="t" r="r" b="b"/>
              <a:pathLst>
                <a:path w="1640" h="184" extrusionOk="0">
                  <a:moveTo>
                    <a:pt x="0" y="1"/>
                  </a:moveTo>
                  <a:lnTo>
                    <a:pt x="0" y="183"/>
                  </a:lnTo>
                  <a:lnTo>
                    <a:pt x="1640" y="183"/>
                  </a:lnTo>
                  <a:lnTo>
                    <a:pt x="1640" y="1"/>
                  </a:lnTo>
                  <a:close/>
                </a:path>
              </a:pathLst>
            </a:custGeom>
            <a:solidFill>
              <a:srgbClr val="00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7420867" y="1222279"/>
              <a:ext cx="110516" cy="16977"/>
            </a:xfrm>
            <a:custGeom>
              <a:avLst/>
              <a:gdLst/>
              <a:ahLst/>
              <a:cxnLst/>
              <a:rect l="l" t="t" r="r" b="b"/>
              <a:pathLst>
                <a:path w="1328" h="204" extrusionOk="0">
                  <a:moveTo>
                    <a:pt x="1249" y="1"/>
                  </a:moveTo>
                  <a:lnTo>
                    <a:pt x="1" y="21"/>
                  </a:lnTo>
                  <a:lnTo>
                    <a:pt x="1" y="203"/>
                  </a:lnTo>
                  <a:lnTo>
                    <a:pt x="1327" y="203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7284469" y="1215538"/>
              <a:ext cx="240423" cy="8488"/>
            </a:xfrm>
            <a:custGeom>
              <a:avLst/>
              <a:gdLst/>
              <a:ahLst/>
              <a:cxnLst/>
              <a:rect l="l" t="t" r="r" b="b"/>
              <a:pathLst>
                <a:path w="2889" h="102" extrusionOk="0">
                  <a:moveTo>
                    <a:pt x="1431" y="0"/>
                  </a:moveTo>
                  <a:lnTo>
                    <a:pt x="0" y="102"/>
                  </a:lnTo>
                  <a:lnTo>
                    <a:pt x="1640" y="102"/>
                  </a:lnTo>
                  <a:lnTo>
                    <a:pt x="2888" y="82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55;p3"/>
          <p:cNvSpPr/>
          <p:nvPr/>
        </p:nvSpPr>
        <p:spPr>
          <a:xfrm rot="514300">
            <a:off x="4153994" y="1129326"/>
            <a:ext cx="5471199" cy="4652800"/>
          </a:xfrm>
          <a:custGeom>
            <a:avLst/>
            <a:gdLst/>
            <a:ahLst/>
            <a:cxnLst/>
            <a:rect l="l" t="t" r="r" b="b"/>
            <a:pathLst>
              <a:path w="37037" h="28679" extrusionOk="0">
                <a:moveTo>
                  <a:pt x="13959" y="0"/>
                </a:moveTo>
                <a:cubicBezTo>
                  <a:pt x="13881" y="0"/>
                  <a:pt x="13766" y="18"/>
                  <a:pt x="13619" y="55"/>
                </a:cubicBezTo>
                <a:cubicBezTo>
                  <a:pt x="13066" y="200"/>
                  <a:pt x="10740" y="947"/>
                  <a:pt x="9034" y="1654"/>
                </a:cubicBezTo>
                <a:cubicBezTo>
                  <a:pt x="5767" y="3002"/>
                  <a:pt x="2733" y="4814"/>
                  <a:pt x="0" y="7053"/>
                </a:cubicBezTo>
                <a:lnTo>
                  <a:pt x="0" y="28678"/>
                </a:lnTo>
                <a:lnTo>
                  <a:pt x="37037" y="28678"/>
                </a:lnTo>
                <a:lnTo>
                  <a:pt x="37037" y="9380"/>
                </a:lnTo>
                <a:cubicBezTo>
                  <a:pt x="36030" y="8865"/>
                  <a:pt x="34813" y="8556"/>
                  <a:pt x="33599" y="8556"/>
                </a:cubicBezTo>
                <a:cubicBezTo>
                  <a:pt x="32277" y="8556"/>
                  <a:pt x="30958" y="8922"/>
                  <a:pt x="29922" y="9787"/>
                </a:cubicBezTo>
                <a:cubicBezTo>
                  <a:pt x="28623" y="10853"/>
                  <a:pt x="27741" y="12346"/>
                  <a:pt x="27412" y="13993"/>
                </a:cubicBezTo>
                <a:cubicBezTo>
                  <a:pt x="27102" y="15729"/>
                  <a:pt x="28013" y="17580"/>
                  <a:pt x="28982" y="18065"/>
                </a:cubicBezTo>
                <a:cubicBezTo>
                  <a:pt x="29670" y="18413"/>
                  <a:pt x="28788" y="19208"/>
                  <a:pt x="28497" y="19431"/>
                </a:cubicBezTo>
                <a:cubicBezTo>
                  <a:pt x="28093" y="19751"/>
                  <a:pt x="27615" y="19879"/>
                  <a:pt x="27266" y="19879"/>
                </a:cubicBezTo>
                <a:cubicBezTo>
                  <a:pt x="27054" y="19879"/>
                  <a:pt x="26890" y="19832"/>
                  <a:pt x="26821" y="19751"/>
                </a:cubicBezTo>
                <a:cubicBezTo>
                  <a:pt x="26675" y="19567"/>
                  <a:pt x="27189" y="19296"/>
                  <a:pt x="27082" y="18840"/>
                </a:cubicBezTo>
                <a:cubicBezTo>
                  <a:pt x="26908" y="18326"/>
                  <a:pt x="26791" y="17987"/>
                  <a:pt x="26394" y="17531"/>
                </a:cubicBezTo>
                <a:cubicBezTo>
                  <a:pt x="25748" y="16814"/>
                  <a:pt x="24860" y="16413"/>
                  <a:pt x="23962" y="16413"/>
                </a:cubicBezTo>
                <a:cubicBezTo>
                  <a:pt x="23284" y="16413"/>
                  <a:pt x="22601" y="16642"/>
                  <a:pt x="22013" y="17134"/>
                </a:cubicBezTo>
                <a:cubicBezTo>
                  <a:pt x="21167" y="17828"/>
                  <a:pt x="20866" y="18608"/>
                  <a:pt x="19862" y="18608"/>
                </a:cubicBezTo>
                <a:cubicBezTo>
                  <a:pt x="19646" y="18608"/>
                  <a:pt x="19398" y="18572"/>
                  <a:pt x="19105" y="18491"/>
                </a:cubicBezTo>
                <a:cubicBezTo>
                  <a:pt x="18099" y="18230"/>
                  <a:pt x="17495" y="16006"/>
                  <a:pt x="16287" y="16006"/>
                </a:cubicBezTo>
                <a:cubicBezTo>
                  <a:pt x="15924" y="16006"/>
                  <a:pt x="15505" y="16208"/>
                  <a:pt x="15005" y="16727"/>
                </a:cubicBezTo>
                <a:cubicBezTo>
                  <a:pt x="14894" y="16244"/>
                  <a:pt x="14527" y="16016"/>
                  <a:pt x="14137" y="16016"/>
                </a:cubicBezTo>
                <a:cubicBezTo>
                  <a:pt x="13744" y="16016"/>
                  <a:pt x="13328" y="16246"/>
                  <a:pt x="13124" y="16678"/>
                </a:cubicBezTo>
                <a:cubicBezTo>
                  <a:pt x="12727" y="15137"/>
                  <a:pt x="13299" y="13373"/>
                  <a:pt x="11254" y="12859"/>
                </a:cubicBezTo>
                <a:cubicBezTo>
                  <a:pt x="10987" y="12790"/>
                  <a:pt x="10707" y="12759"/>
                  <a:pt x="10422" y="12759"/>
                </a:cubicBezTo>
                <a:cubicBezTo>
                  <a:pt x="9546" y="12759"/>
                  <a:pt x="8622" y="13058"/>
                  <a:pt x="7890" y="13489"/>
                </a:cubicBezTo>
                <a:cubicBezTo>
                  <a:pt x="7536" y="13700"/>
                  <a:pt x="7316" y="13954"/>
                  <a:pt x="7091" y="13954"/>
                </a:cubicBezTo>
                <a:cubicBezTo>
                  <a:pt x="6953" y="13954"/>
                  <a:pt x="6813" y="13858"/>
                  <a:pt x="6640" y="13596"/>
                </a:cubicBezTo>
                <a:cubicBezTo>
                  <a:pt x="6300" y="13092"/>
                  <a:pt x="6979" y="12578"/>
                  <a:pt x="6126" y="12239"/>
                </a:cubicBezTo>
                <a:cubicBezTo>
                  <a:pt x="5961" y="12180"/>
                  <a:pt x="5812" y="12159"/>
                  <a:pt x="5678" y="12159"/>
                </a:cubicBezTo>
                <a:cubicBezTo>
                  <a:pt x="5387" y="12159"/>
                  <a:pt x="5162" y="12254"/>
                  <a:pt x="4977" y="12254"/>
                </a:cubicBezTo>
                <a:cubicBezTo>
                  <a:pt x="4745" y="12254"/>
                  <a:pt x="4577" y="12105"/>
                  <a:pt x="4420" y="11435"/>
                </a:cubicBezTo>
                <a:cubicBezTo>
                  <a:pt x="4187" y="10465"/>
                  <a:pt x="2995" y="6637"/>
                  <a:pt x="13832" y="297"/>
                </a:cubicBezTo>
                <a:cubicBezTo>
                  <a:pt x="14127" y="105"/>
                  <a:pt x="14150" y="0"/>
                  <a:pt x="139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flipH="1">
            <a:off x="-17707631" y="1530648"/>
            <a:ext cx="22130031" cy="3597109"/>
          </a:xfrm>
          <a:custGeom>
            <a:avLst/>
            <a:gdLst/>
            <a:ahLst/>
            <a:cxnLst/>
            <a:rect l="l" t="t" r="r" b="b"/>
            <a:pathLst>
              <a:path w="28968" h="4272" extrusionOk="0">
                <a:moveTo>
                  <a:pt x="21071" y="0"/>
                </a:moveTo>
                <a:cubicBezTo>
                  <a:pt x="21051" y="0"/>
                  <a:pt x="21031" y="1"/>
                  <a:pt x="21010" y="2"/>
                </a:cubicBezTo>
                <a:cubicBezTo>
                  <a:pt x="20414" y="25"/>
                  <a:pt x="19898" y="430"/>
                  <a:pt x="19730" y="1007"/>
                </a:cubicBezTo>
                <a:cubicBezTo>
                  <a:pt x="19391" y="841"/>
                  <a:pt x="19030" y="761"/>
                  <a:pt x="18672" y="761"/>
                </a:cubicBezTo>
                <a:cubicBezTo>
                  <a:pt x="17958" y="761"/>
                  <a:pt x="17259" y="1079"/>
                  <a:pt x="16790" y="1667"/>
                </a:cubicBezTo>
                <a:cubicBezTo>
                  <a:pt x="16520" y="1393"/>
                  <a:pt x="16174" y="1263"/>
                  <a:pt x="15831" y="1263"/>
                </a:cubicBezTo>
                <a:cubicBezTo>
                  <a:pt x="15316" y="1263"/>
                  <a:pt x="14810" y="1556"/>
                  <a:pt x="14586" y="2090"/>
                </a:cubicBezTo>
                <a:cubicBezTo>
                  <a:pt x="14474" y="2062"/>
                  <a:pt x="14359" y="2048"/>
                  <a:pt x="14245" y="2048"/>
                </a:cubicBezTo>
                <a:cubicBezTo>
                  <a:pt x="14052" y="2048"/>
                  <a:pt x="13860" y="2088"/>
                  <a:pt x="13682" y="2168"/>
                </a:cubicBezTo>
                <a:cubicBezTo>
                  <a:pt x="13276" y="2249"/>
                  <a:pt x="12866" y="2289"/>
                  <a:pt x="12457" y="2289"/>
                </a:cubicBezTo>
                <a:cubicBezTo>
                  <a:pt x="11467" y="2289"/>
                  <a:pt x="10486" y="2055"/>
                  <a:pt x="9595" y="1601"/>
                </a:cubicBezTo>
                <a:cubicBezTo>
                  <a:pt x="8812" y="1601"/>
                  <a:pt x="8120" y="2110"/>
                  <a:pt x="7886" y="2858"/>
                </a:cubicBezTo>
                <a:cubicBezTo>
                  <a:pt x="7458" y="2525"/>
                  <a:pt x="6946" y="2360"/>
                  <a:pt x="6435" y="2360"/>
                </a:cubicBezTo>
                <a:cubicBezTo>
                  <a:pt x="5857" y="2360"/>
                  <a:pt x="5280" y="2571"/>
                  <a:pt x="4830" y="2988"/>
                </a:cubicBezTo>
                <a:cubicBezTo>
                  <a:pt x="4639" y="2432"/>
                  <a:pt x="4122" y="2096"/>
                  <a:pt x="3581" y="2096"/>
                </a:cubicBezTo>
                <a:cubicBezTo>
                  <a:pt x="3363" y="2096"/>
                  <a:pt x="3141" y="2150"/>
                  <a:pt x="2935" y="2267"/>
                </a:cubicBezTo>
                <a:cubicBezTo>
                  <a:pt x="2944" y="2200"/>
                  <a:pt x="2947" y="2134"/>
                  <a:pt x="2947" y="2064"/>
                </a:cubicBezTo>
                <a:cubicBezTo>
                  <a:pt x="2947" y="1366"/>
                  <a:pt x="2561" y="723"/>
                  <a:pt x="1944" y="395"/>
                </a:cubicBezTo>
                <a:cubicBezTo>
                  <a:pt x="1666" y="248"/>
                  <a:pt x="1361" y="174"/>
                  <a:pt x="1056" y="174"/>
                </a:cubicBezTo>
                <a:cubicBezTo>
                  <a:pt x="687" y="174"/>
                  <a:pt x="318" y="282"/>
                  <a:pt x="1" y="497"/>
                </a:cubicBezTo>
                <a:lnTo>
                  <a:pt x="1" y="4271"/>
                </a:lnTo>
                <a:lnTo>
                  <a:pt x="28968" y="4271"/>
                </a:lnTo>
                <a:lnTo>
                  <a:pt x="28968" y="2359"/>
                </a:lnTo>
                <a:cubicBezTo>
                  <a:pt x="28661" y="2122"/>
                  <a:pt x="28284" y="1994"/>
                  <a:pt x="27896" y="1994"/>
                </a:cubicBezTo>
                <a:cubicBezTo>
                  <a:pt x="27586" y="1994"/>
                  <a:pt x="27282" y="2076"/>
                  <a:pt x="27012" y="2232"/>
                </a:cubicBezTo>
                <a:cubicBezTo>
                  <a:pt x="26808" y="2032"/>
                  <a:pt x="26534" y="1923"/>
                  <a:pt x="26253" y="1923"/>
                </a:cubicBezTo>
                <a:cubicBezTo>
                  <a:pt x="26176" y="1923"/>
                  <a:pt x="26099" y="1931"/>
                  <a:pt x="26022" y="1948"/>
                </a:cubicBezTo>
                <a:cubicBezTo>
                  <a:pt x="25590" y="1021"/>
                  <a:pt x="24677" y="492"/>
                  <a:pt x="23736" y="492"/>
                </a:cubicBezTo>
                <a:cubicBezTo>
                  <a:pt x="23269" y="492"/>
                  <a:pt x="22795" y="623"/>
                  <a:pt x="22369" y="900"/>
                </a:cubicBezTo>
                <a:cubicBezTo>
                  <a:pt x="22165" y="357"/>
                  <a:pt x="21647" y="0"/>
                  <a:pt x="2107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2733750" y="2963375"/>
            <a:ext cx="2241900" cy="7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2733750" y="2436925"/>
            <a:ext cx="1368000" cy="5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9" name="Google Shape;59;p3"/>
          <p:cNvSpPr txBox="1">
            <a:spLocks noGrp="1"/>
          </p:cNvSpPr>
          <p:nvPr>
            <p:ph type="subTitle" idx="1"/>
          </p:nvPr>
        </p:nvSpPr>
        <p:spPr>
          <a:xfrm>
            <a:off x="2733750" y="3651875"/>
            <a:ext cx="2241900" cy="5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>
            <a:off x="311700" y="305400"/>
            <a:ext cx="8520600" cy="453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title"/>
          </p:nvPr>
        </p:nvSpPr>
        <p:spPr>
          <a:xfrm>
            <a:off x="471725" y="438825"/>
            <a:ext cx="678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body" idx="1"/>
          </p:nvPr>
        </p:nvSpPr>
        <p:spPr>
          <a:xfrm>
            <a:off x="511050" y="1011525"/>
            <a:ext cx="6501300" cy="35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uli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uli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uli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uli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uli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uli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uli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Muli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64" name="Google Shape;64;p4"/>
          <p:cNvGrpSpPr/>
          <p:nvPr/>
        </p:nvGrpSpPr>
        <p:grpSpPr>
          <a:xfrm rot="-435938">
            <a:off x="7439894" y="3308355"/>
            <a:ext cx="960319" cy="1248457"/>
            <a:chOff x="2678950" y="3748700"/>
            <a:chExt cx="775550" cy="1008249"/>
          </a:xfrm>
        </p:grpSpPr>
        <p:sp>
          <p:nvSpPr>
            <p:cNvPr id="65" name="Google Shape;65;p4"/>
            <p:cNvSpPr/>
            <p:nvPr/>
          </p:nvSpPr>
          <p:spPr>
            <a:xfrm>
              <a:off x="2682664" y="3811100"/>
              <a:ext cx="771832" cy="871096"/>
            </a:xfrm>
            <a:custGeom>
              <a:avLst/>
              <a:gdLst/>
              <a:ahLst/>
              <a:cxnLst/>
              <a:rect l="l" t="t" r="r" b="b"/>
              <a:pathLst>
                <a:path w="8312" h="9381" extrusionOk="0">
                  <a:moveTo>
                    <a:pt x="4154" y="15"/>
                  </a:moveTo>
                  <a:cubicBezTo>
                    <a:pt x="4361" y="15"/>
                    <a:pt x="4560" y="175"/>
                    <a:pt x="4560" y="418"/>
                  </a:cubicBezTo>
                  <a:cubicBezTo>
                    <a:pt x="4560" y="641"/>
                    <a:pt x="4380" y="824"/>
                    <a:pt x="4157" y="824"/>
                  </a:cubicBezTo>
                  <a:lnTo>
                    <a:pt x="4157" y="821"/>
                  </a:lnTo>
                  <a:cubicBezTo>
                    <a:pt x="3795" y="821"/>
                    <a:pt x="3616" y="386"/>
                    <a:pt x="3871" y="134"/>
                  </a:cubicBezTo>
                  <a:cubicBezTo>
                    <a:pt x="3953" y="52"/>
                    <a:pt x="4055" y="15"/>
                    <a:pt x="4154" y="15"/>
                  </a:cubicBezTo>
                  <a:close/>
                  <a:moveTo>
                    <a:pt x="713" y="1"/>
                  </a:moveTo>
                  <a:cubicBezTo>
                    <a:pt x="713" y="395"/>
                    <a:pt x="395" y="714"/>
                    <a:pt x="1" y="714"/>
                  </a:cubicBezTo>
                  <a:lnTo>
                    <a:pt x="1" y="9380"/>
                  </a:lnTo>
                  <a:lnTo>
                    <a:pt x="8311" y="9354"/>
                  </a:lnTo>
                  <a:lnTo>
                    <a:pt x="8311" y="711"/>
                  </a:lnTo>
                  <a:cubicBezTo>
                    <a:pt x="8294" y="711"/>
                    <a:pt x="8274" y="714"/>
                    <a:pt x="8256" y="714"/>
                  </a:cubicBezTo>
                  <a:cubicBezTo>
                    <a:pt x="7862" y="714"/>
                    <a:pt x="7541" y="395"/>
                    <a:pt x="7541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2748872" y="3748700"/>
              <a:ext cx="638117" cy="87565"/>
            </a:xfrm>
            <a:custGeom>
              <a:avLst/>
              <a:gdLst/>
              <a:ahLst/>
              <a:cxnLst/>
              <a:rect l="l" t="t" r="r" b="b"/>
              <a:pathLst>
                <a:path w="6872" h="943" extrusionOk="0">
                  <a:moveTo>
                    <a:pt x="0" y="1"/>
                  </a:moveTo>
                  <a:lnTo>
                    <a:pt x="0" y="942"/>
                  </a:lnTo>
                  <a:lnTo>
                    <a:pt x="3071" y="942"/>
                  </a:lnTo>
                  <a:cubicBezTo>
                    <a:pt x="3139" y="773"/>
                    <a:pt x="3292" y="688"/>
                    <a:pt x="3444" y="688"/>
                  </a:cubicBezTo>
                  <a:cubicBezTo>
                    <a:pt x="3597" y="688"/>
                    <a:pt x="3750" y="773"/>
                    <a:pt x="3818" y="942"/>
                  </a:cubicBezTo>
                  <a:lnTo>
                    <a:pt x="6871" y="942"/>
                  </a:lnTo>
                  <a:lnTo>
                    <a:pt x="6871" y="1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2682664" y="4587392"/>
              <a:ext cx="771832" cy="169558"/>
            </a:xfrm>
            <a:custGeom>
              <a:avLst/>
              <a:gdLst/>
              <a:ahLst/>
              <a:cxnLst/>
              <a:rect l="l" t="t" r="r" b="b"/>
              <a:pathLst>
                <a:path w="8312" h="1826" extrusionOk="0">
                  <a:moveTo>
                    <a:pt x="1" y="1"/>
                  </a:moveTo>
                  <a:lnTo>
                    <a:pt x="1" y="1113"/>
                  </a:lnTo>
                  <a:cubicBezTo>
                    <a:pt x="395" y="1113"/>
                    <a:pt x="713" y="1432"/>
                    <a:pt x="713" y="1826"/>
                  </a:cubicBezTo>
                  <a:lnTo>
                    <a:pt x="7659" y="1826"/>
                  </a:lnTo>
                  <a:cubicBezTo>
                    <a:pt x="7657" y="1808"/>
                    <a:pt x="7654" y="1794"/>
                    <a:pt x="7654" y="1776"/>
                  </a:cubicBezTo>
                  <a:cubicBezTo>
                    <a:pt x="7654" y="1403"/>
                    <a:pt x="7940" y="1093"/>
                    <a:pt x="8311" y="1064"/>
                  </a:cubicBezTo>
                  <a:lnTo>
                    <a:pt x="83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2861787" y="4051324"/>
              <a:ext cx="91279" cy="191101"/>
            </a:xfrm>
            <a:custGeom>
              <a:avLst/>
              <a:gdLst/>
              <a:ahLst/>
              <a:cxnLst/>
              <a:rect l="l" t="t" r="r" b="b"/>
              <a:pathLst>
                <a:path w="983" h="2058" extrusionOk="0">
                  <a:moveTo>
                    <a:pt x="494" y="292"/>
                  </a:moveTo>
                  <a:cubicBezTo>
                    <a:pt x="596" y="292"/>
                    <a:pt x="678" y="381"/>
                    <a:pt x="667" y="484"/>
                  </a:cubicBezTo>
                  <a:lnTo>
                    <a:pt x="667" y="739"/>
                  </a:lnTo>
                  <a:cubicBezTo>
                    <a:pt x="678" y="843"/>
                    <a:pt x="596" y="931"/>
                    <a:pt x="494" y="931"/>
                  </a:cubicBezTo>
                  <a:cubicBezTo>
                    <a:pt x="488" y="931"/>
                    <a:pt x="482" y="931"/>
                    <a:pt x="476" y="930"/>
                  </a:cubicBezTo>
                  <a:lnTo>
                    <a:pt x="314" y="928"/>
                  </a:lnTo>
                  <a:lnTo>
                    <a:pt x="314" y="293"/>
                  </a:lnTo>
                  <a:lnTo>
                    <a:pt x="476" y="293"/>
                  </a:lnTo>
                  <a:cubicBezTo>
                    <a:pt x="482" y="293"/>
                    <a:pt x="488" y="292"/>
                    <a:pt x="494" y="292"/>
                  </a:cubicBezTo>
                  <a:close/>
                  <a:moveTo>
                    <a:pt x="1" y="1"/>
                  </a:moveTo>
                  <a:lnTo>
                    <a:pt x="1" y="2057"/>
                  </a:lnTo>
                  <a:lnTo>
                    <a:pt x="314" y="2057"/>
                  </a:lnTo>
                  <a:lnTo>
                    <a:pt x="314" y="1223"/>
                  </a:lnTo>
                  <a:lnTo>
                    <a:pt x="490" y="1223"/>
                  </a:lnTo>
                  <a:cubicBezTo>
                    <a:pt x="638" y="1223"/>
                    <a:pt x="757" y="1180"/>
                    <a:pt x="844" y="1090"/>
                  </a:cubicBezTo>
                  <a:cubicBezTo>
                    <a:pt x="936" y="994"/>
                    <a:pt x="983" y="864"/>
                    <a:pt x="977" y="734"/>
                  </a:cubicBezTo>
                  <a:lnTo>
                    <a:pt x="977" y="493"/>
                  </a:lnTo>
                  <a:cubicBezTo>
                    <a:pt x="983" y="360"/>
                    <a:pt x="936" y="230"/>
                    <a:pt x="844" y="134"/>
                  </a:cubicBezTo>
                  <a:cubicBezTo>
                    <a:pt x="757" y="47"/>
                    <a:pt x="638" y="1"/>
                    <a:pt x="490" y="1"/>
                  </a:cubicBezTo>
                  <a:close/>
                </a:path>
              </a:pathLst>
            </a:custGeom>
            <a:solidFill>
              <a:srgbClr val="00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2973681" y="4048538"/>
              <a:ext cx="94250" cy="196579"/>
            </a:xfrm>
            <a:custGeom>
              <a:avLst/>
              <a:gdLst/>
              <a:ahLst/>
              <a:cxnLst/>
              <a:rect l="l" t="t" r="r" b="b"/>
              <a:pathLst>
                <a:path w="1015" h="2117" extrusionOk="0">
                  <a:moveTo>
                    <a:pt x="506" y="295"/>
                  </a:moveTo>
                  <a:cubicBezTo>
                    <a:pt x="556" y="295"/>
                    <a:pt x="605" y="313"/>
                    <a:pt x="644" y="349"/>
                  </a:cubicBezTo>
                  <a:cubicBezTo>
                    <a:pt x="682" y="390"/>
                    <a:pt x="699" y="442"/>
                    <a:pt x="696" y="497"/>
                  </a:cubicBezTo>
                  <a:lnTo>
                    <a:pt x="696" y="1621"/>
                  </a:lnTo>
                  <a:cubicBezTo>
                    <a:pt x="699" y="1676"/>
                    <a:pt x="682" y="1728"/>
                    <a:pt x="644" y="1772"/>
                  </a:cubicBezTo>
                  <a:cubicBezTo>
                    <a:pt x="605" y="1806"/>
                    <a:pt x="556" y="1824"/>
                    <a:pt x="506" y="1824"/>
                  </a:cubicBezTo>
                  <a:cubicBezTo>
                    <a:pt x="457" y="1824"/>
                    <a:pt x="408" y="1806"/>
                    <a:pt x="369" y="1772"/>
                  </a:cubicBezTo>
                  <a:cubicBezTo>
                    <a:pt x="334" y="1728"/>
                    <a:pt x="314" y="1676"/>
                    <a:pt x="319" y="1621"/>
                  </a:cubicBezTo>
                  <a:lnTo>
                    <a:pt x="319" y="497"/>
                  </a:lnTo>
                  <a:cubicBezTo>
                    <a:pt x="314" y="442"/>
                    <a:pt x="334" y="390"/>
                    <a:pt x="369" y="349"/>
                  </a:cubicBezTo>
                  <a:cubicBezTo>
                    <a:pt x="408" y="313"/>
                    <a:pt x="457" y="295"/>
                    <a:pt x="506" y="295"/>
                  </a:cubicBezTo>
                  <a:close/>
                  <a:moveTo>
                    <a:pt x="507" y="1"/>
                  </a:moveTo>
                  <a:cubicBezTo>
                    <a:pt x="377" y="1"/>
                    <a:pt x="248" y="47"/>
                    <a:pt x="146" y="138"/>
                  </a:cubicBezTo>
                  <a:cubicBezTo>
                    <a:pt x="50" y="233"/>
                    <a:pt x="1" y="364"/>
                    <a:pt x="7" y="497"/>
                  </a:cubicBezTo>
                  <a:lnTo>
                    <a:pt x="7" y="1621"/>
                  </a:lnTo>
                  <a:cubicBezTo>
                    <a:pt x="1" y="1754"/>
                    <a:pt x="50" y="1885"/>
                    <a:pt x="146" y="1980"/>
                  </a:cubicBezTo>
                  <a:cubicBezTo>
                    <a:pt x="248" y="2071"/>
                    <a:pt x="377" y="2117"/>
                    <a:pt x="507" y="2117"/>
                  </a:cubicBezTo>
                  <a:cubicBezTo>
                    <a:pt x="636" y="2117"/>
                    <a:pt x="766" y="2071"/>
                    <a:pt x="870" y="1980"/>
                  </a:cubicBezTo>
                  <a:cubicBezTo>
                    <a:pt x="962" y="1885"/>
                    <a:pt x="1015" y="1754"/>
                    <a:pt x="1009" y="1621"/>
                  </a:cubicBezTo>
                  <a:lnTo>
                    <a:pt x="1009" y="497"/>
                  </a:lnTo>
                  <a:cubicBezTo>
                    <a:pt x="1015" y="364"/>
                    <a:pt x="962" y="233"/>
                    <a:pt x="870" y="138"/>
                  </a:cubicBezTo>
                  <a:cubicBezTo>
                    <a:pt x="766" y="47"/>
                    <a:pt x="636" y="1"/>
                    <a:pt x="507" y="1"/>
                  </a:cubicBezTo>
                  <a:close/>
                </a:path>
              </a:pathLst>
            </a:custGeom>
            <a:solidFill>
              <a:srgbClr val="00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3089104" y="4051324"/>
              <a:ext cx="87007" cy="191101"/>
            </a:xfrm>
            <a:custGeom>
              <a:avLst/>
              <a:gdLst/>
              <a:ahLst/>
              <a:cxnLst/>
              <a:rect l="l" t="t" r="r" b="b"/>
              <a:pathLst>
                <a:path w="937" h="2058" extrusionOk="0">
                  <a:moveTo>
                    <a:pt x="0" y="1"/>
                  </a:moveTo>
                  <a:lnTo>
                    <a:pt x="0" y="296"/>
                  </a:lnTo>
                  <a:lnTo>
                    <a:pt x="589" y="296"/>
                  </a:lnTo>
                  <a:lnTo>
                    <a:pt x="0" y="1794"/>
                  </a:lnTo>
                  <a:lnTo>
                    <a:pt x="0" y="2057"/>
                  </a:lnTo>
                  <a:lnTo>
                    <a:pt x="936" y="2057"/>
                  </a:lnTo>
                  <a:lnTo>
                    <a:pt x="936" y="1765"/>
                  </a:lnTo>
                  <a:lnTo>
                    <a:pt x="348" y="1765"/>
                  </a:lnTo>
                  <a:lnTo>
                    <a:pt x="936" y="264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rgbClr val="00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3200441" y="4051324"/>
              <a:ext cx="82179" cy="191101"/>
            </a:xfrm>
            <a:custGeom>
              <a:avLst/>
              <a:gdLst/>
              <a:ahLst/>
              <a:cxnLst/>
              <a:rect l="l" t="t" r="r" b="b"/>
              <a:pathLst>
                <a:path w="885" h="2058" extrusionOk="0">
                  <a:moveTo>
                    <a:pt x="1" y="1"/>
                  </a:moveTo>
                  <a:lnTo>
                    <a:pt x="1" y="2057"/>
                  </a:lnTo>
                  <a:lnTo>
                    <a:pt x="884" y="2057"/>
                  </a:lnTo>
                  <a:lnTo>
                    <a:pt x="884" y="1765"/>
                  </a:lnTo>
                  <a:lnTo>
                    <a:pt x="311" y="1765"/>
                  </a:lnTo>
                  <a:lnTo>
                    <a:pt x="311" y="1162"/>
                  </a:lnTo>
                  <a:lnTo>
                    <a:pt x="768" y="1162"/>
                  </a:lnTo>
                  <a:lnTo>
                    <a:pt x="768" y="870"/>
                  </a:lnTo>
                  <a:lnTo>
                    <a:pt x="311" y="870"/>
                  </a:lnTo>
                  <a:lnTo>
                    <a:pt x="311" y="296"/>
                  </a:lnTo>
                  <a:lnTo>
                    <a:pt x="884" y="296"/>
                  </a:lnTo>
                  <a:lnTo>
                    <a:pt x="884" y="1"/>
                  </a:lnTo>
                  <a:close/>
                </a:path>
              </a:pathLst>
            </a:custGeom>
            <a:solidFill>
              <a:srgbClr val="00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2793722" y="4309283"/>
              <a:ext cx="33707" cy="54693"/>
            </a:xfrm>
            <a:custGeom>
              <a:avLst/>
              <a:gdLst/>
              <a:ahLst/>
              <a:cxnLst/>
              <a:rect l="l" t="t" r="r" b="b"/>
              <a:pathLst>
                <a:path w="363" h="589" extrusionOk="0">
                  <a:moveTo>
                    <a:pt x="70" y="1"/>
                  </a:moveTo>
                  <a:lnTo>
                    <a:pt x="36" y="279"/>
                  </a:lnTo>
                  <a:cubicBezTo>
                    <a:pt x="62" y="273"/>
                    <a:pt x="88" y="273"/>
                    <a:pt x="114" y="273"/>
                  </a:cubicBezTo>
                  <a:cubicBezTo>
                    <a:pt x="230" y="273"/>
                    <a:pt x="282" y="325"/>
                    <a:pt x="282" y="400"/>
                  </a:cubicBezTo>
                  <a:cubicBezTo>
                    <a:pt x="279" y="469"/>
                    <a:pt x="224" y="525"/>
                    <a:pt x="153" y="525"/>
                  </a:cubicBezTo>
                  <a:cubicBezTo>
                    <a:pt x="150" y="525"/>
                    <a:pt x="146" y="525"/>
                    <a:pt x="143" y="525"/>
                  </a:cubicBezTo>
                  <a:cubicBezTo>
                    <a:pt x="99" y="525"/>
                    <a:pt x="59" y="513"/>
                    <a:pt x="21" y="493"/>
                  </a:cubicBezTo>
                  <a:lnTo>
                    <a:pt x="1" y="554"/>
                  </a:lnTo>
                  <a:cubicBezTo>
                    <a:pt x="41" y="575"/>
                    <a:pt x="85" y="589"/>
                    <a:pt x="132" y="589"/>
                  </a:cubicBezTo>
                  <a:cubicBezTo>
                    <a:pt x="137" y="589"/>
                    <a:pt x="141" y="589"/>
                    <a:pt x="146" y="589"/>
                  </a:cubicBezTo>
                  <a:cubicBezTo>
                    <a:pt x="270" y="589"/>
                    <a:pt x="360" y="505"/>
                    <a:pt x="360" y="392"/>
                  </a:cubicBezTo>
                  <a:cubicBezTo>
                    <a:pt x="363" y="331"/>
                    <a:pt x="331" y="273"/>
                    <a:pt x="279" y="244"/>
                  </a:cubicBezTo>
                  <a:cubicBezTo>
                    <a:pt x="241" y="221"/>
                    <a:pt x="198" y="212"/>
                    <a:pt x="154" y="212"/>
                  </a:cubicBezTo>
                  <a:cubicBezTo>
                    <a:pt x="137" y="212"/>
                    <a:pt x="123" y="212"/>
                    <a:pt x="105" y="215"/>
                  </a:cubicBezTo>
                  <a:lnTo>
                    <a:pt x="128" y="67"/>
                  </a:lnTo>
                  <a:lnTo>
                    <a:pt x="349" y="67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2835973" y="4309283"/>
              <a:ext cx="33986" cy="54693"/>
            </a:xfrm>
            <a:custGeom>
              <a:avLst/>
              <a:gdLst/>
              <a:ahLst/>
              <a:cxnLst/>
              <a:rect l="l" t="t" r="r" b="b"/>
              <a:pathLst>
                <a:path w="366" h="589" extrusionOk="0">
                  <a:moveTo>
                    <a:pt x="70" y="1"/>
                  </a:moveTo>
                  <a:lnTo>
                    <a:pt x="35" y="279"/>
                  </a:lnTo>
                  <a:cubicBezTo>
                    <a:pt x="62" y="273"/>
                    <a:pt x="88" y="273"/>
                    <a:pt x="117" y="273"/>
                  </a:cubicBezTo>
                  <a:cubicBezTo>
                    <a:pt x="232" y="273"/>
                    <a:pt x="282" y="325"/>
                    <a:pt x="282" y="400"/>
                  </a:cubicBezTo>
                  <a:cubicBezTo>
                    <a:pt x="282" y="469"/>
                    <a:pt x="224" y="525"/>
                    <a:pt x="156" y="525"/>
                  </a:cubicBezTo>
                  <a:cubicBezTo>
                    <a:pt x="152" y="525"/>
                    <a:pt x="149" y="525"/>
                    <a:pt x="146" y="525"/>
                  </a:cubicBezTo>
                  <a:cubicBezTo>
                    <a:pt x="102" y="525"/>
                    <a:pt x="59" y="513"/>
                    <a:pt x="21" y="493"/>
                  </a:cubicBezTo>
                  <a:lnTo>
                    <a:pt x="1" y="554"/>
                  </a:lnTo>
                  <a:cubicBezTo>
                    <a:pt x="40" y="575"/>
                    <a:pt x="87" y="589"/>
                    <a:pt x="133" y="589"/>
                  </a:cubicBezTo>
                  <a:cubicBezTo>
                    <a:pt x="137" y="589"/>
                    <a:pt x="141" y="589"/>
                    <a:pt x="146" y="589"/>
                  </a:cubicBezTo>
                  <a:cubicBezTo>
                    <a:pt x="273" y="589"/>
                    <a:pt x="363" y="505"/>
                    <a:pt x="363" y="392"/>
                  </a:cubicBezTo>
                  <a:cubicBezTo>
                    <a:pt x="366" y="331"/>
                    <a:pt x="334" y="273"/>
                    <a:pt x="282" y="244"/>
                  </a:cubicBezTo>
                  <a:cubicBezTo>
                    <a:pt x="241" y="221"/>
                    <a:pt x="201" y="212"/>
                    <a:pt x="157" y="212"/>
                  </a:cubicBezTo>
                  <a:cubicBezTo>
                    <a:pt x="140" y="212"/>
                    <a:pt x="125" y="212"/>
                    <a:pt x="108" y="215"/>
                  </a:cubicBezTo>
                  <a:lnTo>
                    <a:pt x="131" y="67"/>
                  </a:lnTo>
                  <a:lnTo>
                    <a:pt x="351" y="67"/>
                  </a:lnTo>
                  <a:lnTo>
                    <a:pt x="348" y="1"/>
                  </a:ln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2877666" y="4308447"/>
              <a:ext cx="37793" cy="55529"/>
            </a:xfrm>
            <a:custGeom>
              <a:avLst/>
              <a:gdLst/>
              <a:ahLst/>
              <a:cxnLst/>
              <a:rect l="l" t="t" r="r" b="b"/>
              <a:pathLst>
                <a:path w="407" h="598" extrusionOk="0">
                  <a:moveTo>
                    <a:pt x="203" y="267"/>
                  </a:moveTo>
                  <a:cubicBezTo>
                    <a:pt x="276" y="267"/>
                    <a:pt x="322" y="317"/>
                    <a:pt x="322" y="401"/>
                  </a:cubicBezTo>
                  <a:cubicBezTo>
                    <a:pt x="322" y="482"/>
                    <a:pt x="276" y="540"/>
                    <a:pt x="209" y="540"/>
                  </a:cubicBezTo>
                  <a:cubicBezTo>
                    <a:pt x="125" y="540"/>
                    <a:pt x="82" y="470"/>
                    <a:pt x="82" y="375"/>
                  </a:cubicBezTo>
                  <a:cubicBezTo>
                    <a:pt x="79" y="363"/>
                    <a:pt x="85" y="348"/>
                    <a:pt x="90" y="340"/>
                  </a:cubicBezTo>
                  <a:cubicBezTo>
                    <a:pt x="111" y="296"/>
                    <a:pt x="154" y="267"/>
                    <a:pt x="203" y="267"/>
                  </a:cubicBezTo>
                  <a:close/>
                  <a:moveTo>
                    <a:pt x="345" y="1"/>
                  </a:moveTo>
                  <a:cubicBezTo>
                    <a:pt x="325" y="1"/>
                    <a:pt x="305" y="1"/>
                    <a:pt x="287" y="4"/>
                  </a:cubicBezTo>
                  <a:cubicBezTo>
                    <a:pt x="218" y="12"/>
                    <a:pt x="151" y="41"/>
                    <a:pt x="102" y="91"/>
                  </a:cubicBezTo>
                  <a:cubicBezTo>
                    <a:pt x="35" y="160"/>
                    <a:pt x="1" y="256"/>
                    <a:pt x="4" y="351"/>
                  </a:cubicBezTo>
                  <a:cubicBezTo>
                    <a:pt x="4" y="502"/>
                    <a:pt x="85" y="598"/>
                    <a:pt x="209" y="598"/>
                  </a:cubicBezTo>
                  <a:cubicBezTo>
                    <a:pt x="319" y="598"/>
                    <a:pt x="406" y="505"/>
                    <a:pt x="400" y="395"/>
                  </a:cubicBezTo>
                  <a:cubicBezTo>
                    <a:pt x="400" y="279"/>
                    <a:pt x="328" y="207"/>
                    <a:pt x="227" y="207"/>
                  </a:cubicBezTo>
                  <a:cubicBezTo>
                    <a:pt x="172" y="207"/>
                    <a:pt x="119" y="230"/>
                    <a:pt x="88" y="273"/>
                  </a:cubicBezTo>
                  <a:lnTo>
                    <a:pt x="85" y="273"/>
                  </a:lnTo>
                  <a:cubicBezTo>
                    <a:pt x="96" y="169"/>
                    <a:pt x="177" y="82"/>
                    <a:pt x="285" y="68"/>
                  </a:cubicBezTo>
                  <a:cubicBezTo>
                    <a:pt x="305" y="65"/>
                    <a:pt x="325" y="65"/>
                    <a:pt x="345" y="65"/>
                  </a:cubicBezTo>
                  <a:lnTo>
                    <a:pt x="345" y="1"/>
                  </a:ln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920195" y="4338068"/>
              <a:ext cx="20522" cy="5479"/>
            </a:xfrm>
            <a:custGeom>
              <a:avLst/>
              <a:gdLst/>
              <a:ahLst/>
              <a:cxnLst/>
              <a:rect l="l" t="t" r="r" b="b"/>
              <a:pathLst>
                <a:path w="221" h="59" extrusionOk="0">
                  <a:moveTo>
                    <a:pt x="0" y="1"/>
                  </a:moveTo>
                  <a:lnTo>
                    <a:pt x="0" y="58"/>
                  </a:lnTo>
                  <a:lnTo>
                    <a:pt x="220" y="58"/>
                  </a:lnTo>
                  <a:lnTo>
                    <a:pt x="220" y="1"/>
                  </a:ln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2946010" y="4308447"/>
              <a:ext cx="37236" cy="55529"/>
            </a:xfrm>
            <a:custGeom>
              <a:avLst/>
              <a:gdLst/>
              <a:ahLst/>
              <a:cxnLst/>
              <a:rect l="l" t="t" r="r" b="b"/>
              <a:pathLst>
                <a:path w="401" h="598" extrusionOk="0">
                  <a:moveTo>
                    <a:pt x="197" y="59"/>
                  </a:moveTo>
                  <a:cubicBezTo>
                    <a:pt x="279" y="59"/>
                    <a:pt x="316" y="134"/>
                    <a:pt x="316" y="236"/>
                  </a:cubicBezTo>
                  <a:cubicBezTo>
                    <a:pt x="316" y="244"/>
                    <a:pt x="313" y="253"/>
                    <a:pt x="307" y="262"/>
                  </a:cubicBezTo>
                  <a:cubicBezTo>
                    <a:pt x="286" y="300"/>
                    <a:pt x="246" y="323"/>
                    <a:pt x="202" y="323"/>
                  </a:cubicBezTo>
                  <a:cubicBezTo>
                    <a:pt x="200" y="323"/>
                    <a:pt x="197" y="323"/>
                    <a:pt x="195" y="322"/>
                  </a:cubicBezTo>
                  <a:cubicBezTo>
                    <a:pt x="128" y="322"/>
                    <a:pt x="76" y="267"/>
                    <a:pt x="84" y="201"/>
                  </a:cubicBezTo>
                  <a:cubicBezTo>
                    <a:pt x="84" y="120"/>
                    <a:pt x="131" y="59"/>
                    <a:pt x="197" y="59"/>
                  </a:cubicBezTo>
                  <a:close/>
                  <a:moveTo>
                    <a:pt x="203" y="1"/>
                  </a:moveTo>
                  <a:cubicBezTo>
                    <a:pt x="90" y="1"/>
                    <a:pt x="0" y="94"/>
                    <a:pt x="6" y="207"/>
                  </a:cubicBezTo>
                  <a:cubicBezTo>
                    <a:pt x="4" y="314"/>
                    <a:pt x="91" y="384"/>
                    <a:pt x="181" y="384"/>
                  </a:cubicBezTo>
                  <a:cubicBezTo>
                    <a:pt x="228" y="384"/>
                    <a:pt x="277" y="364"/>
                    <a:pt x="313" y="320"/>
                  </a:cubicBezTo>
                  <a:lnTo>
                    <a:pt x="316" y="320"/>
                  </a:lnTo>
                  <a:cubicBezTo>
                    <a:pt x="310" y="380"/>
                    <a:pt x="281" y="435"/>
                    <a:pt x="238" y="476"/>
                  </a:cubicBezTo>
                  <a:cubicBezTo>
                    <a:pt x="206" y="505"/>
                    <a:pt x="163" y="525"/>
                    <a:pt x="119" y="531"/>
                  </a:cubicBezTo>
                  <a:cubicBezTo>
                    <a:pt x="96" y="534"/>
                    <a:pt x="76" y="534"/>
                    <a:pt x="55" y="534"/>
                  </a:cubicBezTo>
                  <a:lnTo>
                    <a:pt x="55" y="598"/>
                  </a:lnTo>
                  <a:cubicBezTo>
                    <a:pt x="79" y="598"/>
                    <a:pt x="102" y="598"/>
                    <a:pt x="128" y="592"/>
                  </a:cubicBezTo>
                  <a:cubicBezTo>
                    <a:pt x="189" y="586"/>
                    <a:pt x="250" y="560"/>
                    <a:pt x="296" y="516"/>
                  </a:cubicBezTo>
                  <a:cubicBezTo>
                    <a:pt x="365" y="444"/>
                    <a:pt x="400" y="346"/>
                    <a:pt x="394" y="244"/>
                  </a:cubicBezTo>
                  <a:cubicBezTo>
                    <a:pt x="394" y="96"/>
                    <a:pt x="322" y="1"/>
                    <a:pt x="203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2988539" y="4308447"/>
              <a:ext cx="36679" cy="55529"/>
            </a:xfrm>
            <a:custGeom>
              <a:avLst/>
              <a:gdLst/>
              <a:ahLst/>
              <a:cxnLst/>
              <a:rect l="l" t="t" r="r" b="b"/>
              <a:pathLst>
                <a:path w="395" h="598" extrusionOk="0">
                  <a:moveTo>
                    <a:pt x="187" y="55"/>
                  </a:moveTo>
                  <a:cubicBezTo>
                    <a:pt x="191" y="55"/>
                    <a:pt x="195" y="55"/>
                    <a:pt x="200" y="56"/>
                  </a:cubicBezTo>
                  <a:cubicBezTo>
                    <a:pt x="202" y="56"/>
                    <a:pt x="203" y="56"/>
                    <a:pt x="205" y="56"/>
                  </a:cubicBezTo>
                  <a:cubicBezTo>
                    <a:pt x="258" y="56"/>
                    <a:pt x="298" y="101"/>
                    <a:pt x="293" y="152"/>
                  </a:cubicBezTo>
                  <a:cubicBezTo>
                    <a:pt x="290" y="204"/>
                    <a:pt x="255" y="247"/>
                    <a:pt x="206" y="259"/>
                  </a:cubicBezTo>
                  <a:cubicBezTo>
                    <a:pt x="139" y="238"/>
                    <a:pt x="96" y="207"/>
                    <a:pt x="96" y="149"/>
                  </a:cubicBezTo>
                  <a:lnTo>
                    <a:pt x="99" y="149"/>
                  </a:lnTo>
                  <a:cubicBezTo>
                    <a:pt x="96" y="98"/>
                    <a:pt x="137" y="55"/>
                    <a:pt x="187" y="55"/>
                  </a:cubicBezTo>
                  <a:close/>
                  <a:moveTo>
                    <a:pt x="185" y="311"/>
                  </a:moveTo>
                  <a:cubicBezTo>
                    <a:pt x="264" y="334"/>
                    <a:pt x="313" y="369"/>
                    <a:pt x="313" y="438"/>
                  </a:cubicBezTo>
                  <a:cubicBezTo>
                    <a:pt x="313" y="496"/>
                    <a:pt x="264" y="543"/>
                    <a:pt x="207" y="543"/>
                  </a:cubicBezTo>
                  <a:cubicBezTo>
                    <a:pt x="204" y="543"/>
                    <a:pt x="200" y="543"/>
                    <a:pt x="197" y="543"/>
                  </a:cubicBezTo>
                  <a:cubicBezTo>
                    <a:pt x="195" y="543"/>
                    <a:pt x="194" y="543"/>
                    <a:pt x="192" y="543"/>
                  </a:cubicBezTo>
                  <a:cubicBezTo>
                    <a:pt x="130" y="543"/>
                    <a:pt x="81" y="494"/>
                    <a:pt x="81" y="432"/>
                  </a:cubicBezTo>
                  <a:cubicBezTo>
                    <a:pt x="81" y="377"/>
                    <a:pt x="119" y="331"/>
                    <a:pt x="185" y="311"/>
                  </a:cubicBezTo>
                  <a:close/>
                  <a:moveTo>
                    <a:pt x="203" y="1"/>
                  </a:moveTo>
                  <a:cubicBezTo>
                    <a:pt x="101" y="1"/>
                    <a:pt x="26" y="62"/>
                    <a:pt x="26" y="154"/>
                  </a:cubicBezTo>
                  <a:cubicBezTo>
                    <a:pt x="26" y="212"/>
                    <a:pt x="64" y="262"/>
                    <a:pt x="116" y="285"/>
                  </a:cubicBezTo>
                  <a:lnTo>
                    <a:pt x="116" y="288"/>
                  </a:lnTo>
                  <a:cubicBezTo>
                    <a:pt x="49" y="308"/>
                    <a:pt x="3" y="372"/>
                    <a:pt x="0" y="441"/>
                  </a:cubicBezTo>
                  <a:cubicBezTo>
                    <a:pt x="0" y="525"/>
                    <a:pt x="75" y="598"/>
                    <a:pt x="197" y="598"/>
                  </a:cubicBezTo>
                  <a:cubicBezTo>
                    <a:pt x="307" y="598"/>
                    <a:pt x="394" y="531"/>
                    <a:pt x="394" y="430"/>
                  </a:cubicBezTo>
                  <a:cubicBezTo>
                    <a:pt x="394" y="360"/>
                    <a:pt x="351" y="308"/>
                    <a:pt x="278" y="282"/>
                  </a:cubicBezTo>
                  <a:lnTo>
                    <a:pt x="278" y="279"/>
                  </a:lnTo>
                  <a:cubicBezTo>
                    <a:pt x="333" y="256"/>
                    <a:pt x="371" y="204"/>
                    <a:pt x="374" y="143"/>
                  </a:cubicBezTo>
                  <a:cubicBezTo>
                    <a:pt x="374" y="73"/>
                    <a:pt x="316" y="1"/>
                    <a:pt x="203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3032646" y="4309283"/>
              <a:ext cx="34264" cy="53857"/>
            </a:xfrm>
            <a:custGeom>
              <a:avLst/>
              <a:gdLst/>
              <a:ahLst/>
              <a:cxnLst/>
              <a:rect l="l" t="t" r="r" b="b"/>
              <a:pathLst>
                <a:path w="369" h="580" extrusionOk="0">
                  <a:moveTo>
                    <a:pt x="0" y="1"/>
                  </a:moveTo>
                  <a:lnTo>
                    <a:pt x="0" y="67"/>
                  </a:lnTo>
                  <a:lnTo>
                    <a:pt x="284" y="67"/>
                  </a:lnTo>
                  <a:lnTo>
                    <a:pt x="32" y="580"/>
                  </a:lnTo>
                  <a:lnTo>
                    <a:pt x="113" y="580"/>
                  </a:lnTo>
                  <a:lnTo>
                    <a:pt x="368" y="53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3072946" y="4338068"/>
              <a:ext cx="20522" cy="5479"/>
            </a:xfrm>
            <a:custGeom>
              <a:avLst/>
              <a:gdLst/>
              <a:ahLst/>
              <a:cxnLst/>
              <a:rect l="l" t="t" r="r" b="b"/>
              <a:pathLst>
                <a:path w="221" h="59" extrusionOk="0">
                  <a:moveTo>
                    <a:pt x="1" y="1"/>
                  </a:moveTo>
                  <a:lnTo>
                    <a:pt x="1" y="58"/>
                  </a:lnTo>
                  <a:lnTo>
                    <a:pt x="221" y="58"/>
                  </a:lnTo>
                  <a:lnTo>
                    <a:pt x="221" y="1"/>
                  </a:ln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3098761" y="4308447"/>
              <a:ext cx="36679" cy="55529"/>
            </a:xfrm>
            <a:custGeom>
              <a:avLst/>
              <a:gdLst/>
              <a:ahLst/>
              <a:cxnLst/>
              <a:rect l="l" t="t" r="r" b="b"/>
              <a:pathLst>
                <a:path w="395" h="598" extrusionOk="0">
                  <a:moveTo>
                    <a:pt x="198" y="62"/>
                  </a:moveTo>
                  <a:cubicBezTo>
                    <a:pt x="279" y="62"/>
                    <a:pt x="316" y="149"/>
                    <a:pt x="316" y="296"/>
                  </a:cubicBezTo>
                  <a:cubicBezTo>
                    <a:pt x="316" y="444"/>
                    <a:pt x="279" y="540"/>
                    <a:pt x="198" y="540"/>
                  </a:cubicBezTo>
                  <a:cubicBezTo>
                    <a:pt x="125" y="540"/>
                    <a:pt x="79" y="453"/>
                    <a:pt x="79" y="302"/>
                  </a:cubicBezTo>
                  <a:cubicBezTo>
                    <a:pt x="79" y="146"/>
                    <a:pt x="131" y="62"/>
                    <a:pt x="198" y="62"/>
                  </a:cubicBezTo>
                  <a:close/>
                  <a:moveTo>
                    <a:pt x="204" y="1"/>
                  </a:moveTo>
                  <a:cubicBezTo>
                    <a:pt x="85" y="1"/>
                    <a:pt x="1" y="111"/>
                    <a:pt x="1" y="302"/>
                  </a:cubicBezTo>
                  <a:cubicBezTo>
                    <a:pt x="4" y="493"/>
                    <a:pt x="79" y="598"/>
                    <a:pt x="195" y="598"/>
                  </a:cubicBezTo>
                  <a:cubicBezTo>
                    <a:pt x="322" y="598"/>
                    <a:pt x="395" y="490"/>
                    <a:pt x="395" y="293"/>
                  </a:cubicBezTo>
                  <a:cubicBezTo>
                    <a:pt x="395" y="108"/>
                    <a:pt x="322" y="1"/>
                    <a:pt x="204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3141847" y="4308447"/>
              <a:ext cx="33707" cy="55529"/>
            </a:xfrm>
            <a:custGeom>
              <a:avLst/>
              <a:gdLst/>
              <a:ahLst/>
              <a:cxnLst/>
              <a:rect l="l" t="t" r="r" b="b"/>
              <a:pathLst>
                <a:path w="363" h="598" extrusionOk="0">
                  <a:moveTo>
                    <a:pt x="174" y="1"/>
                  </a:moveTo>
                  <a:cubicBezTo>
                    <a:pt x="119" y="1"/>
                    <a:pt x="67" y="15"/>
                    <a:pt x="23" y="44"/>
                  </a:cubicBezTo>
                  <a:lnTo>
                    <a:pt x="44" y="102"/>
                  </a:lnTo>
                  <a:cubicBezTo>
                    <a:pt x="78" y="79"/>
                    <a:pt x="116" y="65"/>
                    <a:pt x="160" y="65"/>
                  </a:cubicBezTo>
                  <a:cubicBezTo>
                    <a:pt x="232" y="65"/>
                    <a:pt x="261" y="105"/>
                    <a:pt x="261" y="152"/>
                  </a:cubicBezTo>
                  <a:cubicBezTo>
                    <a:pt x="261" y="218"/>
                    <a:pt x="189" y="250"/>
                    <a:pt x="131" y="250"/>
                  </a:cubicBezTo>
                  <a:lnTo>
                    <a:pt x="87" y="250"/>
                  </a:lnTo>
                  <a:lnTo>
                    <a:pt x="87" y="308"/>
                  </a:lnTo>
                  <a:lnTo>
                    <a:pt x="131" y="308"/>
                  </a:lnTo>
                  <a:cubicBezTo>
                    <a:pt x="206" y="308"/>
                    <a:pt x="281" y="343"/>
                    <a:pt x="281" y="424"/>
                  </a:cubicBezTo>
                  <a:cubicBezTo>
                    <a:pt x="281" y="470"/>
                    <a:pt x="252" y="537"/>
                    <a:pt x="151" y="537"/>
                  </a:cubicBezTo>
                  <a:cubicBezTo>
                    <a:pt x="105" y="534"/>
                    <a:pt x="61" y="522"/>
                    <a:pt x="21" y="499"/>
                  </a:cubicBezTo>
                  <a:lnTo>
                    <a:pt x="0" y="557"/>
                  </a:lnTo>
                  <a:cubicBezTo>
                    <a:pt x="47" y="583"/>
                    <a:pt x="99" y="598"/>
                    <a:pt x="151" y="598"/>
                  </a:cubicBezTo>
                  <a:cubicBezTo>
                    <a:pt x="290" y="598"/>
                    <a:pt x="362" y="516"/>
                    <a:pt x="362" y="424"/>
                  </a:cubicBezTo>
                  <a:cubicBezTo>
                    <a:pt x="362" y="348"/>
                    <a:pt x="307" y="285"/>
                    <a:pt x="232" y="273"/>
                  </a:cubicBezTo>
                  <a:cubicBezTo>
                    <a:pt x="296" y="259"/>
                    <a:pt x="339" y="201"/>
                    <a:pt x="339" y="137"/>
                  </a:cubicBezTo>
                  <a:cubicBezTo>
                    <a:pt x="339" y="68"/>
                    <a:pt x="287" y="1"/>
                    <a:pt x="174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3215762" y="4306311"/>
              <a:ext cx="28879" cy="60079"/>
            </a:xfrm>
            <a:custGeom>
              <a:avLst/>
              <a:gdLst/>
              <a:ahLst/>
              <a:cxnLst/>
              <a:rect l="l" t="t" r="r" b="b"/>
              <a:pathLst>
                <a:path w="311" h="647" extrusionOk="0">
                  <a:moveTo>
                    <a:pt x="250" y="1"/>
                  </a:moveTo>
                  <a:lnTo>
                    <a:pt x="1" y="647"/>
                  </a:lnTo>
                  <a:lnTo>
                    <a:pt x="62" y="647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3264791" y="4308447"/>
              <a:ext cx="36586" cy="55529"/>
            </a:xfrm>
            <a:custGeom>
              <a:avLst/>
              <a:gdLst/>
              <a:ahLst/>
              <a:cxnLst/>
              <a:rect l="l" t="t" r="r" b="b"/>
              <a:pathLst>
                <a:path w="394" h="598" extrusionOk="0">
                  <a:moveTo>
                    <a:pt x="197" y="62"/>
                  </a:moveTo>
                  <a:cubicBezTo>
                    <a:pt x="281" y="62"/>
                    <a:pt x="316" y="149"/>
                    <a:pt x="316" y="296"/>
                  </a:cubicBezTo>
                  <a:cubicBezTo>
                    <a:pt x="316" y="444"/>
                    <a:pt x="278" y="540"/>
                    <a:pt x="197" y="540"/>
                  </a:cubicBezTo>
                  <a:cubicBezTo>
                    <a:pt x="125" y="540"/>
                    <a:pt x="78" y="453"/>
                    <a:pt x="78" y="302"/>
                  </a:cubicBezTo>
                  <a:cubicBezTo>
                    <a:pt x="78" y="146"/>
                    <a:pt x="130" y="62"/>
                    <a:pt x="197" y="62"/>
                  </a:cubicBezTo>
                  <a:close/>
                  <a:moveTo>
                    <a:pt x="203" y="1"/>
                  </a:moveTo>
                  <a:cubicBezTo>
                    <a:pt x="84" y="1"/>
                    <a:pt x="0" y="111"/>
                    <a:pt x="0" y="302"/>
                  </a:cubicBezTo>
                  <a:cubicBezTo>
                    <a:pt x="3" y="493"/>
                    <a:pt x="78" y="598"/>
                    <a:pt x="194" y="598"/>
                  </a:cubicBezTo>
                  <a:cubicBezTo>
                    <a:pt x="322" y="598"/>
                    <a:pt x="394" y="490"/>
                    <a:pt x="394" y="293"/>
                  </a:cubicBezTo>
                  <a:cubicBezTo>
                    <a:pt x="394" y="108"/>
                    <a:pt x="322" y="1"/>
                    <a:pt x="203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3307506" y="4308447"/>
              <a:ext cx="36400" cy="55529"/>
            </a:xfrm>
            <a:custGeom>
              <a:avLst/>
              <a:gdLst/>
              <a:ahLst/>
              <a:cxnLst/>
              <a:rect l="l" t="t" r="r" b="b"/>
              <a:pathLst>
                <a:path w="392" h="598" extrusionOk="0">
                  <a:moveTo>
                    <a:pt x="185" y="58"/>
                  </a:moveTo>
                  <a:cubicBezTo>
                    <a:pt x="188" y="58"/>
                    <a:pt x="192" y="58"/>
                    <a:pt x="195" y="59"/>
                  </a:cubicBezTo>
                  <a:cubicBezTo>
                    <a:pt x="198" y="58"/>
                    <a:pt x="201" y="58"/>
                    <a:pt x="205" y="58"/>
                  </a:cubicBezTo>
                  <a:cubicBezTo>
                    <a:pt x="255" y="58"/>
                    <a:pt x="296" y="100"/>
                    <a:pt x="293" y="152"/>
                  </a:cubicBezTo>
                  <a:cubicBezTo>
                    <a:pt x="290" y="204"/>
                    <a:pt x="255" y="247"/>
                    <a:pt x="203" y="259"/>
                  </a:cubicBezTo>
                  <a:cubicBezTo>
                    <a:pt x="137" y="238"/>
                    <a:pt x="93" y="207"/>
                    <a:pt x="93" y="149"/>
                  </a:cubicBezTo>
                  <a:lnTo>
                    <a:pt x="96" y="149"/>
                  </a:lnTo>
                  <a:cubicBezTo>
                    <a:pt x="96" y="100"/>
                    <a:pt x="137" y="58"/>
                    <a:pt x="185" y="58"/>
                  </a:cubicBezTo>
                  <a:close/>
                  <a:moveTo>
                    <a:pt x="183" y="311"/>
                  </a:moveTo>
                  <a:cubicBezTo>
                    <a:pt x="261" y="334"/>
                    <a:pt x="311" y="369"/>
                    <a:pt x="311" y="438"/>
                  </a:cubicBezTo>
                  <a:cubicBezTo>
                    <a:pt x="311" y="496"/>
                    <a:pt x="264" y="543"/>
                    <a:pt x="205" y="543"/>
                  </a:cubicBezTo>
                  <a:cubicBezTo>
                    <a:pt x="201" y="543"/>
                    <a:pt x="198" y="543"/>
                    <a:pt x="195" y="543"/>
                  </a:cubicBezTo>
                  <a:cubicBezTo>
                    <a:pt x="193" y="543"/>
                    <a:pt x="191" y="543"/>
                    <a:pt x="189" y="543"/>
                  </a:cubicBezTo>
                  <a:cubicBezTo>
                    <a:pt x="128" y="543"/>
                    <a:pt x="79" y="494"/>
                    <a:pt x="79" y="432"/>
                  </a:cubicBezTo>
                  <a:cubicBezTo>
                    <a:pt x="79" y="377"/>
                    <a:pt x="116" y="331"/>
                    <a:pt x="183" y="311"/>
                  </a:cubicBezTo>
                  <a:close/>
                  <a:moveTo>
                    <a:pt x="200" y="1"/>
                  </a:moveTo>
                  <a:cubicBezTo>
                    <a:pt x="99" y="1"/>
                    <a:pt x="24" y="62"/>
                    <a:pt x="24" y="154"/>
                  </a:cubicBezTo>
                  <a:cubicBezTo>
                    <a:pt x="24" y="212"/>
                    <a:pt x="61" y="262"/>
                    <a:pt x="114" y="285"/>
                  </a:cubicBezTo>
                  <a:lnTo>
                    <a:pt x="114" y="288"/>
                  </a:lnTo>
                  <a:cubicBezTo>
                    <a:pt x="47" y="308"/>
                    <a:pt x="1" y="372"/>
                    <a:pt x="1" y="441"/>
                  </a:cubicBezTo>
                  <a:cubicBezTo>
                    <a:pt x="1" y="525"/>
                    <a:pt x="73" y="598"/>
                    <a:pt x="195" y="598"/>
                  </a:cubicBezTo>
                  <a:cubicBezTo>
                    <a:pt x="305" y="598"/>
                    <a:pt x="392" y="531"/>
                    <a:pt x="392" y="430"/>
                  </a:cubicBezTo>
                  <a:cubicBezTo>
                    <a:pt x="392" y="360"/>
                    <a:pt x="348" y="308"/>
                    <a:pt x="276" y="282"/>
                  </a:cubicBezTo>
                  <a:lnTo>
                    <a:pt x="276" y="279"/>
                  </a:lnTo>
                  <a:cubicBezTo>
                    <a:pt x="331" y="256"/>
                    <a:pt x="368" y="204"/>
                    <a:pt x="371" y="143"/>
                  </a:cubicBezTo>
                  <a:cubicBezTo>
                    <a:pt x="371" y="73"/>
                    <a:pt x="313" y="1"/>
                    <a:pt x="200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2994110" y="3794479"/>
              <a:ext cx="130093" cy="111429"/>
            </a:xfrm>
            <a:custGeom>
              <a:avLst/>
              <a:gdLst/>
              <a:ahLst/>
              <a:cxnLst/>
              <a:rect l="l" t="t" r="r" b="b"/>
              <a:pathLst>
                <a:path w="1401" h="1200" extrusionOk="0">
                  <a:moveTo>
                    <a:pt x="798" y="194"/>
                  </a:moveTo>
                  <a:cubicBezTo>
                    <a:pt x="1006" y="194"/>
                    <a:pt x="1206" y="357"/>
                    <a:pt x="1206" y="600"/>
                  </a:cubicBezTo>
                  <a:cubicBezTo>
                    <a:pt x="1206" y="823"/>
                    <a:pt x="1023" y="1003"/>
                    <a:pt x="803" y="1003"/>
                  </a:cubicBezTo>
                  <a:cubicBezTo>
                    <a:pt x="441" y="1003"/>
                    <a:pt x="262" y="568"/>
                    <a:pt x="517" y="313"/>
                  </a:cubicBezTo>
                  <a:cubicBezTo>
                    <a:pt x="599" y="231"/>
                    <a:pt x="700" y="194"/>
                    <a:pt x="798" y="194"/>
                  </a:cubicBezTo>
                  <a:close/>
                  <a:moveTo>
                    <a:pt x="803" y="0"/>
                  </a:moveTo>
                  <a:cubicBezTo>
                    <a:pt x="267" y="0"/>
                    <a:pt x="1" y="646"/>
                    <a:pt x="378" y="1023"/>
                  </a:cubicBezTo>
                  <a:cubicBezTo>
                    <a:pt x="500" y="1145"/>
                    <a:pt x="651" y="1199"/>
                    <a:pt x="798" y="1199"/>
                  </a:cubicBezTo>
                  <a:cubicBezTo>
                    <a:pt x="1106" y="1199"/>
                    <a:pt x="1400" y="961"/>
                    <a:pt x="1400" y="600"/>
                  </a:cubicBezTo>
                  <a:cubicBezTo>
                    <a:pt x="1400" y="267"/>
                    <a:pt x="1134" y="0"/>
                    <a:pt x="803" y="0"/>
                  </a:cubicBezTo>
                  <a:close/>
                </a:path>
              </a:pathLst>
            </a:custGeom>
            <a:solidFill>
              <a:srgbClr val="EC5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2678950" y="4576342"/>
              <a:ext cx="26093" cy="2228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7" y="1"/>
                  </a:moveTo>
                  <a:cubicBezTo>
                    <a:pt x="166" y="1"/>
                    <a:pt x="164" y="1"/>
                    <a:pt x="162" y="1"/>
                  </a:cubicBezTo>
                  <a:cubicBezTo>
                    <a:pt x="55" y="1"/>
                    <a:pt x="0" y="128"/>
                    <a:pt x="75" y="204"/>
                  </a:cubicBezTo>
                  <a:cubicBezTo>
                    <a:pt x="100" y="228"/>
                    <a:pt x="130" y="239"/>
                    <a:pt x="160" y="239"/>
                  </a:cubicBezTo>
                  <a:cubicBezTo>
                    <a:pt x="222" y="239"/>
                    <a:pt x="281" y="192"/>
                    <a:pt x="281" y="120"/>
                  </a:cubicBezTo>
                  <a:cubicBezTo>
                    <a:pt x="281" y="55"/>
                    <a:pt x="231" y="1"/>
                    <a:pt x="167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2711450" y="4576342"/>
              <a:ext cx="26186" cy="22286"/>
            </a:xfrm>
            <a:custGeom>
              <a:avLst/>
              <a:gdLst/>
              <a:ahLst/>
              <a:cxnLst/>
              <a:rect l="l" t="t" r="r" b="b"/>
              <a:pathLst>
                <a:path w="282" h="240" extrusionOk="0">
                  <a:moveTo>
                    <a:pt x="168" y="1"/>
                  </a:moveTo>
                  <a:cubicBezTo>
                    <a:pt x="166" y="1"/>
                    <a:pt x="164" y="1"/>
                    <a:pt x="163" y="1"/>
                  </a:cubicBezTo>
                  <a:cubicBezTo>
                    <a:pt x="56" y="1"/>
                    <a:pt x="1" y="128"/>
                    <a:pt x="76" y="204"/>
                  </a:cubicBezTo>
                  <a:cubicBezTo>
                    <a:pt x="100" y="228"/>
                    <a:pt x="131" y="239"/>
                    <a:pt x="160" y="239"/>
                  </a:cubicBezTo>
                  <a:cubicBezTo>
                    <a:pt x="222" y="239"/>
                    <a:pt x="281" y="192"/>
                    <a:pt x="281" y="120"/>
                  </a:cubicBezTo>
                  <a:cubicBezTo>
                    <a:pt x="281" y="55"/>
                    <a:pt x="232" y="1"/>
                    <a:pt x="168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2744043" y="4576342"/>
              <a:ext cx="26372" cy="22472"/>
            </a:xfrm>
            <a:custGeom>
              <a:avLst/>
              <a:gdLst/>
              <a:ahLst/>
              <a:cxnLst/>
              <a:rect l="l" t="t" r="r" b="b"/>
              <a:pathLst>
                <a:path w="284" h="242" extrusionOk="0">
                  <a:moveTo>
                    <a:pt x="162" y="1"/>
                  </a:moveTo>
                  <a:cubicBezTo>
                    <a:pt x="55" y="1"/>
                    <a:pt x="0" y="128"/>
                    <a:pt x="75" y="207"/>
                  </a:cubicBezTo>
                  <a:cubicBezTo>
                    <a:pt x="100" y="231"/>
                    <a:pt x="131" y="241"/>
                    <a:pt x="160" y="241"/>
                  </a:cubicBezTo>
                  <a:cubicBezTo>
                    <a:pt x="224" y="241"/>
                    <a:pt x="284" y="193"/>
                    <a:pt x="284" y="120"/>
                  </a:cubicBezTo>
                  <a:cubicBezTo>
                    <a:pt x="284" y="53"/>
                    <a:pt x="229" y="1"/>
                    <a:pt x="162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2776822" y="4576342"/>
              <a:ext cx="26186" cy="22286"/>
            </a:xfrm>
            <a:custGeom>
              <a:avLst/>
              <a:gdLst/>
              <a:ahLst/>
              <a:cxnLst/>
              <a:rect l="l" t="t" r="r" b="b"/>
              <a:pathLst>
                <a:path w="282" h="240" extrusionOk="0">
                  <a:moveTo>
                    <a:pt x="165" y="1"/>
                  </a:moveTo>
                  <a:cubicBezTo>
                    <a:pt x="163" y="1"/>
                    <a:pt x="161" y="1"/>
                    <a:pt x="160" y="1"/>
                  </a:cubicBezTo>
                  <a:cubicBezTo>
                    <a:pt x="53" y="1"/>
                    <a:pt x="0" y="128"/>
                    <a:pt x="76" y="204"/>
                  </a:cubicBezTo>
                  <a:cubicBezTo>
                    <a:pt x="100" y="228"/>
                    <a:pt x="130" y="239"/>
                    <a:pt x="160" y="239"/>
                  </a:cubicBezTo>
                  <a:cubicBezTo>
                    <a:pt x="221" y="239"/>
                    <a:pt x="279" y="192"/>
                    <a:pt x="281" y="120"/>
                  </a:cubicBezTo>
                  <a:cubicBezTo>
                    <a:pt x="281" y="55"/>
                    <a:pt x="229" y="1"/>
                    <a:pt x="165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2809323" y="4576342"/>
              <a:ext cx="26186" cy="22286"/>
            </a:xfrm>
            <a:custGeom>
              <a:avLst/>
              <a:gdLst/>
              <a:ahLst/>
              <a:cxnLst/>
              <a:rect l="l" t="t" r="r" b="b"/>
              <a:pathLst>
                <a:path w="282" h="240" extrusionOk="0">
                  <a:moveTo>
                    <a:pt x="165" y="1"/>
                  </a:moveTo>
                  <a:cubicBezTo>
                    <a:pt x="164" y="1"/>
                    <a:pt x="162" y="1"/>
                    <a:pt x="160" y="1"/>
                  </a:cubicBezTo>
                  <a:cubicBezTo>
                    <a:pt x="53" y="1"/>
                    <a:pt x="1" y="128"/>
                    <a:pt x="76" y="204"/>
                  </a:cubicBezTo>
                  <a:cubicBezTo>
                    <a:pt x="101" y="228"/>
                    <a:pt x="131" y="239"/>
                    <a:pt x="161" y="239"/>
                  </a:cubicBezTo>
                  <a:cubicBezTo>
                    <a:pt x="223" y="239"/>
                    <a:pt x="282" y="192"/>
                    <a:pt x="282" y="120"/>
                  </a:cubicBezTo>
                  <a:cubicBezTo>
                    <a:pt x="282" y="55"/>
                    <a:pt x="230" y="1"/>
                    <a:pt x="165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2841730" y="4576342"/>
              <a:ext cx="26372" cy="22472"/>
            </a:xfrm>
            <a:custGeom>
              <a:avLst/>
              <a:gdLst/>
              <a:ahLst/>
              <a:cxnLst/>
              <a:rect l="l" t="t" r="r" b="b"/>
              <a:pathLst>
                <a:path w="284" h="242" extrusionOk="0">
                  <a:moveTo>
                    <a:pt x="167" y="1"/>
                  </a:moveTo>
                  <a:cubicBezTo>
                    <a:pt x="165" y="1"/>
                    <a:pt x="163" y="1"/>
                    <a:pt x="162" y="1"/>
                  </a:cubicBezTo>
                  <a:cubicBezTo>
                    <a:pt x="161" y="1"/>
                    <a:pt x="159" y="1"/>
                    <a:pt x="158" y="1"/>
                  </a:cubicBezTo>
                  <a:cubicBezTo>
                    <a:pt x="53" y="1"/>
                    <a:pt x="0" y="129"/>
                    <a:pt x="78" y="207"/>
                  </a:cubicBezTo>
                  <a:cubicBezTo>
                    <a:pt x="102" y="231"/>
                    <a:pt x="131" y="241"/>
                    <a:pt x="161" y="241"/>
                  </a:cubicBezTo>
                  <a:cubicBezTo>
                    <a:pt x="223" y="241"/>
                    <a:pt x="283" y="193"/>
                    <a:pt x="283" y="120"/>
                  </a:cubicBezTo>
                  <a:cubicBezTo>
                    <a:pt x="283" y="55"/>
                    <a:pt x="231" y="1"/>
                    <a:pt x="167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2874509" y="4576342"/>
              <a:ext cx="26093" cy="22472"/>
            </a:xfrm>
            <a:custGeom>
              <a:avLst/>
              <a:gdLst/>
              <a:ahLst/>
              <a:cxnLst/>
              <a:rect l="l" t="t" r="r" b="b"/>
              <a:pathLst>
                <a:path w="281" h="242" extrusionOk="0">
                  <a:moveTo>
                    <a:pt x="164" y="1"/>
                  </a:moveTo>
                  <a:cubicBezTo>
                    <a:pt x="163" y="1"/>
                    <a:pt x="161" y="1"/>
                    <a:pt x="159" y="1"/>
                  </a:cubicBezTo>
                  <a:cubicBezTo>
                    <a:pt x="158" y="1"/>
                    <a:pt x="157" y="1"/>
                    <a:pt x="156" y="1"/>
                  </a:cubicBezTo>
                  <a:cubicBezTo>
                    <a:pt x="51" y="1"/>
                    <a:pt x="1" y="129"/>
                    <a:pt x="75" y="207"/>
                  </a:cubicBezTo>
                  <a:cubicBezTo>
                    <a:pt x="99" y="231"/>
                    <a:pt x="129" y="241"/>
                    <a:pt x="158" y="241"/>
                  </a:cubicBezTo>
                  <a:cubicBezTo>
                    <a:pt x="221" y="241"/>
                    <a:pt x="281" y="193"/>
                    <a:pt x="281" y="120"/>
                  </a:cubicBezTo>
                  <a:cubicBezTo>
                    <a:pt x="281" y="55"/>
                    <a:pt x="229" y="1"/>
                    <a:pt x="164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2907009" y="4576342"/>
              <a:ext cx="26186" cy="22286"/>
            </a:xfrm>
            <a:custGeom>
              <a:avLst/>
              <a:gdLst/>
              <a:ahLst/>
              <a:cxnLst/>
              <a:rect l="l" t="t" r="r" b="b"/>
              <a:pathLst>
                <a:path w="282" h="240" extrusionOk="0">
                  <a:moveTo>
                    <a:pt x="167" y="1"/>
                  </a:moveTo>
                  <a:cubicBezTo>
                    <a:pt x="166" y="1"/>
                    <a:pt x="164" y="1"/>
                    <a:pt x="163" y="1"/>
                  </a:cubicBezTo>
                  <a:cubicBezTo>
                    <a:pt x="55" y="1"/>
                    <a:pt x="0" y="128"/>
                    <a:pt x="76" y="204"/>
                  </a:cubicBezTo>
                  <a:cubicBezTo>
                    <a:pt x="100" y="228"/>
                    <a:pt x="131" y="239"/>
                    <a:pt x="160" y="239"/>
                  </a:cubicBezTo>
                  <a:cubicBezTo>
                    <a:pt x="222" y="239"/>
                    <a:pt x="281" y="192"/>
                    <a:pt x="281" y="120"/>
                  </a:cubicBezTo>
                  <a:cubicBezTo>
                    <a:pt x="281" y="55"/>
                    <a:pt x="229" y="1"/>
                    <a:pt x="167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2939602" y="4576342"/>
              <a:ext cx="26093" cy="22472"/>
            </a:xfrm>
            <a:custGeom>
              <a:avLst/>
              <a:gdLst/>
              <a:ahLst/>
              <a:cxnLst/>
              <a:rect l="l" t="t" r="r" b="b"/>
              <a:pathLst>
                <a:path w="281" h="242" extrusionOk="0">
                  <a:moveTo>
                    <a:pt x="167" y="1"/>
                  </a:moveTo>
                  <a:cubicBezTo>
                    <a:pt x="165" y="1"/>
                    <a:pt x="164" y="1"/>
                    <a:pt x="162" y="1"/>
                  </a:cubicBezTo>
                  <a:cubicBezTo>
                    <a:pt x="161" y="1"/>
                    <a:pt x="160" y="1"/>
                    <a:pt x="159" y="1"/>
                  </a:cubicBezTo>
                  <a:cubicBezTo>
                    <a:pt x="54" y="1"/>
                    <a:pt x="1" y="129"/>
                    <a:pt x="75" y="207"/>
                  </a:cubicBezTo>
                  <a:cubicBezTo>
                    <a:pt x="99" y="231"/>
                    <a:pt x="129" y="241"/>
                    <a:pt x="158" y="241"/>
                  </a:cubicBezTo>
                  <a:cubicBezTo>
                    <a:pt x="221" y="241"/>
                    <a:pt x="281" y="193"/>
                    <a:pt x="281" y="120"/>
                  </a:cubicBezTo>
                  <a:cubicBezTo>
                    <a:pt x="281" y="55"/>
                    <a:pt x="231" y="1"/>
                    <a:pt x="167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2972196" y="4576342"/>
              <a:ext cx="26093" cy="22472"/>
            </a:xfrm>
            <a:custGeom>
              <a:avLst/>
              <a:gdLst/>
              <a:ahLst/>
              <a:cxnLst/>
              <a:rect l="l" t="t" r="r" b="b"/>
              <a:pathLst>
                <a:path w="281" h="242" extrusionOk="0">
                  <a:moveTo>
                    <a:pt x="167" y="1"/>
                  </a:moveTo>
                  <a:cubicBezTo>
                    <a:pt x="165" y="1"/>
                    <a:pt x="163" y="1"/>
                    <a:pt x="162" y="1"/>
                  </a:cubicBezTo>
                  <a:cubicBezTo>
                    <a:pt x="160" y="1"/>
                    <a:pt x="159" y="1"/>
                    <a:pt x="158" y="1"/>
                  </a:cubicBezTo>
                  <a:cubicBezTo>
                    <a:pt x="53" y="1"/>
                    <a:pt x="0" y="129"/>
                    <a:pt x="75" y="207"/>
                  </a:cubicBezTo>
                  <a:cubicBezTo>
                    <a:pt x="99" y="231"/>
                    <a:pt x="128" y="241"/>
                    <a:pt x="158" y="241"/>
                  </a:cubicBezTo>
                  <a:cubicBezTo>
                    <a:pt x="220" y="241"/>
                    <a:pt x="280" y="193"/>
                    <a:pt x="280" y="120"/>
                  </a:cubicBezTo>
                  <a:cubicBezTo>
                    <a:pt x="280" y="55"/>
                    <a:pt x="231" y="1"/>
                    <a:pt x="167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3004696" y="4576342"/>
              <a:ext cx="26093" cy="22472"/>
            </a:xfrm>
            <a:custGeom>
              <a:avLst/>
              <a:gdLst/>
              <a:ahLst/>
              <a:cxnLst/>
              <a:rect l="l" t="t" r="r" b="b"/>
              <a:pathLst>
                <a:path w="281" h="242" extrusionOk="0">
                  <a:moveTo>
                    <a:pt x="167" y="1"/>
                  </a:moveTo>
                  <a:cubicBezTo>
                    <a:pt x="165" y="1"/>
                    <a:pt x="164" y="1"/>
                    <a:pt x="162" y="1"/>
                  </a:cubicBezTo>
                  <a:cubicBezTo>
                    <a:pt x="161" y="1"/>
                    <a:pt x="160" y="1"/>
                    <a:pt x="159" y="1"/>
                  </a:cubicBezTo>
                  <a:cubicBezTo>
                    <a:pt x="54" y="1"/>
                    <a:pt x="1" y="129"/>
                    <a:pt x="75" y="207"/>
                  </a:cubicBezTo>
                  <a:cubicBezTo>
                    <a:pt x="99" y="231"/>
                    <a:pt x="129" y="241"/>
                    <a:pt x="158" y="241"/>
                  </a:cubicBezTo>
                  <a:cubicBezTo>
                    <a:pt x="221" y="241"/>
                    <a:pt x="281" y="193"/>
                    <a:pt x="281" y="120"/>
                  </a:cubicBezTo>
                  <a:cubicBezTo>
                    <a:pt x="281" y="55"/>
                    <a:pt x="231" y="1"/>
                    <a:pt x="167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3037289" y="4576342"/>
              <a:ext cx="26372" cy="22472"/>
            </a:xfrm>
            <a:custGeom>
              <a:avLst/>
              <a:gdLst/>
              <a:ahLst/>
              <a:cxnLst/>
              <a:rect l="l" t="t" r="r" b="b"/>
              <a:pathLst>
                <a:path w="284" h="242" extrusionOk="0">
                  <a:moveTo>
                    <a:pt x="167" y="1"/>
                  </a:moveTo>
                  <a:cubicBezTo>
                    <a:pt x="165" y="1"/>
                    <a:pt x="163" y="1"/>
                    <a:pt x="162" y="1"/>
                  </a:cubicBezTo>
                  <a:cubicBezTo>
                    <a:pt x="160" y="1"/>
                    <a:pt x="159" y="1"/>
                    <a:pt x="158" y="1"/>
                  </a:cubicBezTo>
                  <a:cubicBezTo>
                    <a:pt x="53" y="1"/>
                    <a:pt x="0" y="129"/>
                    <a:pt x="75" y="207"/>
                  </a:cubicBezTo>
                  <a:cubicBezTo>
                    <a:pt x="100" y="231"/>
                    <a:pt x="130" y="241"/>
                    <a:pt x="159" y="241"/>
                  </a:cubicBezTo>
                  <a:cubicBezTo>
                    <a:pt x="222" y="241"/>
                    <a:pt x="281" y="193"/>
                    <a:pt x="283" y="120"/>
                  </a:cubicBezTo>
                  <a:cubicBezTo>
                    <a:pt x="283" y="55"/>
                    <a:pt x="231" y="1"/>
                    <a:pt x="167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3069789" y="4576342"/>
              <a:ext cx="26372" cy="22472"/>
            </a:xfrm>
            <a:custGeom>
              <a:avLst/>
              <a:gdLst/>
              <a:ahLst/>
              <a:cxnLst/>
              <a:rect l="l" t="t" r="r" b="b"/>
              <a:pathLst>
                <a:path w="284" h="242" extrusionOk="0">
                  <a:moveTo>
                    <a:pt x="167" y="1"/>
                  </a:moveTo>
                  <a:cubicBezTo>
                    <a:pt x="165" y="1"/>
                    <a:pt x="164" y="1"/>
                    <a:pt x="162" y="1"/>
                  </a:cubicBezTo>
                  <a:cubicBezTo>
                    <a:pt x="161" y="1"/>
                    <a:pt x="160" y="1"/>
                    <a:pt x="159" y="1"/>
                  </a:cubicBezTo>
                  <a:cubicBezTo>
                    <a:pt x="54" y="1"/>
                    <a:pt x="1" y="129"/>
                    <a:pt x="78" y="207"/>
                  </a:cubicBezTo>
                  <a:cubicBezTo>
                    <a:pt x="102" y="231"/>
                    <a:pt x="132" y="241"/>
                    <a:pt x="161" y="241"/>
                  </a:cubicBezTo>
                  <a:cubicBezTo>
                    <a:pt x="223" y="241"/>
                    <a:pt x="284" y="193"/>
                    <a:pt x="284" y="120"/>
                  </a:cubicBezTo>
                  <a:cubicBezTo>
                    <a:pt x="284" y="55"/>
                    <a:pt x="231" y="1"/>
                    <a:pt x="167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3102382" y="4576342"/>
              <a:ext cx="26372" cy="22472"/>
            </a:xfrm>
            <a:custGeom>
              <a:avLst/>
              <a:gdLst/>
              <a:ahLst/>
              <a:cxnLst/>
              <a:rect l="l" t="t" r="r" b="b"/>
              <a:pathLst>
                <a:path w="284" h="242" extrusionOk="0">
                  <a:moveTo>
                    <a:pt x="167" y="1"/>
                  </a:moveTo>
                  <a:cubicBezTo>
                    <a:pt x="165" y="1"/>
                    <a:pt x="163" y="1"/>
                    <a:pt x="162" y="1"/>
                  </a:cubicBezTo>
                  <a:cubicBezTo>
                    <a:pt x="160" y="1"/>
                    <a:pt x="159" y="1"/>
                    <a:pt x="158" y="1"/>
                  </a:cubicBezTo>
                  <a:cubicBezTo>
                    <a:pt x="53" y="1"/>
                    <a:pt x="0" y="129"/>
                    <a:pt x="78" y="207"/>
                  </a:cubicBezTo>
                  <a:cubicBezTo>
                    <a:pt x="102" y="231"/>
                    <a:pt x="131" y="241"/>
                    <a:pt x="161" y="241"/>
                  </a:cubicBezTo>
                  <a:cubicBezTo>
                    <a:pt x="223" y="241"/>
                    <a:pt x="283" y="193"/>
                    <a:pt x="283" y="120"/>
                  </a:cubicBezTo>
                  <a:cubicBezTo>
                    <a:pt x="283" y="55"/>
                    <a:pt x="231" y="1"/>
                    <a:pt x="167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3135161" y="4576342"/>
              <a:ext cx="26093" cy="22472"/>
            </a:xfrm>
            <a:custGeom>
              <a:avLst/>
              <a:gdLst/>
              <a:ahLst/>
              <a:cxnLst/>
              <a:rect l="l" t="t" r="r" b="b"/>
              <a:pathLst>
                <a:path w="281" h="242" extrusionOk="0">
                  <a:moveTo>
                    <a:pt x="164" y="1"/>
                  </a:moveTo>
                  <a:cubicBezTo>
                    <a:pt x="162" y="1"/>
                    <a:pt x="161" y="1"/>
                    <a:pt x="159" y="1"/>
                  </a:cubicBezTo>
                  <a:cubicBezTo>
                    <a:pt x="158" y="1"/>
                    <a:pt x="157" y="1"/>
                    <a:pt x="156" y="1"/>
                  </a:cubicBezTo>
                  <a:cubicBezTo>
                    <a:pt x="51" y="1"/>
                    <a:pt x="1" y="129"/>
                    <a:pt x="75" y="207"/>
                  </a:cubicBezTo>
                  <a:cubicBezTo>
                    <a:pt x="99" y="231"/>
                    <a:pt x="129" y="241"/>
                    <a:pt x="158" y="241"/>
                  </a:cubicBezTo>
                  <a:cubicBezTo>
                    <a:pt x="220" y="241"/>
                    <a:pt x="281" y="193"/>
                    <a:pt x="281" y="120"/>
                  </a:cubicBezTo>
                  <a:cubicBezTo>
                    <a:pt x="281" y="55"/>
                    <a:pt x="228" y="1"/>
                    <a:pt x="164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3167755" y="4576342"/>
              <a:ext cx="26093" cy="22472"/>
            </a:xfrm>
            <a:custGeom>
              <a:avLst/>
              <a:gdLst/>
              <a:ahLst/>
              <a:cxnLst/>
              <a:rect l="l" t="t" r="r" b="b"/>
              <a:pathLst>
                <a:path w="281" h="242" extrusionOk="0">
                  <a:moveTo>
                    <a:pt x="166" y="1"/>
                  </a:moveTo>
                  <a:cubicBezTo>
                    <a:pt x="165" y="1"/>
                    <a:pt x="163" y="1"/>
                    <a:pt x="162" y="1"/>
                  </a:cubicBezTo>
                  <a:cubicBezTo>
                    <a:pt x="160" y="1"/>
                    <a:pt x="159" y="1"/>
                    <a:pt x="158" y="1"/>
                  </a:cubicBezTo>
                  <a:cubicBezTo>
                    <a:pt x="50" y="1"/>
                    <a:pt x="0" y="129"/>
                    <a:pt x="75" y="207"/>
                  </a:cubicBezTo>
                  <a:cubicBezTo>
                    <a:pt x="99" y="231"/>
                    <a:pt x="128" y="241"/>
                    <a:pt x="158" y="241"/>
                  </a:cubicBezTo>
                  <a:cubicBezTo>
                    <a:pt x="220" y="241"/>
                    <a:pt x="280" y="193"/>
                    <a:pt x="280" y="120"/>
                  </a:cubicBezTo>
                  <a:cubicBezTo>
                    <a:pt x="280" y="55"/>
                    <a:pt x="228" y="1"/>
                    <a:pt x="166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3200255" y="4576342"/>
              <a:ext cx="26093" cy="22472"/>
            </a:xfrm>
            <a:custGeom>
              <a:avLst/>
              <a:gdLst/>
              <a:ahLst/>
              <a:cxnLst/>
              <a:rect l="l" t="t" r="r" b="b"/>
              <a:pathLst>
                <a:path w="281" h="242" extrusionOk="0">
                  <a:moveTo>
                    <a:pt x="167" y="1"/>
                  </a:moveTo>
                  <a:cubicBezTo>
                    <a:pt x="165" y="1"/>
                    <a:pt x="164" y="1"/>
                    <a:pt x="162" y="1"/>
                  </a:cubicBezTo>
                  <a:cubicBezTo>
                    <a:pt x="161" y="1"/>
                    <a:pt x="160" y="1"/>
                    <a:pt x="159" y="1"/>
                  </a:cubicBezTo>
                  <a:cubicBezTo>
                    <a:pt x="54" y="1"/>
                    <a:pt x="1" y="129"/>
                    <a:pt x="75" y="207"/>
                  </a:cubicBezTo>
                  <a:cubicBezTo>
                    <a:pt x="99" y="231"/>
                    <a:pt x="129" y="241"/>
                    <a:pt x="158" y="241"/>
                  </a:cubicBezTo>
                  <a:cubicBezTo>
                    <a:pt x="220" y="241"/>
                    <a:pt x="281" y="193"/>
                    <a:pt x="281" y="120"/>
                  </a:cubicBezTo>
                  <a:cubicBezTo>
                    <a:pt x="281" y="55"/>
                    <a:pt x="231" y="1"/>
                    <a:pt x="167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3232755" y="4576342"/>
              <a:ext cx="26186" cy="22472"/>
            </a:xfrm>
            <a:custGeom>
              <a:avLst/>
              <a:gdLst/>
              <a:ahLst/>
              <a:cxnLst/>
              <a:rect l="l" t="t" r="r" b="b"/>
              <a:pathLst>
                <a:path w="282" h="242" extrusionOk="0">
                  <a:moveTo>
                    <a:pt x="163" y="1"/>
                  </a:moveTo>
                  <a:cubicBezTo>
                    <a:pt x="55" y="1"/>
                    <a:pt x="0" y="128"/>
                    <a:pt x="76" y="207"/>
                  </a:cubicBezTo>
                  <a:cubicBezTo>
                    <a:pt x="100" y="231"/>
                    <a:pt x="129" y="241"/>
                    <a:pt x="159" y="241"/>
                  </a:cubicBezTo>
                  <a:cubicBezTo>
                    <a:pt x="221" y="241"/>
                    <a:pt x="281" y="193"/>
                    <a:pt x="281" y="120"/>
                  </a:cubicBezTo>
                  <a:cubicBezTo>
                    <a:pt x="281" y="53"/>
                    <a:pt x="229" y="1"/>
                    <a:pt x="163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3265348" y="4576342"/>
              <a:ext cx="26093" cy="22472"/>
            </a:xfrm>
            <a:custGeom>
              <a:avLst/>
              <a:gdLst/>
              <a:ahLst/>
              <a:cxnLst/>
              <a:rect l="l" t="t" r="r" b="b"/>
              <a:pathLst>
                <a:path w="281" h="242" extrusionOk="0">
                  <a:moveTo>
                    <a:pt x="167" y="1"/>
                  </a:moveTo>
                  <a:cubicBezTo>
                    <a:pt x="165" y="1"/>
                    <a:pt x="164" y="1"/>
                    <a:pt x="162" y="1"/>
                  </a:cubicBezTo>
                  <a:cubicBezTo>
                    <a:pt x="161" y="1"/>
                    <a:pt x="160" y="1"/>
                    <a:pt x="159" y="1"/>
                  </a:cubicBezTo>
                  <a:cubicBezTo>
                    <a:pt x="54" y="1"/>
                    <a:pt x="1" y="129"/>
                    <a:pt x="75" y="207"/>
                  </a:cubicBezTo>
                  <a:cubicBezTo>
                    <a:pt x="99" y="231"/>
                    <a:pt x="129" y="241"/>
                    <a:pt x="158" y="241"/>
                  </a:cubicBezTo>
                  <a:cubicBezTo>
                    <a:pt x="220" y="241"/>
                    <a:pt x="281" y="193"/>
                    <a:pt x="281" y="120"/>
                  </a:cubicBezTo>
                  <a:cubicBezTo>
                    <a:pt x="281" y="55"/>
                    <a:pt x="231" y="1"/>
                    <a:pt x="167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3297941" y="4576342"/>
              <a:ext cx="26372" cy="22472"/>
            </a:xfrm>
            <a:custGeom>
              <a:avLst/>
              <a:gdLst/>
              <a:ahLst/>
              <a:cxnLst/>
              <a:rect l="l" t="t" r="r" b="b"/>
              <a:pathLst>
                <a:path w="284" h="242" extrusionOk="0">
                  <a:moveTo>
                    <a:pt x="167" y="1"/>
                  </a:moveTo>
                  <a:cubicBezTo>
                    <a:pt x="165" y="1"/>
                    <a:pt x="163" y="1"/>
                    <a:pt x="162" y="1"/>
                  </a:cubicBezTo>
                  <a:cubicBezTo>
                    <a:pt x="160" y="1"/>
                    <a:pt x="159" y="1"/>
                    <a:pt x="158" y="1"/>
                  </a:cubicBezTo>
                  <a:cubicBezTo>
                    <a:pt x="53" y="1"/>
                    <a:pt x="0" y="129"/>
                    <a:pt x="75" y="207"/>
                  </a:cubicBezTo>
                  <a:cubicBezTo>
                    <a:pt x="100" y="231"/>
                    <a:pt x="130" y="241"/>
                    <a:pt x="159" y="241"/>
                  </a:cubicBezTo>
                  <a:cubicBezTo>
                    <a:pt x="222" y="241"/>
                    <a:pt x="281" y="193"/>
                    <a:pt x="283" y="120"/>
                  </a:cubicBezTo>
                  <a:cubicBezTo>
                    <a:pt x="283" y="55"/>
                    <a:pt x="231" y="1"/>
                    <a:pt x="167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3330627" y="4576342"/>
              <a:ext cx="26186" cy="22472"/>
            </a:xfrm>
            <a:custGeom>
              <a:avLst/>
              <a:gdLst/>
              <a:ahLst/>
              <a:cxnLst/>
              <a:rect l="l" t="t" r="r" b="b"/>
              <a:pathLst>
                <a:path w="282" h="242" extrusionOk="0">
                  <a:moveTo>
                    <a:pt x="160" y="1"/>
                  </a:moveTo>
                  <a:cubicBezTo>
                    <a:pt x="53" y="1"/>
                    <a:pt x="1" y="128"/>
                    <a:pt x="76" y="207"/>
                  </a:cubicBezTo>
                  <a:cubicBezTo>
                    <a:pt x="100" y="231"/>
                    <a:pt x="130" y="241"/>
                    <a:pt x="159" y="241"/>
                  </a:cubicBezTo>
                  <a:cubicBezTo>
                    <a:pt x="221" y="241"/>
                    <a:pt x="282" y="193"/>
                    <a:pt x="282" y="120"/>
                  </a:cubicBezTo>
                  <a:cubicBezTo>
                    <a:pt x="282" y="53"/>
                    <a:pt x="227" y="1"/>
                    <a:pt x="160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3362942" y="4576342"/>
              <a:ext cx="26464" cy="22472"/>
            </a:xfrm>
            <a:custGeom>
              <a:avLst/>
              <a:gdLst/>
              <a:ahLst/>
              <a:cxnLst/>
              <a:rect l="l" t="t" r="r" b="b"/>
              <a:pathLst>
                <a:path w="285" h="242" extrusionOk="0">
                  <a:moveTo>
                    <a:pt x="163" y="1"/>
                  </a:moveTo>
                  <a:cubicBezTo>
                    <a:pt x="55" y="1"/>
                    <a:pt x="0" y="128"/>
                    <a:pt x="79" y="207"/>
                  </a:cubicBezTo>
                  <a:cubicBezTo>
                    <a:pt x="103" y="231"/>
                    <a:pt x="132" y="241"/>
                    <a:pt x="162" y="241"/>
                  </a:cubicBezTo>
                  <a:cubicBezTo>
                    <a:pt x="224" y="241"/>
                    <a:pt x="284" y="193"/>
                    <a:pt x="284" y="120"/>
                  </a:cubicBezTo>
                  <a:cubicBezTo>
                    <a:pt x="284" y="53"/>
                    <a:pt x="229" y="1"/>
                    <a:pt x="163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3395721" y="4576342"/>
              <a:ext cx="26186" cy="22472"/>
            </a:xfrm>
            <a:custGeom>
              <a:avLst/>
              <a:gdLst/>
              <a:ahLst/>
              <a:cxnLst/>
              <a:rect l="l" t="t" r="r" b="b"/>
              <a:pathLst>
                <a:path w="282" h="242" extrusionOk="0">
                  <a:moveTo>
                    <a:pt x="160" y="1"/>
                  </a:moveTo>
                  <a:cubicBezTo>
                    <a:pt x="53" y="1"/>
                    <a:pt x="1" y="128"/>
                    <a:pt x="76" y="207"/>
                  </a:cubicBezTo>
                  <a:cubicBezTo>
                    <a:pt x="100" y="231"/>
                    <a:pt x="130" y="241"/>
                    <a:pt x="159" y="241"/>
                  </a:cubicBezTo>
                  <a:cubicBezTo>
                    <a:pt x="221" y="241"/>
                    <a:pt x="282" y="193"/>
                    <a:pt x="282" y="120"/>
                  </a:cubicBezTo>
                  <a:cubicBezTo>
                    <a:pt x="282" y="53"/>
                    <a:pt x="227" y="1"/>
                    <a:pt x="160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3428035" y="4576342"/>
              <a:ext cx="26464" cy="22472"/>
            </a:xfrm>
            <a:custGeom>
              <a:avLst/>
              <a:gdLst/>
              <a:ahLst/>
              <a:cxnLst/>
              <a:rect l="l" t="t" r="r" b="b"/>
              <a:pathLst>
                <a:path w="285" h="242" extrusionOk="0">
                  <a:moveTo>
                    <a:pt x="163" y="1"/>
                  </a:moveTo>
                  <a:cubicBezTo>
                    <a:pt x="55" y="1"/>
                    <a:pt x="0" y="128"/>
                    <a:pt x="76" y="207"/>
                  </a:cubicBezTo>
                  <a:cubicBezTo>
                    <a:pt x="101" y="231"/>
                    <a:pt x="131" y="241"/>
                    <a:pt x="161" y="241"/>
                  </a:cubicBezTo>
                  <a:cubicBezTo>
                    <a:pt x="224" y="241"/>
                    <a:pt x="284" y="193"/>
                    <a:pt x="284" y="120"/>
                  </a:cubicBezTo>
                  <a:cubicBezTo>
                    <a:pt x="284" y="53"/>
                    <a:pt x="229" y="1"/>
                    <a:pt x="163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2698822" y="4585813"/>
              <a:ext cx="741374" cy="4086"/>
            </a:xfrm>
            <a:custGeom>
              <a:avLst/>
              <a:gdLst/>
              <a:ahLst/>
              <a:cxnLst/>
              <a:rect l="l" t="t" r="r" b="b"/>
              <a:pathLst>
                <a:path w="7984" h="44" extrusionOk="0">
                  <a:moveTo>
                    <a:pt x="0" y="0"/>
                  </a:moveTo>
                  <a:lnTo>
                    <a:pt x="0" y="44"/>
                  </a:lnTo>
                  <a:lnTo>
                    <a:pt x="7984" y="44"/>
                  </a:lnTo>
                  <a:lnTo>
                    <a:pt x="7984" y="0"/>
                  </a:ln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937931" y="4651742"/>
              <a:ext cx="42343" cy="50050"/>
            </a:xfrm>
            <a:custGeom>
              <a:avLst/>
              <a:gdLst/>
              <a:ahLst/>
              <a:cxnLst/>
              <a:rect l="l" t="t" r="r" b="b"/>
              <a:pathLst>
                <a:path w="456" h="539" extrusionOk="0">
                  <a:moveTo>
                    <a:pt x="229" y="122"/>
                  </a:moveTo>
                  <a:cubicBezTo>
                    <a:pt x="261" y="122"/>
                    <a:pt x="273" y="130"/>
                    <a:pt x="273" y="162"/>
                  </a:cubicBezTo>
                  <a:cubicBezTo>
                    <a:pt x="273" y="194"/>
                    <a:pt x="264" y="209"/>
                    <a:pt x="232" y="209"/>
                  </a:cubicBezTo>
                  <a:lnTo>
                    <a:pt x="189" y="209"/>
                  </a:lnTo>
                  <a:lnTo>
                    <a:pt x="189" y="122"/>
                  </a:lnTo>
                  <a:close/>
                  <a:moveTo>
                    <a:pt x="232" y="324"/>
                  </a:moveTo>
                  <a:cubicBezTo>
                    <a:pt x="267" y="324"/>
                    <a:pt x="279" y="330"/>
                    <a:pt x="279" y="368"/>
                  </a:cubicBezTo>
                  <a:cubicBezTo>
                    <a:pt x="279" y="403"/>
                    <a:pt x="267" y="414"/>
                    <a:pt x="232" y="414"/>
                  </a:cubicBezTo>
                  <a:lnTo>
                    <a:pt x="189" y="414"/>
                  </a:lnTo>
                  <a:lnTo>
                    <a:pt x="189" y="324"/>
                  </a:lnTo>
                  <a:close/>
                  <a:moveTo>
                    <a:pt x="1" y="0"/>
                  </a:moveTo>
                  <a:lnTo>
                    <a:pt x="1" y="539"/>
                  </a:lnTo>
                  <a:lnTo>
                    <a:pt x="250" y="539"/>
                  </a:lnTo>
                  <a:cubicBezTo>
                    <a:pt x="360" y="539"/>
                    <a:pt x="455" y="507"/>
                    <a:pt x="455" y="385"/>
                  </a:cubicBezTo>
                  <a:cubicBezTo>
                    <a:pt x="455" y="307"/>
                    <a:pt x="438" y="284"/>
                    <a:pt x="389" y="261"/>
                  </a:cubicBezTo>
                  <a:cubicBezTo>
                    <a:pt x="435" y="229"/>
                    <a:pt x="444" y="197"/>
                    <a:pt x="444" y="133"/>
                  </a:cubicBezTo>
                  <a:cubicBezTo>
                    <a:pt x="444" y="29"/>
                    <a:pt x="354" y="0"/>
                    <a:pt x="247" y="0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2981481" y="4647935"/>
              <a:ext cx="38814" cy="59522"/>
            </a:xfrm>
            <a:custGeom>
              <a:avLst/>
              <a:gdLst/>
              <a:ahLst/>
              <a:cxnLst/>
              <a:rect l="l" t="t" r="r" b="b"/>
              <a:pathLst>
                <a:path w="418" h="641" extrusionOk="0">
                  <a:moveTo>
                    <a:pt x="244" y="0"/>
                  </a:moveTo>
                  <a:lnTo>
                    <a:pt x="1" y="603"/>
                  </a:lnTo>
                  <a:lnTo>
                    <a:pt x="175" y="641"/>
                  </a:lnTo>
                  <a:lnTo>
                    <a:pt x="418" y="35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3021596" y="4650628"/>
              <a:ext cx="37700" cy="52000"/>
            </a:xfrm>
            <a:custGeom>
              <a:avLst/>
              <a:gdLst/>
              <a:ahLst/>
              <a:cxnLst/>
              <a:rect l="l" t="t" r="r" b="b"/>
              <a:pathLst>
                <a:path w="406" h="560" extrusionOk="0">
                  <a:moveTo>
                    <a:pt x="241" y="0"/>
                  </a:moveTo>
                  <a:cubicBezTo>
                    <a:pt x="53" y="0"/>
                    <a:pt x="0" y="67"/>
                    <a:pt x="0" y="279"/>
                  </a:cubicBezTo>
                  <a:cubicBezTo>
                    <a:pt x="0" y="499"/>
                    <a:pt x="55" y="560"/>
                    <a:pt x="232" y="560"/>
                  </a:cubicBezTo>
                  <a:cubicBezTo>
                    <a:pt x="290" y="560"/>
                    <a:pt x="348" y="554"/>
                    <a:pt x="406" y="539"/>
                  </a:cubicBezTo>
                  <a:lnTo>
                    <a:pt x="403" y="397"/>
                  </a:lnTo>
                  <a:cubicBezTo>
                    <a:pt x="403" y="397"/>
                    <a:pt x="334" y="403"/>
                    <a:pt x="278" y="403"/>
                  </a:cubicBezTo>
                  <a:cubicBezTo>
                    <a:pt x="206" y="403"/>
                    <a:pt x="192" y="386"/>
                    <a:pt x="192" y="279"/>
                  </a:cubicBezTo>
                  <a:cubicBezTo>
                    <a:pt x="192" y="174"/>
                    <a:pt x="206" y="160"/>
                    <a:pt x="278" y="160"/>
                  </a:cubicBezTo>
                  <a:cubicBezTo>
                    <a:pt x="319" y="160"/>
                    <a:pt x="360" y="163"/>
                    <a:pt x="400" y="166"/>
                  </a:cubicBezTo>
                  <a:lnTo>
                    <a:pt x="406" y="21"/>
                  </a:lnTo>
                  <a:cubicBezTo>
                    <a:pt x="351" y="9"/>
                    <a:pt x="296" y="3"/>
                    <a:pt x="241" y="0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3078611" y="4676164"/>
              <a:ext cx="22193" cy="13557"/>
            </a:xfrm>
            <a:custGeom>
              <a:avLst/>
              <a:gdLst/>
              <a:ahLst/>
              <a:cxnLst/>
              <a:rect l="l" t="t" r="r" b="b"/>
              <a:pathLst>
                <a:path w="239" h="146" extrusionOk="0">
                  <a:moveTo>
                    <a:pt x="1" y="1"/>
                  </a:moveTo>
                  <a:lnTo>
                    <a:pt x="1" y="145"/>
                  </a:lnTo>
                  <a:lnTo>
                    <a:pt x="238" y="145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3122161" y="4652485"/>
              <a:ext cx="31850" cy="49307"/>
            </a:xfrm>
            <a:custGeom>
              <a:avLst/>
              <a:gdLst/>
              <a:ahLst/>
              <a:cxnLst/>
              <a:rect l="l" t="t" r="r" b="b"/>
              <a:pathLst>
                <a:path w="343" h="531" extrusionOk="0">
                  <a:moveTo>
                    <a:pt x="189" y="1"/>
                  </a:moveTo>
                  <a:lnTo>
                    <a:pt x="1" y="108"/>
                  </a:lnTo>
                  <a:lnTo>
                    <a:pt x="50" y="238"/>
                  </a:lnTo>
                  <a:lnTo>
                    <a:pt x="160" y="195"/>
                  </a:lnTo>
                  <a:lnTo>
                    <a:pt x="160" y="531"/>
                  </a:lnTo>
                  <a:lnTo>
                    <a:pt x="343" y="531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3161440" y="4652485"/>
              <a:ext cx="38536" cy="50422"/>
            </a:xfrm>
            <a:custGeom>
              <a:avLst/>
              <a:gdLst/>
              <a:ahLst/>
              <a:cxnLst/>
              <a:rect l="l" t="t" r="r" b="b"/>
              <a:pathLst>
                <a:path w="415" h="543" extrusionOk="0">
                  <a:moveTo>
                    <a:pt x="27" y="1"/>
                  </a:moveTo>
                  <a:lnTo>
                    <a:pt x="15" y="345"/>
                  </a:lnTo>
                  <a:lnTo>
                    <a:pt x="134" y="360"/>
                  </a:lnTo>
                  <a:cubicBezTo>
                    <a:pt x="154" y="354"/>
                    <a:pt x="177" y="351"/>
                    <a:pt x="198" y="351"/>
                  </a:cubicBezTo>
                  <a:cubicBezTo>
                    <a:pt x="227" y="351"/>
                    <a:pt x="238" y="357"/>
                    <a:pt x="238" y="374"/>
                  </a:cubicBezTo>
                  <a:cubicBezTo>
                    <a:pt x="238" y="389"/>
                    <a:pt x="221" y="395"/>
                    <a:pt x="198" y="395"/>
                  </a:cubicBezTo>
                  <a:cubicBezTo>
                    <a:pt x="137" y="392"/>
                    <a:pt x="76" y="386"/>
                    <a:pt x="15" y="377"/>
                  </a:cubicBezTo>
                  <a:lnTo>
                    <a:pt x="1" y="511"/>
                  </a:lnTo>
                  <a:cubicBezTo>
                    <a:pt x="70" y="528"/>
                    <a:pt x="143" y="537"/>
                    <a:pt x="215" y="542"/>
                  </a:cubicBezTo>
                  <a:cubicBezTo>
                    <a:pt x="334" y="542"/>
                    <a:pt x="415" y="490"/>
                    <a:pt x="415" y="357"/>
                  </a:cubicBezTo>
                  <a:cubicBezTo>
                    <a:pt x="415" y="224"/>
                    <a:pt x="354" y="186"/>
                    <a:pt x="235" y="186"/>
                  </a:cubicBezTo>
                  <a:cubicBezTo>
                    <a:pt x="209" y="186"/>
                    <a:pt x="186" y="189"/>
                    <a:pt x="163" y="198"/>
                  </a:cubicBezTo>
                  <a:lnTo>
                    <a:pt x="166" y="160"/>
                  </a:lnTo>
                  <a:lnTo>
                    <a:pt x="395" y="160"/>
                  </a:lnTo>
                  <a:lnTo>
                    <a:pt x="395" y="1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3014075" y="3809150"/>
              <a:ext cx="95272" cy="81715"/>
            </a:xfrm>
            <a:custGeom>
              <a:avLst/>
              <a:gdLst/>
              <a:ahLst/>
              <a:cxnLst/>
              <a:rect l="l" t="t" r="r" b="b"/>
              <a:pathLst>
                <a:path w="1026" h="880" extrusionOk="0">
                  <a:moveTo>
                    <a:pt x="588" y="74"/>
                  </a:moveTo>
                  <a:cubicBezTo>
                    <a:pt x="791" y="74"/>
                    <a:pt x="953" y="239"/>
                    <a:pt x="953" y="442"/>
                  </a:cubicBezTo>
                  <a:cubicBezTo>
                    <a:pt x="953" y="663"/>
                    <a:pt x="774" y="809"/>
                    <a:pt x="586" y="809"/>
                  </a:cubicBezTo>
                  <a:cubicBezTo>
                    <a:pt x="495" y="809"/>
                    <a:pt x="403" y="775"/>
                    <a:pt x="328" y="700"/>
                  </a:cubicBezTo>
                  <a:cubicBezTo>
                    <a:pt x="96" y="471"/>
                    <a:pt x="261" y="74"/>
                    <a:pt x="588" y="74"/>
                  </a:cubicBezTo>
                  <a:close/>
                  <a:moveTo>
                    <a:pt x="582" y="1"/>
                  </a:moveTo>
                  <a:cubicBezTo>
                    <a:pt x="475" y="1"/>
                    <a:pt x="365" y="41"/>
                    <a:pt x="275" y="129"/>
                  </a:cubicBezTo>
                  <a:cubicBezTo>
                    <a:pt x="0" y="407"/>
                    <a:pt x="194" y="879"/>
                    <a:pt x="588" y="879"/>
                  </a:cubicBezTo>
                  <a:cubicBezTo>
                    <a:pt x="829" y="879"/>
                    <a:pt x="1026" y="682"/>
                    <a:pt x="1026" y="442"/>
                  </a:cubicBezTo>
                  <a:cubicBezTo>
                    <a:pt x="1026" y="177"/>
                    <a:pt x="809" y="1"/>
                    <a:pt x="582" y="1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/>
          <p:nvPr/>
        </p:nvSpPr>
        <p:spPr>
          <a:xfrm>
            <a:off x="311700" y="305400"/>
            <a:ext cx="8520600" cy="453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"/>
          <p:cNvSpPr/>
          <p:nvPr/>
        </p:nvSpPr>
        <p:spPr>
          <a:xfrm>
            <a:off x="617125" y="609800"/>
            <a:ext cx="7909800" cy="392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"/>
          <p:cNvSpPr txBox="1">
            <a:spLocks noGrp="1"/>
          </p:cNvSpPr>
          <p:nvPr>
            <p:ph type="title"/>
          </p:nvPr>
        </p:nvSpPr>
        <p:spPr>
          <a:xfrm>
            <a:off x="1100500" y="640850"/>
            <a:ext cx="6942900" cy="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"/>
          <p:cNvSpPr/>
          <p:nvPr/>
        </p:nvSpPr>
        <p:spPr>
          <a:xfrm>
            <a:off x="311700" y="305400"/>
            <a:ext cx="8520600" cy="453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2766150" y="3856025"/>
            <a:ext cx="1653000" cy="85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1"/>
          <p:cNvSpPr/>
          <p:nvPr/>
        </p:nvSpPr>
        <p:spPr>
          <a:xfrm rot="-224927">
            <a:off x="2974706" y="1103059"/>
            <a:ext cx="725057" cy="274202"/>
          </a:xfrm>
          <a:custGeom>
            <a:avLst/>
            <a:gdLst/>
            <a:ahLst/>
            <a:cxnLst/>
            <a:rect l="l" t="t" r="r" b="b"/>
            <a:pathLst>
              <a:path w="3713" h="1404" extrusionOk="0">
                <a:moveTo>
                  <a:pt x="3479" y="1"/>
                </a:moveTo>
                <a:cubicBezTo>
                  <a:pt x="3100" y="1"/>
                  <a:pt x="2263" y="266"/>
                  <a:pt x="1852" y="467"/>
                </a:cubicBezTo>
                <a:cubicBezTo>
                  <a:pt x="1309" y="729"/>
                  <a:pt x="0" y="1204"/>
                  <a:pt x="59" y="1378"/>
                </a:cubicBezTo>
                <a:cubicBezTo>
                  <a:pt x="65" y="1395"/>
                  <a:pt x="92" y="1403"/>
                  <a:pt x="138" y="1403"/>
                </a:cubicBezTo>
                <a:cubicBezTo>
                  <a:pt x="461" y="1403"/>
                  <a:pt x="1675" y="1022"/>
                  <a:pt x="2472" y="768"/>
                </a:cubicBezTo>
                <a:cubicBezTo>
                  <a:pt x="3383" y="477"/>
                  <a:pt x="3713" y="322"/>
                  <a:pt x="3674" y="80"/>
                </a:cubicBezTo>
                <a:cubicBezTo>
                  <a:pt x="3665" y="24"/>
                  <a:pt x="3593" y="1"/>
                  <a:pt x="34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1"/>
          <p:cNvSpPr/>
          <p:nvPr/>
        </p:nvSpPr>
        <p:spPr>
          <a:xfrm rot="-225047">
            <a:off x="315021" y="1606236"/>
            <a:ext cx="3429196" cy="5143311"/>
          </a:xfrm>
          <a:custGeom>
            <a:avLst/>
            <a:gdLst/>
            <a:ahLst/>
            <a:cxnLst/>
            <a:rect l="l" t="t" r="r" b="b"/>
            <a:pathLst>
              <a:path w="138902" h="208398" extrusionOk="0">
                <a:moveTo>
                  <a:pt x="101452" y="0"/>
                </a:moveTo>
                <a:cubicBezTo>
                  <a:pt x="100874" y="0"/>
                  <a:pt x="100033" y="129"/>
                  <a:pt x="98964" y="397"/>
                </a:cubicBezTo>
                <a:cubicBezTo>
                  <a:pt x="94949" y="1383"/>
                  <a:pt x="78114" y="6877"/>
                  <a:pt x="65647" y="11948"/>
                </a:cubicBezTo>
                <a:cubicBezTo>
                  <a:pt x="41980" y="21739"/>
                  <a:pt x="19863" y="34981"/>
                  <a:pt x="0" y="51252"/>
                </a:cubicBezTo>
                <a:lnTo>
                  <a:pt x="0" y="208397"/>
                </a:lnTo>
                <a:lnTo>
                  <a:pt x="138901" y="208397"/>
                </a:lnTo>
                <a:lnTo>
                  <a:pt x="138901" y="134368"/>
                </a:lnTo>
                <a:lnTo>
                  <a:pt x="138831" y="134368"/>
                </a:lnTo>
                <a:cubicBezTo>
                  <a:pt x="131527" y="132474"/>
                  <a:pt x="127132" y="116284"/>
                  <a:pt x="118367" y="116284"/>
                </a:cubicBezTo>
                <a:cubicBezTo>
                  <a:pt x="115722" y="116284"/>
                  <a:pt x="112678" y="117759"/>
                  <a:pt x="109036" y="121548"/>
                </a:cubicBezTo>
                <a:cubicBezTo>
                  <a:pt x="108226" y="118026"/>
                  <a:pt x="105549" y="116371"/>
                  <a:pt x="102714" y="116371"/>
                </a:cubicBezTo>
                <a:cubicBezTo>
                  <a:pt x="99879" y="116371"/>
                  <a:pt x="96886" y="118026"/>
                  <a:pt x="95442" y="121126"/>
                </a:cubicBezTo>
                <a:cubicBezTo>
                  <a:pt x="92483" y="109997"/>
                  <a:pt x="96639" y="97177"/>
                  <a:pt x="81777" y="93444"/>
                </a:cubicBezTo>
                <a:cubicBezTo>
                  <a:pt x="79841" y="92943"/>
                  <a:pt x="77808" y="92713"/>
                  <a:pt x="75737" y="92713"/>
                </a:cubicBezTo>
                <a:cubicBezTo>
                  <a:pt x="69370" y="92713"/>
                  <a:pt x="62651" y="94886"/>
                  <a:pt x="57335" y="98022"/>
                </a:cubicBezTo>
                <a:cubicBezTo>
                  <a:pt x="54805" y="99549"/>
                  <a:pt x="53194" y="101400"/>
                  <a:pt x="51547" y="101400"/>
                </a:cubicBezTo>
                <a:cubicBezTo>
                  <a:pt x="50535" y="101400"/>
                  <a:pt x="49509" y="100701"/>
                  <a:pt x="48249" y="98797"/>
                </a:cubicBezTo>
                <a:cubicBezTo>
                  <a:pt x="45784" y="95064"/>
                  <a:pt x="50714" y="91401"/>
                  <a:pt x="44516" y="88936"/>
                </a:cubicBezTo>
                <a:cubicBezTo>
                  <a:pt x="43315" y="88504"/>
                  <a:pt x="42235" y="88356"/>
                  <a:pt x="41258" y="88356"/>
                </a:cubicBezTo>
                <a:cubicBezTo>
                  <a:pt x="39146" y="88356"/>
                  <a:pt x="37511" y="89045"/>
                  <a:pt x="36167" y="89045"/>
                </a:cubicBezTo>
                <a:cubicBezTo>
                  <a:pt x="34484" y="89045"/>
                  <a:pt x="33256" y="87963"/>
                  <a:pt x="32119" y="83090"/>
                </a:cubicBezTo>
                <a:cubicBezTo>
                  <a:pt x="30499" y="76046"/>
                  <a:pt x="21765" y="48223"/>
                  <a:pt x="100513" y="2158"/>
                </a:cubicBezTo>
                <a:cubicBezTo>
                  <a:pt x="102708" y="761"/>
                  <a:pt x="102854" y="0"/>
                  <a:pt x="1014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203;p11"/>
          <p:cNvGrpSpPr/>
          <p:nvPr/>
        </p:nvGrpSpPr>
        <p:grpSpPr>
          <a:xfrm rot="-670349">
            <a:off x="3943854" y="540554"/>
            <a:ext cx="950145" cy="457201"/>
            <a:chOff x="-3051905" y="4109025"/>
            <a:chExt cx="1236422" cy="594954"/>
          </a:xfrm>
        </p:grpSpPr>
        <p:sp>
          <p:nvSpPr>
            <p:cNvPr id="204" name="Google Shape;204;p11"/>
            <p:cNvSpPr/>
            <p:nvPr/>
          </p:nvSpPr>
          <p:spPr>
            <a:xfrm>
              <a:off x="-2508840" y="4158742"/>
              <a:ext cx="111321" cy="57573"/>
            </a:xfrm>
            <a:custGeom>
              <a:avLst/>
              <a:gdLst/>
              <a:ahLst/>
              <a:cxnLst/>
              <a:rect l="l" t="t" r="r" b="b"/>
              <a:pathLst>
                <a:path w="1077" h="557" extrusionOk="0">
                  <a:moveTo>
                    <a:pt x="779" y="1"/>
                  </a:moveTo>
                  <a:cubicBezTo>
                    <a:pt x="502" y="1"/>
                    <a:pt x="236" y="79"/>
                    <a:pt x="0" y="227"/>
                  </a:cubicBezTo>
                  <a:lnTo>
                    <a:pt x="747" y="556"/>
                  </a:lnTo>
                  <a:lnTo>
                    <a:pt x="1047" y="527"/>
                  </a:lnTo>
                  <a:cubicBezTo>
                    <a:pt x="1076" y="333"/>
                    <a:pt x="1008" y="140"/>
                    <a:pt x="873" y="4"/>
                  </a:cubicBezTo>
                  <a:cubicBezTo>
                    <a:pt x="841" y="2"/>
                    <a:pt x="810" y="1"/>
                    <a:pt x="779" y="1"/>
                  </a:cubicBezTo>
                  <a:close/>
                </a:path>
              </a:pathLst>
            </a:custGeom>
            <a:solidFill>
              <a:srgbClr val="F4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-2484860" y="4180138"/>
              <a:ext cx="79279" cy="33179"/>
            </a:xfrm>
            <a:custGeom>
              <a:avLst/>
              <a:gdLst/>
              <a:ahLst/>
              <a:cxnLst/>
              <a:rect l="l" t="t" r="r" b="b"/>
              <a:pathLst>
                <a:path w="767" h="321" extrusionOk="0">
                  <a:moveTo>
                    <a:pt x="718" y="0"/>
                  </a:moveTo>
                  <a:cubicBezTo>
                    <a:pt x="466" y="20"/>
                    <a:pt x="233" y="78"/>
                    <a:pt x="1" y="156"/>
                  </a:cubicBezTo>
                  <a:lnTo>
                    <a:pt x="611" y="320"/>
                  </a:lnTo>
                  <a:lnTo>
                    <a:pt x="767" y="272"/>
                  </a:lnTo>
                  <a:cubicBezTo>
                    <a:pt x="767" y="175"/>
                    <a:pt x="747" y="78"/>
                    <a:pt x="718" y="0"/>
                  </a:cubicBezTo>
                  <a:close/>
                </a:path>
              </a:pathLst>
            </a:custGeom>
            <a:solidFill>
              <a:srgbClr val="EF6A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-2383668" y="4210940"/>
              <a:ext cx="111321" cy="58503"/>
            </a:xfrm>
            <a:custGeom>
              <a:avLst/>
              <a:gdLst/>
              <a:ahLst/>
              <a:cxnLst/>
              <a:rect l="l" t="t" r="r" b="b"/>
              <a:pathLst>
                <a:path w="1077" h="566" extrusionOk="0">
                  <a:moveTo>
                    <a:pt x="773" y="0"/>
                  </a:moveTo>
                  <a:cubicBezTo>
                    <a:pt x="503" y="0"/>
                    <a:pt x="236" y="78"/>
                    <a:pt x="1" y="226"/>
                  </a:cubicBezTo>
                  <a:lnTo>
                    <a:pt x="747" y="565"/>
                  </a:lnTo>
                  <a:lnTo>
                    <a:pt x="1048" y="536"/>
                  </a:lnTo>
                  <a:cubicBezTo>
                    <a:pt x="1077" y="342"/>
                    <a:pt x="1009" y="139"/>
                    <a:pt x="864" y="3"/>
                  </a:cubicBezTo>
                  <a:cubicBezTo>
                    <a:pt x="833" y="1"/>
                    <a:pt x="803" y="0"/>
                    <a:pt x="773" y="0"/>
                  </a:cubicBezTo>
                  <a:close/>
                </a:path>
              </a:pathLst>
            </a:custGeom>
            <a:solidFill>
              <a:srgbClr val="F4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-2360619" y="4232233"/>
              <a:ext cx="80313" cy="33179"/>
            </a:xfrm>
            <a:custGeom>
              <a:avLst/>
              <a:gdLst/>
              <a:ahLst/>
              <a:cxnLst/>
              <a:rect l="l" t="t" r="r" b="b"/>
              <a:pathLst>
                <a:path w="777" h="321" extrusionOk="0">
                  <a:moveTo>
                    <a:pt x="718" y="0"/>
                  </a:moveTo>
                  <a:cubicBezTo>
                    <a:pt x="476" y="30"/>
                    <a:pt x="233" y="78"/>
                    <a:pt x="1" y="156"/>
                  </a:cubicBezTo>
                  <a:lnTo>
                    <a:pt x="621" y="320"/>
                  </a:lnTo>
                  <a:lnTo>
                    <a:pt x="776" y="272"/>
                  </a:lnTo>
                  <a:cubicBezTo>
                    <a:pt x="776" y="175"/>
                    <a:pt x="757" y="88"/>
                    <a:pt x="718" y="0"/>
                  </a:cubicBezTo>
                  <a:close/>
                </a:path>
              </a:pathLst>
            </a:custGeom>
            <a:solidFill>
              <a:srgbClr val="EF6A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-2402687" y="4499734"/>
              <a:ext cx="147395" cy="79486"/>
            </a:xfrm>
            <a:custGeom>
              <a:avLst/>
              <a:gdLst/>
              <a:ahLst/>
              <a:cxnLst/>
              <a:rect l="l" t="t" r="r" b="b"/>
              <a:pathLst>
                <a:path w="1426" h="769" extrusionOk="0">
                  <a:moveTo>
                    <a:pt x="1222" y="1"/>
                  </a:moveTo>
                  <a:cubicBezTo>
                    <a:pt x="1009" y="10"/>
                    <a:pt x="786" y="49"/>
                    <a:pt x="582" y="127"/>
                  </a:cubicBezTo>
                  <a:lnTo>
                    <a:pt x="1" y="698"/>
                  </a:lnTo>
                  <a:cubicBezTo>
                    <a:pt x="136" y="741"/>
                    <a:pt x="271" y="768"/>
                    <a:pt x="412" y="768"/>
                  </a:cubicBezTo>
                  <a:cubicBezTo>
                    <a:pt x="433" y="768"/>
                    <a:pt x="454" y="767"/>
                    <a:pt x="476" y="766"/>
                  </a:cubicBezTo>
                  <a:cubicBezTo>
                    <a:pt x="476" y="766"/>
                    <a:pt x="1067" y="708"/>
                    <a:pt x="1348" y="563"/>
                  </a:cubicBezTo>
                  <a:cubicBezTo>
                    <a:pt x="1348" y="563"/>
                    <a:pt x="1426" y="194"/>
                    <a:pt x="1222" y="1"/>
                  </a:cubicBezTo>
                  <a:close/>
                </a:path>
              </a:pathLst>
            </a:custGeom>
            <a:solidFill>
              <a:srgbClr val="F4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-2768382" y="4109025"/>
              <a:ext cx="465028" cy="213754"/>
            </a:xfrm>
            <a:custGeom>
              <a:avLst/>
              <a:gdLst/>
              <a:ahLst/>
              <a:cxnLst/>
              <a:rect l="l" t="t" r="r" b="b"/>
              <a:pathLst>
                <a:path w="4499" h="2068" extrusionOk="0">
                  <a:moveTo>
                    <a:pt x="563" y="0"/>
                  </a:moveTo>
                  <a:cubicBezTo>
                    <a:pt x="369" y="10"/>
                    <a:pt x="185" y="49"/>
                    <a:pt x="1" y="126"/>
                  </a:cubicBezTo>
                  <a:lnTo>
                    <a:pt x="2414" y="2045"/>
                  </a:lnTo>
                  <a:cubicBezTo>
                    <a:pt x="2503" y="2061"/>
                    <a:pt x="2592" y="2068"/>
                    <a:pt x="2683" y="2068"/>
                  </a:cubicBezTo>
                  <a:cubicBezTo>
                    <a:pt x="3565" y="2068"/>
                    <a:pt x="4498" y="1406"/>
                    <a:pt x="4498" y="1406"/>
                  </a:cubicBezTo>
                  <a:cubicBezTo>
                    <a:pt x="4227" y="1222"/>
                    <a:pt x="834" y="0"/>
                    <a:pt x="563" y="0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-3030819" y="4375286"/>
              <a:ext cx="176440" cy="97471"/>
            </a:xfrm>
            <a:custGeom>
              <a:avLst/>
              <a:gdLst/>
              <a:ahLst/>
              <a:cxnLst/>
              <a:rect l="l" t="t" r="r" b="b"/>
              <a:pathLst>
                <a:path w="1707" h="943" extrusionOk="0">
                  <a:moveTo>
                    <a:pt x="685" y="1"/>
                  </a:moveTo>
                  <a:cubicBezTo>
                    <a:pt x="450" y="1"/>
                    <a:pt x="221" y="32"/>
                    <a:pt x="0" y="100"/>
                  </a:cubicBezTo>
                  <a:lnTo>
                    <a:pt x="1154" y="943"/>
                  </a:lnTo>
                  <a:lnTo>
                    <a:pt x="1706" y="768"/>
                  </a:lnTo>
                  <a:lnTo>
                    <a:pt x="785" y="3"/>
                  </a:lnTo>
                  <a:cubicBezTo>
                    <a:pt x="752" y="1"/>
                    <a:pt x="719" y="1"/>
                    <a:pt x="685" y="1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-2949680" y="4172593"/>
              <a:ext cx="1134197" cy="331277"/>
            </a:xfrm>
            <a:custGeom>
              <a:avLst/>
              <a:gdLst/>
              <a:ahLst/>
              <a:cxnLst/>
              <a:rect l="l" t="t" r="r" b="b"/>
              <a:pathLst>
                <a:path w="10973" h="3205" extrusionOk="0">
                  <a:moveTo>
                    <a:pt x="9333" y="0"/>
                  </a:moveTo>
                  <a:cubicBezTo>
                    <a:pt x="8951" y="0"/>
                    <a:pt x="8441" y="74"/>
                    <a:pt x="7784" y="306"/>
                  </a:cubicBezTo>
                  <a:cubicBezTo>
                    <a:pt x="5971" y="936"/>
                    <a:pt x="1658" y="2070"/>
                    <a:pt x="20" y="2972"/>
                  </a:cubicBezTo>
                  <a:cubicBezTo>
                    <a:pt x="0" y="3059"/>
                    <a:pt x="29" y="3156"/>
                    <a:pt x="107" y="3204"/>
                  </a:cubicBezTo>
                  <a:cubicBezTo>
                    <a:pt x="107" y="3204"/>
                    <a:pt x="4149" y="3098"/>
                    <a:pt x="6223" y="2303"/>
                  </a:cubicBezTo>
                  <a:cubicBezTo>
                    <a:pt x="8394" y="1469"/>
                    <a:pt x="9509" y="1188"/>
                    <a:pt x="10352" y="733"/>
                  </a:cubicBezTo>
                  <a:cubicBezTo>
                    <a:pt x="10634" y="577"/>
                    <a:pt x="10973" y="267"/>
                    <a:pt x="10285" y="229"/>
                  </a:cubicBezTo>
                  <a:cubicBezTo>
                    <a:pt x="10285" y="229"/>
                    <a:pt x="10005" y="0"/>
                    <a:pt x="9333" y="0"/>
                  </a:cubicBezTo>
                  <a:close/>
                </a:path>
              </a:pathLst>
            </a:custGeom>
            <a:solidFill>
              <a:srgbClr val="F4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-3051905" y="4267273"/>
              <a:ext cx="327762" cy="189463"/>
            </a:xfrm>
            <a:custGeom>
              <a:avLst/>
              <a:gdLst/>
              <a:ahLst/>
              <a:cxnLst/>
              <a:rect l="l" t="t" r="r" b="b"/>
              <a:pathLst>
                <a:path w="3171" h="1833" extrusionOk="0">
                  <a:moveTo>
                    <a:pt x="698" y="1"/>
                  </a:moveTo>
                  <a:cubicBezTo>
                    <a:pt x="456" y="1"/>
                    <a:pt x="224" y="49"/>
                    <a:pt x="1" y="166"/>
                  </a:cubicBezTo>
                  <a:lnTo>
                    <a:pt x="1600" y="1833"/>
                  </a:lnTo>
                  <a:cubicBezTo>
                    <a:pt x="2133" y="1658"/>
                    <a:pt x="2656" y="1455"/>
                    <a:pt x="3170" y="1222"/>
                  </a:cubicBezTo>
                  <a:cubicBezTo>
                    <a:pt x="2899" y="1106"/>
                    <a:pt x="1009" y="30"/>
                    <a:pt x="698" y="1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-2941721" y="4198123"/>
              <a:ext cx="1089234" cy="300682"/>
            </a:xfrm>
            <a:custGeom>
              <a:avLst/>
              <a:gdLst/>
              <a:ahLst/>
              <a:cxnLst/>
              <a:rect l="l" t="t" r="r" b="b"/>
              <a:pathLst>
                <a:path w="10538" h="2909" extrusionOk="0">
                  <a:moveTo>
                    <a:pt x="9830" y="1"/>
                  </a:moveTo>
                  <a:lnTo>
                    <a:pt x="20" y="2783"/>
                  </a:lnTo>
                  <a:cubicBezTo>
                    <a:pt x="1" y="2831"/>
                    <a:pt x="20" y="2880"/>
                    <a:pt x="59" y="2909"/>
                  </a:cubicBezTo>
                  <a:cubicBezTo>
                    <a:pt x="5894" y="2385"/>
                    <a:pt x="5235" y="2085"/>
                    <a:pt x="6912" y="1581"/>
                  </a:cubicBezTo>
                  <a:cubicBezTo>
                    <a:pt x="8618" y="1057"/>
                    <a:pt x="10537" y="369"/>
                    <a:pt x="10469" y="214"/>
                  </a:cubicBezTo>
                  <a:cubicBezTo>
                    <a:pt x="10433" y="127"/>
                    <a:pt x="10277" y="116"/>
                    <a:pt x="10201" y="116"/>
                  </a:cubicBezTo>
                  <a:cubicBezTo>
                    <a:pt x="10175" y="116"/>
                    <a:pt x="10159" y="117"/>
                    <a:pt x="10159" y="117"/>
                  </a:cubicBezTo>
                  <a:cubicBezTo>
                    <a:pt x="10052" y="59"/>
                    <a:pt x="9946" y="20"/>
                    <a:pt x="9830" y="1"/>
                  </a:cubicBezTo>
                  <a:close/>
                </a:path>
              </a:pathLst>
            </a:custGeom>
            <a:solidFill>
              <a:srgbClr val="EF6A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-2946682" y="4469656"/>
              <a:ext cx="174373" cy="116386"/>
            </a:xfrm>
            <a:custGeom>
              <a:avLst/>
              <a:gdLst/>
              <a:ahLst/>
              <a:cxnLst/>
              <a:rect l="l" t="t" r="r" b="b"/>
              <a:pathLst>
                <a:path w="1687" h="1126" extrusionOk="0">
                  <a:moveTo>
                    <a:pt x="1687" y="1"/>
                  </a:moveTo>
                  <a:lnTo>
                    <a:pt x="1687" y="1"/>
                  </a:lnTo>
                  <a:cubicBezTo>
                    <a:pt x="1251" y="59"/>
                    <a:pt x="834" y="146"/>
                    <a:pt x="417" y="262"/>
                  </a:cubicBezTo>
                  <a:cubicBezTo>
                    <a:pt x="359" y="388"/>
                    <a:pt x="0" y="1125"/>
                    <a:pt x="0" y="1125"/>
                  </a:cubicBezTo>
                  <a:cubicBezTo>
                    <a:pt x="0" y="1125"/>
                    <a:pt x="485" y="951"/>
                    <a:pt x="650" y="873"/>
                  </a:cubicBezTo>
                  <a:cubicBezTo>
                    <a:pt x="815" y="805"/>
                    <a:pt x="1687" y="1"/>
                    <a:pt x="1687" y="1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-2383668" y="4524748"/>
              <a:ext cx="116386" cy="48580"/>
            </a:xfrm>
            <a:custGeom>
              <a:avLst/>
              <a:gdLst/>
              <a:ahLst/>
              <a:cxnLst/>
              <a:rect l="l" t="t" r="r" b="b"/>
              <a:pathLst>
                <a:path w="1126" h="470" extrusionOk="0">
                  <a:moveTo>
                    <a:pt x="1077" y="1"/>
                  </a:moveTo>
                  <a:cubicBezTo>
                    <a:pt x="1077" y="1"/>
                    <a:pt x="369" y="107"/>
                    <a:pt x="107" y="127"/>
                  </a:cubicBezTo>
                  <a:lnTo>
                    <a:pt x="1" y="447"/>
                  </a:lnTo>
                  <a:cubicBezTo>
                    <a:pt x="72" y="461"/>
                    <a:pt x="148" y="470"/>
                    <a:pt x="222" y="470"/>
                  </a:cubicBezTo>
                  <a:cubicBezTo>
                    <a:pt x="249" y="470"/>
                    <a:pt x="275" y="469"/>
                    <a:pt x="301" y="466"/>
                  </a:cubicBezTo>
                  <a:cubicBezTo>
                    <a:pt x="573" y="427"/>
                    <a:pt x="844" y="369"/>
                    <a:pt x="1106" y="272"/>
                  </a:cubicBezTo>
                  <a:cubicBezTo>
                    <a:pt x="1125" y="175"/>
                    <a:pt x="1106" y="88"/>
                    <a:pt x="1077" y="1"/>
                  </a:cubicBezTo>
                  <a:close/>
                </a:path>
              </a:pathLst>
            </a:custGeom>
            <a:solidFill>
              <a:srgbClr val="EF6A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-2319480" y="4384485"/>
              <a:ext cx="140366" cy="76282"/>
            </a:xfrm>
            <a:custGeom>
              <a:avLst/>
              <a:gdLst/>
              <a:ahLst/>
              <a:cxnLst/>
              <a:rect l="l" t="t" r="r" b="b"/>
              <a:pathLst>
                <a:path w="1358" h="738" extrusionOk="0">
                  <a:moveTo>
                    <a:pt x="1173" y="1"/>
                  </a:moveTo>
                  <a:cubicBezTo>
                    <a:pt x="960" y="11"/>
                    <a:pt x="756" y="49"/>
                    <a:pt x="553" y="107"/>
                  </a:cubicBezTo>
                  <a:lnTo>
                    <a:pt x="0" y="660"/>
                  </a:lnTo>
                  <a:cubicBezTo>
                    <a:pt x="146" y="708"/>
                    <a:pt x="301" y="737"/>
                    <a:pt x="456" y="737"/>
                  </a:cubicBezTo>
                  <a:cubicBezTo>
                    <a:pt x="456" y="737"/>
                    <a:pt x="1018" y="679"/>
                    <a:pt x="1289" y="534"/>
                  </a:cubicBezTo>
                  <a:cubicBezTo>
                    <a:pt x="1289" y="534"/>
                    <a:pt x="1357" y="185"/>
                    <a:pt x="1173" y="1"/>
                  </a:cubicBezTo>
                  <a:close/>
                </a:path>
              </a:pathLst>
            </a:custGeom>
            <a:solidFill>
              <a:srgbClr val="F4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-2300462" y="4408569"/>
              <a:ext cx="110288" cy="46616"/>
            </a:xfrm>
            <a:custGeom>
              <a:avLst/>
              <a:gdLst/>
              <a:ahLst/>
              <a:cxnLst/>
              <a:rect l="l" t="t" r="r" b="b"/>
              <a:pathLst>
                <a:path w="1067" h="451" extrusionOk="0">
                  <a:moveTo>
                    <a:pt x="1018" y="0"/>
                  </a:moveTo>
                  <a:cubicBezTo>
                    <a:pt x="1018" y="0"/>
                    <a:pt x="340" y="97"/>
                    <a:pt x="88" y="117"/>
                  </a:cubicBezTo>
                  <a:lnTo>
                    <a:pt x="0" y="427"/>
                  </a:lnTo>
                  <a:cubicBezTo>
                    <a:pt x="64" y="441"/>
                    <a:pt x="133" y="450"/>
                    <a:pt x="204" y="450"/>
                  </a:cubicBezTo>
                  <a:cubicBezTo>
                    <a:pt x="229" y="450"/>
                    <a:pt x="255" y="449"/>
                    <a:pt x="281" y="446"/>
                  </a:cubicBezTo>
                  <a:cubicBezTo>
                    <a:pt x="543" y="408"/>
                    <a:pt x="805" y="349"/>
                    <a:pt x="1047" y="252"/>
                  </a:cubicBezTo>
                  <a:cubicBezTo>
                    <a:pt x="1067" y="165"/>
                    <a:pt x="1057" y="78"/>
                    <a:pt x="1018" y="0"/>
                  </a:cubicBezTo>
                  <a:close/>
                </a:path>
              </a:pathLst>
            </a:custGeom>
            <a:solidFill>
              <a:srgbClr val="EF6A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-2577989" y="4333424"/>
              <a:ext cx="444976" cy="370555"/>
            </a:xfrm>
            <a:custGeom>
              <a:avLst/>
              <a:gdLst/>
              <a:ahLst/>
              <a:cxnLst/>
              <a:rect l="l" t="t" r="r" b="b"/>
              <a:pathLst>
                <a:path w="4305" h="3585" extrusionOk="0">
                  <a:moveTo>
                    <a:pt x="4101" y="0"/>
                  </a:moveTo>
                  <a:cubicBezTo>
                    <a:pt x="3073" y="156"/>
                    <a:pt x="1803" y="863"/>
                    <a:pt x="1803" y="863"/>
                  </a:cubicBezTo>
                  <a:lnTo>
                    <a:pt x="0" y="3558"/>
                  </a:lnTo>
                  <a:cubicBezTo>
                    <a:pt x="0" y="3558"/>
                    <a:pt x="76" y="3585"/>
                    <a:pt x="198" y="3585"/>
                  </a:cubicBezTo>
                  <a:cubicBezTo>
                    <a:pt x="339" y="3585"/>
                    <a:pt x="543" y="3549"/>
                    <a:pt x="766" y="3393"/>
                  </a:cubicBezTo>
                  <a:cubicBezTo>
                    <a:pt x="1638" y="2753"/>
                    <a:pt x="4304" y="0"/>
                    <a:pt x="4101" y="0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1"/>
            <p:cNvSpPr/>
            <p:nvPr/>
          </p:nvSpPr>
          <p:spPr>
            <a:xfrm>
              <a:off x="-1931769" y="4184169"/>
              <a:ext cx="40208" cy="32146"/>
            </a:xfrm>
            <a:custGeom>
              <a:avLst/>
              <a:gdLst/>
              <a:ahLst/>
              <a:cxnLst/>
              <a:rect l="l" t="t" r="r" b="b"/>
              <a:pathLst>
                <a:path w="389" h="311" extrusionOk="0">
                  <a:moveTo>
                    <a:pt x="252" y="0"/>
                  </a:moveTo>
                  <a:cubicBezTo>
                    <a:pt x="252" y="0"/>
                    <a:pt x="223" y="126"/>
                    <a:pt x="10" y="213"/>
                  </a:cubicBezTo>
                  <a:lnTo>
                    <a:pt x="0" y="310"/>
                  </a:lnTo>
                  <a:cubicBezTo>
                    <a:pt x="155" y="281"/>
                    <a:pt x="291" y="194"/>
                    <a:pt x="388" y="68"/>
                  </a:cubicBezTo>
                  <a:cubicBezTo>
                    <a:pt x="340" y="39"/>
                    <a:pt x="301" y="20"/>
                    <a:pt x="252" y="0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" name="Google Shape;220;p11"/>
          <p:cNvSpPr/>
          <p:nvPr/>
        </p:nvSpPr>
        <p:spPr>
          <a:xfrm>
            <a:off x="0" y="3454500"/>
            <a:ext cx="9262156" cy="1453174"/>
          </a:xfrm>
          <a:custGeom>
            <a:avLst/>
            <a:gdLst/>
            <a:ahLst/>
            <a:cxnLst/>
            <a:rect l="l" t="t" r="r" b="b"/>
            <a:pathLst>
              <a:path w="28968" h="4272" extrusionOk="0">
                <a:moveTo>
                  <a:pt x="21071" y="0"/>
                </a:moveTo>
                <a:cubicBezTo>
                  <a:pt x="21051" y="0"/>
                  <a:pt x="21031" y="1"/>
                  <a:pt x="21010" y="2"/>
                </a:cubicBezTo>
                <a:cubicBezTo>
                  <a:pt x="20414" y="25"/>
                  <a:pt x="19898" y="430"/>
                  <a:pt x="19730" y="1007"/>
                </a:cubicBezTo>
                <a:cubicBezTo>
                  <a:pt x="19391" y="841"/>
                  <a:pt x="19030" y="761"/>
                  <a:pt x="18672" y="761"/>
                </a:cubicBezTo>
                <a:cubicBezTo>
                  <a:pt x="17958" y="761"/>
                  <a:pt x="17259" y="1079"/>
                  <a:pt x="16790" y="1667"/>
                </a:cubicBezTo>
                <a:cubicBezTo>
                  <a:pt x="16520" y="1393"/>
                  <a:pt x="16174" y="1263"/>
                  <a:pt x="15831" y="1263"/>
                </a:cubicBezTo>
                <a:cubicBezTo>
                  <a:pt x="15316" y="1263"/>
                  <a:pt x="14810" y="1556"/>
                  <a:pt x="14586" y="2090"/>
                </a:cubicBezTo>
                <a:cubicBezTo>
                  <a:pt x="14474" y="2062"/>
                  <a:pt x="14359" y="2048"/>
                  <a:pt x="14245" y="2048"/>
                </a:cubicBezTo>
                <a:cubicBezTo>
                  <a:pt x="14052" y="2048"/>
                  <a:pt x="13860" y="2088"/>
                  <a:pt x="13682" y="2168"/>
                </a:cubicBezTo>
                <a:cubicBezTo>
                  <a:pt x="13276" y="2249"/>
                  <a:pt x="12866" y="2289"/>
                  <a:pt x="12457" y="2289"/>
                </a:cubicBezTo>
                <a:cubicBezTo>
                  <a:pt x="11467" y="2289"/>
                  <a:pt x="10486" y="2055"/>
                  <a:pt x="9595" y="1601"/>
                </a:cubicBezTo>
                <a:cubicBezTo>
                  <a:pt x="8812" y="1601"/>
                  <a:pt x="8120" y="2110"/>
                  <a:pt x="7886" y="2858"/>
                </a:cubicBezTo>
                <a:cubicBezTo>
                  <a:pt x="7458" y="2525"/>
                  <a:pt x="6946" y="2360"/>
                  <a:pt x="6435" y="2360"/>
                </a:cubicBezTo>
                <a:cubicBezTo>
                  <a:pt x="5857" y="2360"/>
                  <a:pt x="5280" y="2571"/>
                  <a:pt x="4830" y="2988"/>
                </a:cubicBezTo>
                <a:cubicBezTo>
                  <a:pt x="4639" y="2432"/>
                  <a:pt x="4122" y="2096"/>
                  <a:pt x="3581" y="2096"/>
                </a:cubicBezTo>
                <a:cubicBezTo>
                  <a:pt x="3363" y="2096"/>
                  <a:pt x="3141" y="2150"/>
                  <a:pt x="2935" y="2267"/>
                </a:cubicBezTo>
                <a:cubicBezTo>
                  <a:pt x="2944" y="2200"/>
                  <a:pt x="2947" y="2134"/>
                  <a:pt x="2947" y="2064"/>
                </a:cubicBezTo>
                <a:cubicBezTo>
                  <a:pt x="2947" y="1366"/>
                  <a:pt x="2561" y="723"/>
                  <a:pt x="1944" y="395"/>
                </a:cubicBezTo>
                <a:cubicBezTo>
                  <a:pt x="1666" y="248"/>
                  <a:pt x="1361" y="174"/>
                  <a:pt x="1056" y="174"/>
                </a:cubicBezTo>
                <a:cubicBezTo>
                  <a:pt x="687" y="174"/>
                  <a:pt x="318" y="282"/>
                  <a:pt x="1" y="497"/>
                </a:cubicBezTo>
                <a:lnTo>
                  <a:pt x="1" y="4271"/>
                </a:lnTo>
                <a:lnTo>
                  <a:pt x="28968" y="4271"/>
                </a:lnTo>
                <a:lnTo>
                  <a:pt x="28968" y="2359"/>
                </a:lnTo>
                <a:cubicBezTo>
                  <a:pt x="28661" y="2122"/>
                  <a:pt x="28284" y="1994"/>
                  <a:pt x="27896" y="1994"/>
                </a:cubicBezTo>
                <a:cubicBezTo>
                  <a:pt x="27586" y="1994"/>
                  <a:pt x="27282" y="2076"/>
                  <a:pt x="27012" y="2232"/>
                </a:cubicBezTo>
                <a:cubicBezTo>
                  <a:pt x="26808" y="2032"/>
                  <a:pt x="26534" y="1923"/>
                  <a:pt x="26253" y="1923"/>
                </a:cubicBezTo>
                <a:cubicBezTo>
                  <a:pt x="26176" y="1923"/>
                  <a:pt x="26099" y="1931"/>
                  <a:pt x="26022" y="1948"/>
                </a:cubicBezTo>
                <a:cubicBezTo>
                  <a:pt x="25590" y="1021"/>
                  <a:pt x="24677" y="492"/>
                  <a:pt x="23736" y="492"/>
                </a:cubicBezTo>
                <a:cubicBezTo>
                  <a:pt x="23269" y="492"/>
                  <a:pt x="22795" y="623"/>
                  <a:pt x="22369" y="900"/>
                </a:cubicBezTo>
                <a:cubicBezTo>
                  <a:pt x="22165" y="357"/>
                  <a:pt x="21647" y="0"/>
                  <a:pt x="2107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1"/>
          <p:cNvSpPr txBox="1">
            <a:spLocks noGrp="1"/>
          </p:cNvSpPr>
          <p:nvPr>
            <p:ph type="title" hasCustomPrompt="1"/>
          </p:nvPr>
        </p:nvSpPr>
        <p:spPr>
          <a:xfrm>
            <a:off x="4030500" y="1660325"/>
            <a:ext cx="43707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2" name="Google Shape;222;p11"/>
          <p:cNvSpPr txBox="1">
            <a:spLocks noGrp="1"/>
          </p:cNvSpPr>
          <p:nvPr>
            <p:ph type="body" idx="1"/>
          </p:nvPr>
        </p:nvSpPr>
        <p:spPr>
          <a:xfrm>
            <a:off x="4030500" y="2378475"/>
            <a:ext cx="4370700" cy="3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t of Contents ">
  <p:cSld name="BLANK_1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"/>
          <p:cNvSpPr/>
          <p:nvPr/>
        </p:nvSpPr>
        <p:spPr>
          <a:xfrm>
            <a:off x="311700" y="305400"/>
            <a:ext cx="8520600" cy="453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3"/>
          <p:cNvSpPr/>
          <p:nvPr/>
        </p:nvSpPr>
        <p:spPr>
          <a:xfrm flipH="1">
            <a:off x="-692661" y="2473825"/>
            <a:ext cx="3455163" cy="2818675"/>
          </a:xfrm>
          <a:custGeom>
            <a:avLst/>
            <a:gdLst/>
            <a:ahLst/>
            <a:cxnLst/>
            <a:rect l="l" t="t" r="r" b="b"/>
            <a:pathLst>
              <a:path w="17914" h="14614" extrusionOk="0">
                <a:moveTo>
                  <a:pt x="15850" y="1"/>
                </a:moveTo>
                <a:cubicBezTo>
                  <a:pt x="11932" y="1"/>
                  <a:pt x="7819" y="1907"/>
                  <a:pt x="9733" y="6646"/>
                </a:cubicBezTo>
                <a:cubicBezTo>
                  <a:pt x="9703" y="7770"/>
                  <a:pt x="7261" y="6898"/>
                  <a:pt x="7561" y="9234"/>
                </a:cubicBezTo>
                <a:cubicBezTo>
                  <a:pt x="7423" y="9218"/>
                  <a:pt x="7295" y="9210"/>
                  <a:pt x="7176" y="9210"/>
                </a:cubicBezTo>
                <a:cubicBezTo>
                  <a:pt x="5892" y="9210"/>
                  <a:pt x="5667" y="10093"/>
                  <a:pt x="5313" y="10262"/>
                </a:cubicBezTo>
                <a:cubicBezTo>
                  <a:pt x="5280" y="10277"/>
                  <a:pt x="5241" y="10284"/>
                  <a:pt x="5198" y="10284"/>
                </a:cubicBezTo>
                <a:cubicBezTo>
                  <a:pt x="4806" y="10284"/>
                  <a:pt x="3995" y="9704"/>
                  <a:pt x="3033" y="9704"/>
                </a:cubicBezTo>
                <a:cubicBezTo>
                  <a:pt x="2404" y="9704"/>
                  <a:pt x="1711" y="9952"/>
                  <a:pt x="1028" y="10775"/>
                </a:cubicBezTo>
                <a:cubicBezTo>
                  <a:pt x="1" y="12016"/>
                  <a:pt x="107" y="13363"/>
                  <a:pt x="941" y="14614"/>
                </a:cubicBezTo>
                <a:lnTo>
                  <a:pt x="12863" y="14614"/>
                </a:lnTo>
                <a:lnTo>
                  <a:pt x="17623" y="14381"/>
                </a:lnTo>
                <a:lnTo>
                  <a:pt x="17913" y="181"/>
                </a:lnTo>
                <a:cubicBezTo>
                  <a:pt x="17256" y="63"/>
                  <a:pt x="16557" y="1"/>
                  <a:pt x="1585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7" name="Google Shape;227;p13"/>
          <p:cNvGrpSpPr/>
          <p:nvPr/>
        </p:nvGrpSpPr>
        <p:grpSpPr>
          <a:xfrm rot="-283375">
            <a:off x="6115826" y="686733"/>
            <a:ext cx="1210327" cy="507591"/>
            <a:chOff x="7036389" y="1157700"/>
            <a:chExt cx="635554" cy="266555"/>
          </a:xfrm>
        </p:grpSpPr>
        <p:sp>
          <p:nvSpPr>
            <p:cNvPr id="228" name="Google Shape;228;p13"/>
            <p:cNvSpPr/>
            <p:nvPr/>
          </p:nvSpPr>
          <p:spPr>
            <a:xfrm>
              <a:off x="7453656" y="1360674"/>
              <a:ext cx="193154" cy="3162"/>
            </a:xfrm>
            <a:custGeom>
              <a:avLst/>
              <a:gdLst/>
              <a:ahLst/>
              <a:cxnLst/>
              <a:rect l="l" t="t" r="r" b="b"/>
              <a:pathLst>
                <a:path w="2321" h="38" extrusionOk="0">
                  <a:moveTo>
                    <a:pt x="2321" y="0"/>
                  </a:moveTo>
                  <a:lnTo>
                    <a:pt x="1" y="18"/>
                  </a:lnTo>
                  <a:lnTo>
                    <a:pt x="2321" y="38"/>
                  </a:lnTo>
                  <a:lnTo>
                    <a:pt x="23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7639321" y="1187576"/>
              <a:ext cx="14730" cy="112930"/>
            </a:xfrm>
            <a:custGeom>
              <a:avLst/>
              <a:gdLst/>
              <a:ahLst/>
              <a:cxnLst/>
              <a:rect l="l" t="t" r="r" b="b"/>
              <a:pathLst>
                <a:path w="177" h="1357" extrusionOk="0">
                  <a:moveTo>
                    <a:pt x="90" y="0"/>
                  </a:moveTo>
                  <a:cubicBezTo>
                    <a:pt x="41" y="0"/>
                    <a:pt x="0" y="305"/>
                    <a:pt x="0" y="678"/>
                  </a:cubicBezTo>
                  <a:cubicBezTo>
                    <a:pt x="0" y="1052"/>
                    <a:pt x="41" y="1356"/>
                    <a:pt x="90" y="1356"/>
                  </a:cubicBezTo>
                  <a:cubicBezTo>
                    <a:pt x="139" y="1356"/>
                    <a:pt x="177" y="1052"/>
                    <a:pt x="177" y="678"/>
                  </a:cubicBezTo>
                  <a:cubicBezTo>
                    <a:pt x="177" y="305"/>
                    <a:pt x="139" y="0"/>
                    <a:pt x="90" y="0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3"/>
            <p:cNvSpPr/>
            <p:nvPr/>
          </p:nvSpPr>
          <p:spPr>
            <a:xfrm>
              <a:off x="7639321" y="1308828"/>
              <a:ext cx="14730" cy="112930"/>
            </a:xfrm>
            <a:custGeom>
              <a:avLst/>
              <a:gdLst/>
              <a:ahLst/>
              <a:cxnLst/>
              <a:rect l="l" t="t" r="r" b="b"/>
              <a:pathLst>
                <a:path w="177" h="1357" extrusionOk="0">
                  <a:moveTo>
                    <a:pt x="90" y="0"/>
                  </a:moveTo>
                  <a:cubicBezTo>
                    <a:pt x="41" y="0"/>
                    <a:pt x="0" y="305"/>
                    <a:pt x="0" y="678"/>
                  </a:cubicBezTo>
                  <a:cubicBezTo>
                    <a:pt x="0" y="1052"/>
                    <a:pt x="41" y="1356"/>
                    <a:pt x="90" y="1356"/>
                  </a:cubicBezTo>
                  <a:cubicBezTo>
                    <a:pt x="139" y="1356"/>
                    <a:pt x="177" y="1052"/>
                    <a:pt x="177" y="678"/>
                  </a:cubicBezTo>
                  <a:cubicBezTo>
                    <a:pt x="177" y="302"/>
                    <a:pt x="139" y="0"/>
                    <a:pt x="90" y="0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3"/>
            <p:cNvSpPr/>
            <p:nvPr/>
          </p:nvSpPr>
          <p:spPr>
            <a:xfrm>
              <a:off x="7137585" y="1296012"/>
              <a:ext cx="83" cy="33371"/>
            </a:xfrm>
            <a:custGeom>
              <a:avLst/>
              <a:gdLst/>
              <a:ahLst/>
              <a:cxnLst/>
              <a:rect l="l" t="t" r="r" b="b"/>
              <a:pathLst>
                <a:path w="1" h="401" fill="none" extrusionOk="0">
                  <a:moveTo>
                    <a:pt x="1" y="1"/>
                  </a:moveTo>
                  <a:lnTo>
                    <a:pt x="1" y="401"/>
                  </a:lnTo>
                </a:path>
              </a:pathLst>
            </a:custGeom>
            <a:noFill/>
            <a:ln w="3625" cap="flat" cmpd="sng">
              <a:solidFill>
                <a:srgbClr val="EB471A"/>
              </a:solidFill>
              <a:prstDash val="solid"/>
              <a:miter lim="28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3"/>
            <p:cNvSpPr/>
            <p:nvPr/>
          </p:nvSpPr>
          <p:spPr>
            <a:xfrm>
              <a:off x="7637823" y="1291934"/>
              <a:ext cx="34120" cy="26381"/>
            </a:xfrm>
            <a:custGeom>
              <a:avLst/>
              <a:gdLst/>
              <a:ahLst/>
              <a:cxnLst/>
              <a:rect l="l" t="t" r="r" b="b"/>
              <a:pathLst>
                <a:path w="410" h="317" extrusionOk="0">
                  <a:moveTo>
                    <a:pt x="18" y="1"/>
                  </a:moveTo>
                  <a:lnTo>
                    <a:pt x="1" y="316"/>
                  </a:lnTo>
                  <a:lnTo>
                    <a:pt x="18" y="316"/>
                  </a:lnTo>
                  <a:cubicBezTo>
                    <a:pt x="209" y="316"/>
                    <a:pt x="409" y="247"/>
                    <a:pt x="409" y="160"/>
                  </a:cubicBezTo>
                  <a:cubicBezTo>
                    <a:pt x="409" y="73"/>
                    <a:pt x="209" y="1"/>
                    <a:pt x="18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>
              <a:off x="7569582" y="1365002"/>
              <a:ext cx="83" cy="33621"/>
            </a:xfrm>
            <a:custGeom>
              <a:avLst/>
              <a:gdLst/>
              <a:ahLst/>
              <a:cxnLst/>
              <a:rect l="l" t="t" r="r" b="b"/>
              <a:pathLst>
                <a:path w="1" h="404" fill="none" extrusionOk="0">
                  <a:moveTo>
                    <a:pt x="1" y="0"/>
                  </a:moveTo>
                  <a:lnTo>
                    <a:pt x="1" y="403"/>
                  </a:lnTo>
                </a:path>
              </a:pathLst>
            </a:custGeom>
            <a:noFill/>
            <a:ln w="3625" cap="flat" cmpd="sng">
              <a:solidFill>
                <a:srgbClr val="EB471A"/>
              </a:solidFill>
              <a:prstDash val="solid"/>
              <a:miter lim="28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>
              <a:off x="7036389" y="1157700"/>
              <a:ext cx="607090" cy="213626"/>
            </a:xfrm>
            <a:custGeom>
              <a:avLst/>
              <a:gdLst/>
              <a:ahLst/>
              <a:cxnLst/>
              <a:rect l="l" t="t" r="r" b="b"/>
              <a:pathLst>
                <a:path w="7295" h="2567" extrusionOk="0">
                  <a:moveTo>
                    <a:pt x="0" y="0"/>
                  </a:moveTo>
                  <a:lnTo>
                    <a:pt x="426" y="1368"/>
                  </a:lnTo>
                  <a:cubicBezTo>
                    <a:pt x="478" y="1538"/>
                    <a:pt x="617" y="1666"/>
                    <a:pt x="788" y="1704"/>
                  </a:cubicBezTo>
                  <a:lnTo>
                    <a:pt x="4247" y="2483"/>
                  </a:lnTo>
                  <a:cubicBezTo>
                    <a:pt x="4499" y="2538"/>
                    <a:pt x="4754" y="2567"/>
                    <a:pt x="5009" y="2567"/>
                  </a:cubicBezTo>
                  <a:lnTo>
                    <a:pt x="6344" y="2567"/>
                  </a:lnTo>
                  <a:cubicBezTo>
                    <a:pt x="6868" y="2567"/>
                    <a:pt x="7291" y="2141"/>
                    <a:pt x="7294" y="1620"/>
                  </a:cubicBezTo>
                  <a:lnTo>
                    <a:pt x="6127" y="1425"/>
                  </a:lnTo>
                  <a:lnTo>
                    <a:pt x="5869" y="777"/>
                  </a:lnTo>
                  <a:lnTo>
                    <a:pt x="4412" y="695"/>
                  </a:lnTo>
                  <a:lnTo>
                    <a:pt x="3812" y="1249"/>
                  </a:lnTo>
                  <a:lnTo>
                    <a:pt x="1724" y="1249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7339394" y="1352935"/>
              <a:ext cx="275625" cy="18392"/>
            </a:xfrm>
            <a:custGeom>
              <a:avLst/>
              <a:gdLst/>
              <a:ahLst/>
              <a:cxnLst/>
              <a:rect l="l" t="t" r="r" b="b"/>
              <a:pathLst>
                <a:path w="3312" h="221" extrusionOk="0">
                  <a:moveTo>
                    <a:pt x="1" y="1"/>
                  </a:moveTo>
                  <a:lnTo>
                    <a:pt x="606" y="137"/>
                  </a:lnTo>
                  <a:cubicBezTo>
                    <a:pt x="858" y="192"/>
                    <a:pt x="1113" y="221"/>
                    <a:pt x="1368" y="221"/>
                  </a:cubicBezTo>
                  <a:lnTo>
                    <a:pt x="2703" y="221"/>
                  </a:lnTo>
                  <a:cubicBezTo>
                    <a:pt x="2926" y="221"/>
                    <a:pt x="3141" y="143"/>
                    <a:pt x="3311" y="1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7086238" y="1291934"/>
              <a:ext cx="557241" cy="33621"/>
            </a:xfrm>
            <a:custGeom>
              <a:avLst/>
              <a:gdLst/>
              <a:ahLst/>
              <a:cxnLst/>
              <a:rect l="l" t="t" r="r" b="b"/>
              <a:pathLst>
                <a:path w="6696" h="404" extrusionOk="0">
                  <a:moveTo>
                    <a:pt x="1" y="1"/>
                  </a:moveTo>
                  <a:cubicBezTo>
                    <a:pt x="56" y="44"/>
                    <a:pt x="123" y="76"/>
                    <a:pt x="192" y="91"/>
                  </a:cubicBezTo>
                  <a:lnTo>
                    <a:pt x="1574" y="403"/>
                  </a:lnTo>
                  <a:lnTo>
                    <a:pt x="6640" y="319"/>
                  </a:lnTo>
                  <a:cubicBezTo>
                    <a:pt x="6675" y="218"/>
                    <a:pt x="6695" y="111"/>
                    <a:pt x="6695" y="7"/>
                  </a:cubicBezTo>
                  <a:lnTo>
                    <a:pt x="6666" y="1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>
              <a:off x="7158390" y="1312240"/>
              <a:ext cx="482426" cy="13315"/>
            </a:xfrm>
            <a:custGeom>
              <a:avLst/>
              <a:gdLst/>
              <a:ahLst/>
              <a:cxnLst/>
              <a:rect l="l" t="t" r="r" b="b"/>
              <a:pathLst>
                <a:path w="5797" h="160" extrusionOk="0">
                  <a:moveTo>
                    <a:pt x="0" y="0"/>
                  </a:moveTo>
                  <a:lnTo>
                    <a:pt x="707" y="159"/>
                  </a:lnTo>
                  <a:lnTo>
                    <a:pt x="5773" y="75"/>
                  </a:lnTo>
                  <a:cubicBezTo>
                    <a:pt x="5782" y="49"/>
                    <a:pt x="5788" y="26"/>
                    <a:pt x="5796" y="0"/>
                  </a:cubicBezTo>
                  <a:close/>
                </a:path>
              </a:pathLst>
            </a:custGeom>
            <a:solidFill>
              <a:srgbClr val="000000">
                <a:alpha val="24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3"/>
            <p:cNvSpPr/>
            <p:nvPr/>
          </p:nvSpPr>
          <p:spPr>
            <a:xfrm>
              <a:off x="7067264" y="1157700"/>
              <a:ext cx="258981" cy="121085"/>
            </a:xfrm>
            <a:custGeom>
              <a:avLst/>
              <a:gdLst/>
              <a:ahLst/>
              <a:cxnLst/>
              <a:rect l="l" t="t" r="r" b="b"/>
              <a:pathLst>
                <a:path w="3112" h="1455" extrusionOk="0">
                  <a:moveTo>
                    <a:pt x="0" y="0"/>
                  </a:moveTo>
                  <a:lnTo>
                    <a:pt x="0" y="507"/>
                  </a:lnTo>
                  <a:lnTo>
                    <a:pt x="368" y="507"/>
                  </a:lnTo>
                  <a:lnTo>
                    <a:pt x="730" y="1454"/>
                  </a:lnTo>
                  <a:lnTo>
                    <a:pt x="3111" y="1454"/>
                  </a:lnTo>
                  <a:lnTo>
                    <a:pt x="3111" y="1362"/>
                  </a:lnTo>
                  <a:lnTo>
                    <a:pt x="794" y="1362"/>
                  </a:lnTo>
                  <a:lnTo>
                    <a:pt x="432" y="414"/>
                  </a:lnTo>
                  <a:lnTo>
                    <a:pt x="93" y="414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7305440" y="1325472"/>
              <a:ext cx="308580" cy="27546"/>
            </a:xfrm>
            <a:custGeom>
              <a:avLst/>
              <a:gdLst/>
              <a:ahLst/>
              <a:cxnLst/>
              <a:rect l="l" t="t" r="r" b="b"/>
              <a:pathLst>
                <a:path w="3708" h="331" extrusionOk="0">
                  <a:moveTo>
                    <a:pt x="3575" y="0"/>
                  </a:moveTo>
                  <a:lnTo>
                    <a:pt x="3325" y="238"/>
                  </a:lnTo>
                  <a:lnTo>
                    <a:pt x="0" y="238"/>
                  </a:lnTo>
                  <a:lnTo>
                    <a:pt x="96" y="258"/>
                  </a:lnTo>
                  <a:lnTo>
                    <a:pt x="414" y="331"/>
                  </a:lnTo>
                  <a:lnTo>
                    <a:pt x="3363" y="331"/>
                  </a:lnTo>
                  <a:lnTo>
                    <a:pt x="3708" y="0"/>
                  </a:ln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7112785" y="1317733"/>
              <a:ext cx="43524" cy="37283"/>
            </a:xfrm>
            <a:custGeom>
              <a:avLst/>
              <a:gdLst/>
              <a:ahLst/>
              <a:cxnLst/>
              <a:rect l="l" t="t" r="r" b="b"/>
              <a:pathLst>
                <a:path w="523" h="448" extrusionOk="0">
                  <a:moveTo>
                    <a:pt x="299" y="1"/>
                  </a:moveTo>
                  <a:cubicBezTo>
                    <a:pt x="99" y="1"/>
                    <a:pt x="1" y="241"/>
                    <a:pt x="140" y="383"/>
                  </a:cubicBezTo>
                  <a:cubicBezTo>
                    <a:pt x="185" y="428"/>
                    <a:pt x="241" y="448"/>
                    <a:pt x="296" y="448"/>
                  </a:cubicBezTo>
                  <a:cubicBezTo>
                    <a:pt x="412" y="448"/>
                    <a:pt x="522" y="359"/>
                    <a:pt x="522" y="224"/>
                  </a:cubicBezTo>
                  <a:cubicBezTo>
                    <a:pt x="522" y="102"/>
                    <a:pt x="421" y="1"/>
                    <a:pt x="299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7128930" y="1327636"/>
              <a:ext cx="17476" cy="17393"/>
            </a:xfrm>
            <a:custGeom>
              <a:avLst/>
              <a:gdLst/>
              <a:ahLst/>
              <a:cxnLst/>
              <a:rect l="l" t="t" r="r" b="b"/>
              <a:pathLst>
                <a:path w="210" h="209" extrusionOk="0">
                  <a:moveTo>
                    <a:pt x="105" y="0"/>
                  </a:moveTo>
                  <a:cubicBezTo>
                    <a:pt x="47" y="0"/>
                    <a:pt x="1" y="47"/>
                    <a:pt x="1" y="105"/>
                  </a:cubicBezTo>
                  <a:cubicBezTo>
                    <a:pt x="1" y="163"/>
                    <a:pt x="47" y="209"/>
                    <a:pt x="105" y="209"/>
                  </a:cubicBezTo>
                  <a:cubicBezTo>
                    <a:pt x="163" y="209"/>
                    <a:pt x="209" y="163"/>
                    <a:pt x="209" y="105"/>
                  </a:cubicBezTo>
                  <a:cubicBezTo>
                    <a:pt x="209" y="47"/>
                    <a:pt x="163" y="0"/>
                    <a:pt x="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7544782" y="1386972"/>
              <a:ext cx="43441" cy="37283"/>
            </a:xfrm>
            <a:custGeom>
              <a:avLst/>
              <a:gdLst/>
              <a:ahLst/>
              <a:cxnLst/>
              <a:rect l="l" t="t" r="r" b="b"/>
              <a:pathLst>
                <a:path w="522" h="448" extrusionOk="0">
                  <a:moveTo>
                    <a:pt x="299" y="0"/>
                  </a:moveTo>
                  <a:cubicBezTo>
                    <a:pt x="99" y="0"/>
                    <a:pt x="0" y="240"/>
                    <a:pt x="142" y="382"/>
                  </a:cubicBezTo>
                  <a:cubicBezTo>
                    <a:pt x="187" y="427"/>
                    <a:pt x="243" y="447"/>
                    <a:pt x="297" y="447"/>
                  </a:cubicBezTo>
                  <a:cubicBezTo>
                    <a:pt x="412" y="447"/>
                    <a:pt x="522" y="358"/>
                    <a:pt x="522" y="223"/>
                  </a:cubicBezTo>
                  <a:cubicBezTo>
                    <a:pt x="522" y="98"/>
                    <a:pt x="423" y="0"/>
                    <a:pt x="299" y="0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7560927" y="1396792"/>
              <a:ext cx="17726" cy="17476"/>
            </a:xfrm>
            <a:custGeom>
              <a:avLst/>
              <a:gdLst/>
              <a:ahLst/>
              <a:cxnLst/>
              <a:rect l="l" t="t" r="r" b="b"/>
              <a:pathLst>
                <a:path w="213" h="210" extrusionOk="0">
                  <a:moveTo>
                    <a:pt x="105" y="1"/>
                  </a:moveTo>
                  <a:cubicBezTo>
                    <a:pt x="47" y="1"/>
                    <a:pt x="1" y="47"/>
                    <a:pt x="1" y="105"/>
                  </a:cubicBezTo>
                  <a:cubicBezTo>
                    <a:pt x="1" y="163"/>
                    <a:pt x="47" y="209"/>
                    <a:pt x="105" y="209"/>
                  </a:cubicBezTo>
                  <a:cubicBezTo>
                    <a:pt x="163" y="209"/>
                    <a:pt x="212" y="163"/>
                    <a:pt x="212" y="105"/>
                  </a:cubicBezTo>
                  <a:cubicBezTo>
                    <a:pt x="212" y="47"/>
                    <a:pt x="163" y="1"/>
                    <a:pt x="1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7380339" y="1229769"/>
              <a:ext cx="165941" cy="46603"/>
            </a:xfrm>
            <a:custGeom>
              <a:avLst/>
              <a:gdLst/>
              <a:ahLst/>
              <a:cxnLst/>
              <a:rect l="l" t="t" r="r" b="b"/>
              <a:pathLst>
                <a:path w="1994" h="560" extrusionOk="0">
                  <a:moveTo>
                    <a:pt x="383" y="0"/>
                  </a:moveTo>
                  <a:lnTo>
                    <a:pt x="1" y="389"/>
                  </a:lnTo>
                  <a:lnTo>
                    <a:pt x="1994" y="559"/>
                  </a:lnTo>
                  <a:lnTo>
                    <a:pt x="1780" y="21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7284469" y="1223943"/>
              <a:ext cx="136481" cy="15312"/>
            </a:xfrm>
            <a:custGeom>
              <a:avLst/>
              <a:gdLst/>
              <a:ahLst/>
              <a:cxnLst/>
              <a:rect l="l" t="t" r="r" b="b"/>
              <a:pathLst>
                <a:path w="1640" h="184" extrusionOk="0">
                  <a:moveTo>
                    <a:pt x="0" y="1"/>
                  </a:moveTo>
                  <a:lnTo>
                    <a:pt x="0" y="183"/>
                  </a:lnTo>
                  <a:lnTo>
                    <a:pt x="1640" y="183"/>
                  </a:lnTo>
                  <a:lnTo>
                    <a:pt x="1640" y="1"/>
                  </a:lnTo>
                  <a:close/>
                </a:path>
              </a:pathLst>
            </a:custGeom>
            <a:solidFill>
              <a:srgbClr val="00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7420867" y="1222279"/>
              <a:ext cx="110516" cy="16977"/>
            </a:xfrm>
            <a:custGeom>
              <a:avLst/>
              <a:gdLst/>
              <a:ahLst/>
              <a:cxnLst/>
              <a:rect l="l" t="t" r="r" b="b"/>
              <a:pathLst>
                <a:path w="1328" h="204" extrusionOk="0">
                  <a:moveTo>
                    <a:pt x="1249" y="1"/>
                  </a:moveTo>
                  <a:lnTo>
                    <a:pt x="1" y="21"/>
                  </a:lnTo>
                  <a:lnTo>
                    <a:pt x="1" y="203"/>
                  </a:lnTo>
                  <a:lnTo>
                    <a:pt x="1327" y="203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7284469" y="1215538"/>
              <a:ext cx="240423" cy="8488"/>
            </a:xfrm>
            <a:custGeom>
              <a:avLst/>
              <a:gdLst/>
              <a:ahLst/>
              <a:cxnLst/>
              <a:rect l="l" t="t" r="r" b="b"/>
              <a:pathLst>
                <a:path w="2889" h="102" extrusionOk="0">
                  <a:moveTo>
                    <a:pt x="1431" y="0"/>
                  </a:moveTo>
                  <a:lnTo>
                    <a:pt x="0" y="102"/>
                  </a:lnTo>
                  <a:lnTo>
                    <a:pt x="1640" y="102"/>
                  </a:lnTo>
                  <a:lnTo>
                    <a:pt x="2888" y="82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" name="Google Shape;248;p13"/>
          <p:cNvSpPr txBox="1">
            <a:spLocks noGrp="1"/>
          </p:cNvSpPr>
          <p:nvPr>
            <p:ph type="title" hasCustomPrompt="1"/>
          </p:nvPr>
        </p:nvSpPr>
        <p:spPr>
          <a:xfrm flipH="1">
            <a:off x="1087449" y="770588"/>
            <a:ext cx="9882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 b="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1"/>
          </p:nvPr>
        </p:nvSpPr>
        <p:spPr>
          <a:xfrm>
            <a:off x="400599" y="1685948"/>
            <a:ext cx="2361900" cy="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subTitle" idx="2"/>
          </p:nvPr>
        </p:nvSpPr>
        <p:spPr>
          <a:xfrm>
            <a:off x="471549" y="1342263"/>
            <a:ext cx="2220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3082700" y="1478213"/>
            <a:ext cx="9864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2" name="Google Shape;252;p13"/>
          <p:cNvSpPr txBox="1">
            <a:spLocks noGrp="1"/>
          </p:cNvSpPr>
          <p:nvPr>
            <p:ph type="subTitle" idx="4"/>
          </p:nvPr>
        </p:nvSpPr>
        <p:spPr>
          <a:xfrm>
            <a:off x="2397050" y="2389150"/>
            <a:ext cx="2357700" cy="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subTitle" idx="5"/>
          </p:nvPr>
        </p:nvSpPr>
        <p:spPr>
          <a:xfrm>
            <a:off x="2467850" y="2048138"/>
            <a:ext cx="2216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5076137" y="2180037"/>
            <a:ext cx="9882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 b="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13"/>
          <p:cNvSpPr txBox="1">
            <a:spLocks noGrp="1"/>
          </p:cNvSpPr>
          <p:nvPr>
            <p:ph type="subTitle" idx="7"/>
          </p:nvPr>
        </p:nvSpPr>
        <p:spPr>
          <a:xfrm>
            <a:off x="4462187" y="3094325"/>
            <a:ext cx="2216100" cy="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13"/>
          <p:cNvSpPr txBox="1">
            <a:spLocks noGrp="1"/>
          </p:cNvSpPr>
          <p:nvPr>
            <p:ph type="subTitle" idx="8"/>
          </p:nvPr>
        </p:nvSpPr>
        <p:spPr>
          <a:xfrm>
            <a:off x="4460237" y="2755011"/>
            <a:ext cx="2220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title" idx="9" hasCustomPrompt="1"/>
          </p:nvPr>
        </p:nvSpPr>
        <p:spPr>
          <a:xfrm flipH="1">
            <a:off x="7071357" y="2889364"/>
            <a:ext cx="9864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13"/>
          <p:cNvSpPr txBox="1">
            <a:spLocks noGrp="1"/>
          </p:cNvSpPr>
          <p:nvPr>
            <p:ph type="subTitle" idx="13"/>
          </p:nvPr>
        </p:nvSpPr>
        <p:spPr>
          <a:xfrm>
            <a:off x="6385699" y="3800700"/>
            <a:ext cx="2357700" cy="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3"/>
          <p:cNvSpPr txBox="1">
            <a:spLocks noGrp="1"/>
          </p:cNvSpPr>
          <p:nvPr>
            <p:ph type="subTitle" idx="14"/>
          </p:nvPr>
        </p:nvSpPr>
        <p:spPr>
          <a:xfrm>
            <a:off x="6456507" y="3460513"/>
            <a:ext cx="2216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4"/>
          <p:cNvSpPr/>
          <p:nvPr/>
        </p:nvSpPr>
        <p:spPr>
          <a:xfrm>
            <a:off x="311700" y="305400"/>
            <a:ext cx="8520600" cy="453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4"/>
          <p:cNvSpPr/>
          <p:nvPr/>
        </p:nvSpPr>
        <p:spPr>
          <a:xfrm>
            <a:off x="617125" y="609800"/>
            <a:ext cx="7909800" cy="392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4"/>
          <p:cNvSpPr txBox="1">
            <a:spLocks noGrp="1"/>
          </p:cNvSpPr>
          <p:nvPr>
            <p:ph type="subTitle" idx="1"/>
          </p:nvPr>
        </p:nvSpPr>
        <p:spPr>
          <a:xfrm>
            <a:off x="1450446" y="2333350"/>
            <a:ext cx="2697900" cy="9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4"/>
          <p:cNvSpPr txBox="1">
            <a:spLocks noGrp="1"/>
          </p:cNvSpPr>
          <p:nvPr>
            <p:ph type="subTitle" idx="2"/>
          </p:nvPr>
        </p:nvSpPr>
        <p:spPr>
          <a:xfrm>
            <a:off x="4995663" y="2333350"/>
            <a:ext cx="2697900" cy="9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4"/>
          <p:cNvSpPr txBox="1">
            <a:spLocks noGrp="1"/>
          </p:cNvSpPr>
          <p:nvPr>
            <p:ph type="title"/>
          </p:nvPr>
        </p:nvSpPr>
        <p:spPr>
          <a:xfrm>
            <a:off x="1273600" y="1746750"/>
            <a:ext cx="30516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4"/>
          <p:cNvSpPr txBox="1">
            <a:spLocks noGrp="1"/>
          </p:cNvSpPr>
          <p:nvPr>
            <p:ph type="title" idx="3"/>
          </p:nvPr>
        </p:nvSpPr>
        <p:spPr>
          <a:xfrm>
            <a:off x="4818819" y="1746750"/>
            <a:ext cx="30516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67" name="Google Shape;267;p14"/>
          <p:cNvGrpSpPr/>
          <p:nvPr/>
        </p:nvGrpSpPr>
        <p:grpSpPr>
          <a:xfrm rot="-435938">
            <a:off x="7490894" y="3352980"/>
            <a:ext cx="960319" cy="1248457"/>
            <a:chOff x="2678950" y="3748700"/>
            <a:chExt cx="775550" cy="1008249"/>
          </a:xfrm>
        </p:grpSpPr>
        <p:sp>
          <p:nvSpPr>
            <p:cNvPr id="268" name="Google Shape;268;p14"/>
            <p:cNvSpPr/>
            <p:nvPr/>
          </p:nvSpPr>
          <p:spPr>
            <a:xfrm>
              <a:off x="2682664" y="3811100"/>
              <a:ext cx="771832" cy="871096"/>
            </a:xfrm>
            <a:custGeom>
              <a:avLst/>
              <a:gdLst/>
              <a:ahLst/>
              <a:cxnLst/>
              <a:rect l="l" t="t" r="r" b="b"/>
              <a:pathLst>
                <a:path w="8312" h="9381" extrusionOk="0">
                  <a:moveTo>
                    <a:pt x="4154" y="15"/>
                  </a:moveTo>
                  <a:cubicBezTo>
                    <a:pt x="4361" y="15"/>
                    <a:pt x="4560" y="175"/>
                    <a:pt x="4560" y="418"/>
                  </a:cubicBezTo>
                  <a:cubicBezTo>
                    <a:pt x="4560" y="641"/>
                    <a:pt x="4380" y="824"/>
                    <a:pt x="4157" y="824"/>
                  </a:cubicBezTo>
                  <a:lnTo>
                    <a:pt x="4157" y="821"/>
                  </a:lnTo>
                  <a:cubicBezTo>
                    <a:pt x="3795" y="821"/>
                    <a:pt x="3616" y="386"/>
                    <a:pt x="3871" y="134"/>
                  </a:cubicBezTo>
                  <a:cubicBezTo>
                    <a:pt x="3953" y="52"/>
                    <a:pt x="4055" y="15"/>
                    <a:pt x="4154" y="15"/>
                  </a:cubicBezTo>
                  <a:close/>
                  <a:moveTo>
                    <a:pt x="713" y="1"/>
                  </a:moveTo>
                  <a:cubicBezTo>
                    <a:pt x="713" y="395"/>
                    <a:pt x="395" y="714"/>
                    <a:pt x="1" y="714"/>
                  </a:cubicBezTo>
                  <a:lnTo>
                    <a:pt x="1" y="9380"/>
                  </a:lnTo>
                  <a:lnTo>
                    <a:pt x="8311" y="9354"/>
                  </a:lnTo>
                  <a:lnTo>
                    <a:pt x="8311" y="711"/>
                  </a:lnTo>
                  <a:cubicBezTo>
                    <a:pt x="8294" y="711"/>
                    <a:pt x="8274" y="714"/>
                    <a:pt x="8256" y="714"/>
                  </a:cubicBezTo>
                  <a:cubicBezTo>
                    <a:pt x="7862" y="714"/>
                    <a:pt x="7541" y="395"/>
                    <a:pt x="7541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2748872" y="3748700"/>
              <a:ext cx="638117" cy="87565"/>
            </a:xfrm>
            <a:custGeom>
              <a:avLst/>
              <a:gdLst/>
              <a:ahLst/>
              <a:cxnLst/>
              <a:rect l="l" t="t" r="r" b="b"/>
              <a:pathLst>
                <a:path w="6872" h="943" extrusionOk="0">
                  <a:moveTo>
                    <a:pt x="0" y="1"/>
                  </a:moveTo>
                  <a:lnTo>
                    <a:pt x="0" y="942"/>
                  </a:lnTo>
                  <a:lnTo>
                    <a:pt x="3071" y="942"/>
                  </a:lnTo>
                  <a:cubicBezTo>
                    <a:pt x="3139" y="773"/>
                    <a:pt x="3292" y="688"/>
                    <a:pt x="3444" y="688"/>
                  </a:cubicBezTo>
                  <a:cubicBezTo>
                    <a:pt x="3597" y="688"/>
                    <a:pt x="3750" y="773"/>
                    <a:pt x="3818" y="942"/>
                  </a:cubicBezTo>
                  <a:lnTo>
                    <a:pt x="6871" y="942"/>
                  </a:lnTo>
                  <a:lnTo>
                    <a:pt x="6871" y="1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2682664" y="4587392"/>
              <a:ext cx="771832" cy="169558"/>
            </a:xfrm>
            <a:custGeom>
              <a:avLst/>
              <a:gdLst/>
              <a:ahLst/>
              <a:cxnLst/>
              <a:rect l="l" t="t" r="r" b="b"/>
              <a:pathLst>
                <a:path w="8312" h="1826" extrusionOk="0">
                  <a:moveTo>
                    <a:pt x="1" y="1"/>
                  </a:moveTo>
                  <a:lnTo>
                    <a:pt x="1" y="1113"/>
                  </a:lnTo>
                  <a:cubicBezTo>
                    <a:pt x="395" y="1113"/>
                    <a:pt x="713" y="1432"/>
                    <a:pt x="713" y="1826"/>
                  </a:cubicBezTo>
                  <a:lnTo>
                    <a:pt x="7659" y="1826"/>
                  </a:lnTo>
                  <a:cubicBezTo>
                    <a:pt x="7657" y="1808"/>
                    <a:pt x="7654" y="1794"/>
                    <a:pt x="7654" y="1776"/>
                  </a:cubicBezTo>
                  <a:cubicBezTo>
                    <a:pt x="7654" y="1403"/>
                    <a:pt x="7940" y="1093"/>
                    <a:pt x="8311" y="1064"/>
                  </a:cubicBezTo>
                  <a:lnTo>
                    <a:pt x="83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2861787" y="4051324"/>
              <a:ext cx="91279" cy="191101"/>
            </a:xfrm>
            <a:custGeom>
              <a:avLst/>
              <a:gdLst/>
              <a:ahLst/>
              <a:cxnLst/>
              <a:rect l="l" t="t" r="r" b="b"/>
              <a:pathLst>
                <a:path w="983" h="2058" extrusionOk="0">
                  <a:moveTo>
                    <a:pt x="494" y="292"/>
                  </a:moveTo>
                  <a:cubicBezTo>
                    <a:pt x="596" y="292"/>
                    <a:pt x="678" y="381"/>
                    <a:pt x="667" y="484"/>
                  </a:cubicBezTo>
                  <a:lnTo>
                    <a:pt x="667" y="739"/>
                  </a:lnTo>
                  <a:cubicBezTo>
                    <a:pt x="678" y="843"/>
                    <a:pt x="596" y="931"/>
                    <a:pt x="494" y="931"/>
                  </a:cubicBezTo>
                  <a:cubicBezTo>
                    <a:pt x="488" y="931"/>
                    <a:pt x="482" y="931"/>
                    <a:pt x="476" y="930"/>
                  </a:cubicBezTo>
                  <a:lnTo>
                    <a:pt x="314" y="928"/>
                  </a:lnTo>
                  <a:lnTo>
                    <a:pt x="314" y="293"/>
                  </a:lnTo>
                  <a:lnTo>
                    <a:pt x="476" y="293"/>
                  </a:lnTo>
                  <a:cubicBezTo>
                    <a:pt x="482" y="293"/>
                    <a:pt x="488" y="292"/>
                    <a:pt x="494" y="292"/>
                  </a:cubicBezTo>
                  <a:close/>
                  <a:moveTo>
                    <a:pt x="1" y="1"/>
                  </a:moveTo>
                  <a:lnTo>
                    <a:pt x="1" y="2057"/>
                  </a:lnTo>
                  <a:lnTo>
                    <a:pt x="314" y="2057"/>
                  </a:lnTo>
                  <a:lnTo>
                    <a:pt x="314" y="1223"/>
                  </a:lnTo>
                  <a:lnTo>
                    <a:pt x="490" y="1223"/>
                  </a:lnTo>
                  <a:cubicBezTo>
                    <a:pt x="638" y="1223"/>
                    <a:pt x="757" y="1180"/>
                    <a:pt x="844" y="1090"/>
                  </a:cubicBezTo>
                  <a:cubicBezTo>
                    <a:pt x="936" y="994"/>
                    <a:pt x="983" y="864"/>
                    <a:pt x="977" y="734"/>
                  </a:cubicBezTo>
                  <a:lnTo>
                    <a:pt x="977" y="493"/>
                  </a:lnTo>
                  <a:cubicBezTo>
                    <a:pt x="983" y="360"/>
                    <a:pt x="936" y="230"/>
                    <a:pt x="844" y="134"/>
                  </a:cubicBezTo>
                  <a:cubicBezTo>
                    <a:pt x="757" y="47"/>
                    <a:pt x="638" y="1"/>
                    <a:pt x="490" y="1"/>
                  </a:cubicBezTo>
                  <a:close/>
                </a:path>
              </a:pathLst>
            </a:custGeom>
            <a:solidFill>
              <a:srgbClr val="00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2973681" y="4048538"/>
              <a:ext cx="94250" cy="196579"/>
            </a:xfrm>
            <a:custGeom>
              <a:avLst/>
              <a:gdLst/>
              <a:ahLst/>
              <a:cxnLst/>
              <a:rect l="l" t="t" r="r" b="b"/>
              <a:pathLst>
                <a:path w="1015" h="2117" extrusionOk="0">
                  <a:moveTo>
                    <a:pt x="506" y="295"/>
                  </a:moveTo>
                  <a:cubicBezTo>
                    <a:pt x="556" y="295"/>
                    <a:pt x="605" y="313"/>
                    <a:pt x="644" y="349"/>
                  </a:cubicBezTo>
                  <a:cubicBezTo>
                    <a:pt x="682" y="390"/>
                    <a:pt x="699" y="442"/>
                    <a:pt x="696" y="497"/>
                  </a:cubicBezTo>
                  <a:lnTo>
                    <a:pt x="696" y="1621"/>
                  </a:lnTo>
                  <a:cubicBezTo>
                    <a:pt x="699" y="1676"/>
                    <a:pt x="682" y="1728"/>
                    <a:pt x="644" y="1772"/>
                  </a:cubicBezTo>
                  <a:cubicBezTo>
                    <a:pt x="605" y="1806"/>
                    <a:pt x="556" y="1824"/>
                    <a:pt x="506" y="1824"/>
                  </a:cubicBezTo>
                  <a:cubicBezTo>
                    <a:pt x="457" y="1824"/>
                    <a:pt x="408" y="1806"/>
                    <a:pt x="369" y="1772"/>
                  </a:cubicBezTo>
                  <a:cubicBezTo>
                    <a:pt x="334" y="1728"/>
                    <a:pt x="314" y="1676"/>
                    <a:pt x="319" y="1621"/>
                  </a:cubicBezTo>
                  <a:lnTo>
                    <a:pt x="319" y="497"/>
                  </a:lnTo>
                  <a:cubicBezTo>
                    <a:pt x="314" y="442"/>
                    <a:pt x="334" y="390"/>
                    <a:pt x="369" y="349"/>
                  </a:cubicBezTo>
                  <a:cubicBezTo>
                    <a:pt x="408" y="313"/>
                    <a:pt x="457" y="295"/>
                    <a:pt x="506" y="295"/>
                  </a:cubicBezTo>
                  <a:close/>
                  <a:moveTo>
                    <a:pt x="507" y="1"/>
                  </a:moveTo>
                  <a:cubicBezTo>
                    <a:pt x="377" y="1"/>
                    <a:pt x="248" y="47"/>
                    <a:pt x="146" y="138"/>
                  </a:cubicBezTo>
                  <a:cubicBezTo>
                    <a:pt x="50" y="233"/>
                    <a:pt x="1" y="364"/>
                    <a:pt x="7" y="497"/>
                  </a:cubicBezTo>
                  <a:lnTo>
                    <a:pt x="7" y="1621"/>
                  </a:lnTo>
                  <a:cubicBezTo>
                    <a:pt x="1" y="1754"/>
                    <a:pt x="50" y="1885"/>
                    <a:pt x="146" y="1980"/>
                  </a:cubicBezTo>
                  <a:cubicBezTo>
                    <a:pt x="248" y="2071"/>
                    <a:pt x="377" y="2117"/>
                    <a:pt x="507" y="2117"/>
                  </a:cubicBezTo>
                  <a:cubicBezTo>
                    <a:pt x="636" y="2117"/>
                    <a:pt x="766" y="2071"/>
                    <a:pt x="870" y="1980"/>
                  </a:cubicBezTo>
                  <a:cubicBezTo>
                    <a:pt x="962" y="1885"/>
                    <a:pt x="1015" y="1754"/>
                    <a:pt x="1009" y="1621"/>
                  </a:cubicBezTo>
                  <a:lnTo>
                    <a:pt x="1009" y="497"/>
                  </a:lnTo>
                  <a:cubicBezTo>
                    <a:pt x="1015" y="364"/>
                    <a:pt x="962" y="233"/>
                    <a:pt x="870" y="138"/>
                  </a:cubicBezTo>
                  <a:cubicBezTo>
                    <a:pt x="766" y="47"/>
                    <a:pt x="636" y="1"/>
                    <a:pt x="507" y="1"/>
                  </a:cubicBezTo>
                  <a:close/>
                </a:path>
              </a:pathLst>
            </a:custGeom>
            <a:solidFill>
              <a:srgbClr val="00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3089104" y="4051324"/>
              <a:ext cx="87007" cy="191101"/>
            </a:xfrm>
            <a:custGeom>
              <a:avLst/>
              <a:gdLst/>
              <a:ahLst/>
              <a:cxnLst/>
              <a:rect l="l" t="t" r="r" b="b"/>
              <a:pathLst>
                <a:path w="937" h="2058" extrusionOk="0">
                  <a:moveTo>
                    <a:pt x="0" y="1"/>
                  </a:moveTo>
                  <a:lnTo>
                    <a:pt x="0" y="296"/>
                  </a:lnTo>
                  <a:lnTo>
                    <a:pt x="589" y="296"/>
                  </a:lnTo>
                  <a:lnTo>
                    <a:pt x="0" y="1794"/>
                  </a:lnTo>
                  <a:lnTo>
                    <a:pt x="0" y="2057"/>
                  </a:lnTo>
                  <a:lnTo>
                    <a:pt x="936" y="2057"/>
                  </a:lnTo>
                  <a:lnTo>
                    <a:pt x="936" y="1765"/>
                  </a:lnTo>
                  <a:lnTo>
                    <a:pt x="348" y="1765"/>
                  </a:lnTo>
                  <a:lnTo>
                    <a:pt x="936" y="264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rgbClr val="00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3200441" y="4051324"/>
              <a:ext cx="82179" cy="191101"/>
            </a:xfrm>
            <a:custGeom>
              <a:avLst/>
              <a:gdLst/>
              <a:ahLst/>
              <a:cxnLst/>
              <a:rect l="l" t="t" r="r" b="b"/>
              <a:pathLst>
                <a:path w="885" h="2058" extrusionOk="0">
                  <a:moveTo>
                    <a:pt x="1" y="1"/>
                  </a:moveTo>
                  <a:lnTo>
                    <a:pt x="1" y="2057"/>
                  </a:lnTo>
                  <a:lnTo>
                    <a:pt x="884" y="2057"/>
                  </a:lnTo>
                  <a:lnTo>
                    <a:pt x="884" y="1765"/>
                  </a:lnTo>
                  <a:lnTo>
                    <a:pt x="311" y="1765"/>
                  </a:lnTo>
                  <a:lnTo>
                    <a:pt x="311" y="1162"/>
                  </a:lnTo>
                  <a:lnTo>
                    <a:pt x="768" y="1162"/>
                  </a:lnTo>
                  <a:lnTo>
                    <a:pt x="768" y="870"/>
                  </a:lnTo>
                  <a:lnTo>
                    <a:pt x="311" y="870"/>
                  </a:lnTo>
                  <a:lnTo>
                    <a:pt x="311" y="296"/>
                  </a:lnTo>
                  <a:lnTo>
                    <a:pt x="884" y="296"/>
                  </a:lnTo>
                  <a:lnTo>
                    <a:pt x="884" y="1"/>
                  </a:lnTo>
                  <a:close/>
                </a:path>
              </a:pathLst>
            </a:custGeom>
            <a:solidFill>
              <a:srgbClr val="00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2793722" y="4309283"/>
              <a:ext cx="33707" cy="54693"/>
            </a:xfrm>
            <a:custGeom>
              <a:avLst/>
              <a:gdLst/>
              <a:ahLst/>
              <a:cxnLst/>
              <a:rect l="l" t="t" r="r" b="b"/>
              <a:pathLst>
                <a:path w="363" h="589" extrusionOk="0">
                  <a:moveTo>
                    <a:pt x="70" y="1"/>
                  </a:moveTo>
                  <a:lnTo>
                    <a:pt x="36" y="279"/>
                  </a:lnTo>
                  <a:cubicBezTo>
                    <a:pt x="62" y="273"/>
                    <a:pt x="88" y="273"/>
                    <a:pt x="114" y="273"/>
                  </a:cubicBezTo>
                  <a:cubicBezTo>
                    <a:pt x="230" y="273"/>
                    <a:pt x="282" y="325"/>
                    <a:pt x="282" y="400"/>
                  </a:cubicBezTo>
                  <a:cubicBezTo>
                    <a:pt x="279" y="469"/>
                    <a:pt x="224" y="525"/>
                    <a:pt x="153" y="525"/>
                  </a:cubicBezTo>
                  <a:cubicBezTo>
                    <a:pt x="150" y="525"/>
                    <a:pt x="146" y="525"/>
                    <a:pt x="143" y="525"/>
                  </a:cubicBezTo>
                  <a:cubicBezTo>
                    <a:pt x="99" y="525"/>
                    <a:pt x="59" y="513"/>
                    <a:pt x="21" y="493"/>
                  </a:cubicBezTo>
                  <a:lnTo>
                    <a:pt x="1" y="554"/>
                  </a:lnTo>
                  <a:cubicBezTo>
                    <a:pt x="41" y="575"/>
                    <a:pt x="85" y="589"/>
                    <a:pt x="132" y="589"/>
                  </a:cubicBezTo>
                  <a:cubicBezTo>
                    <a:pt x="137" y="589"/>
                    <a:pt x="141" y="589"/>
                    <a:pt x="146" y="589"/>
                  </a:cubicBezTo>
                  <a:cubicBezTo>
                    <a:pt x="270" y="589"/>
                    <a:pt x="360" y="505"/>
                    <a:pt x="360" y="392"/>
                  </a:cubicBezTo>
                  <a:cubicBezTo>
                    <a:pt x="363" y="331"/>
                    <a:pt x="331" y="273"/>
                    <a:pt x="279" y="244"/>
                  </a:cubicBezTo>
                  <a:cubicBezTo>
                    <a:pt x="241" y="221"/>
                    <a:pt x="198" y="212"/>
                    <a:pt x="154" y="212"/>
                  </a:cubicBezTo>
                  <a:cubicBezTo>
                    <a:pt x="137" y="212"/>
                    <a:pt x="123" y="212"/>
                    <a:pt x="105" y="215"/>
                  </a:cubicBezTo>
                  <a:lnTo>
                    <a:pt x="128" y="67"/>
                  </a:lnTo>
                  <a:lnTo>
                    <a:pt x="349" y="67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2835973" y="4309283"/>
              <a:ext cx="33986" cy="54693"/>
            </a:xfrm>
            <a:custGeom>
              <a:avLst/>
              <a:gdLst/>
              <a:ahLst/>
              <a:cxnLst/>
              <a:rect l="l" t="t" r="r" b="b"/>
              <a:pathLst>
                <a:path w="366" h="589" extrusionOk="0">
                  <a:moveTo>
                    <a:pt x="70" y="1"/>
                  </a:moveTo>
                  <a:lnTo>
                    <a:pt x="35" y="279"/>
                  </a:lnTo>
                  <a:cubicBezTo>
                    <a:pt x="62" y="273"/>
                    <a:pt x="88" y="273"/>
                    <a:pt x="117" y="273"/>
                  </a:cubicBezTo>
                  <a:cubicBezTo>
                    <a:pt x="232" y="273"/>
                    <a:pt x="282" y="325"/>
                    <a:pt x="282" y="400"/>
                  </a:cubicBezTo>
                  <a:cubicBezTo>
                    <a:pt x="282" y="469"/>
                    <a:pt x="224" y="525"/>
                    <a:pt x="156" y="525"/>
                  </a:cubicBezTo>
                  <a:cubicBezTo>
                    <a:pt x="152" y="525"/>
                    <a:pt x="149" y="525"/>
                    <a:pt x="146" y="525"/>
                  </a:cubicBezTo>
                  <a:cubicBezTo>
                    <a:pt x="102" y="525"/>
                    <a:pt x="59" y="513"/>
                    <a:pt x="21" y="493"/>
                  </a:cubicBezTo>
                  <a:lnTo>
                    <a:pt x="1" y="554"/>
                  </a:lnTo>
                  <a:cubicBezTo>
                    <a:pt x="40" y="575"/>
                    <a:pt x="87" y="589"/>
                    <a:pt x="133" y="589"/>
                  </a:cubicBezTo>
                  <a:cubicBezTo>
                    <a:pt x="137" y="589"/>
                    <a:pt x="141" y="589"/>
                    <a:pt x="146" y="589"/>
                  </a:cubicBezTo>
                  <a:cubicBezTo>
                    <a:pt x="273" y="589"/>
                    <a:pt x="363" y="505"/>
                    <a:pt x="363" y="392"/>
                  </a:cubicBezTo>
                  <a:cubicBezTo>
                    <a:pt x="366" y="331"/>
                    <a:pt x="334" y="273"/>
                    <a:pt x="282" y="244"/>
                  </a:cubicBezTo>
                  <a:cubicBezTo>
                    <a:pt x="241" y="221"/>
                    <a:pt x="201" y="212"/>
                    <a:pt x="157" y="212"/>
                  </a:cubicBezTo>
                  <a:cubicBezTo>
                    <a:pt x="140" y="212"/>
                    <a:pt x="125" y="212"/>
                    <a:pt x="108" y="215"/>
                  </a:cubicBezTo>
                  <a:lnTo>
                    <a:pt x="131" y="67"/>
                  </a:lnTo>
                  <a:lnTo>
                    <a:pt x="351" y="67"/>
                  </a:lnTo>
                  <a:lnTo>
                    <a:pt x="348" y="1"/>
                  </a:ln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2877666" y="4308447"/>
              <a:ext cx="37793" cy="55529"/>
            </a:xfrm>
            <a:custGeom>
              <a:avLst/>
              <a:gdLst/>
              <a:ahLst/>
              <a:cxnLst/>
              <a:rect l="l" t="t" r="r" b="b"/>
              <a:pathLst>
                <a:path w="407" h="598" extrusionOk="0">
                  <a:moveTo>
                    <a:pt x="203" y="267"/>
                  </a:moveTo>
                  <a:cubicBezTo>
                    <a:pt x="276" y="267"/>
                    <a:pt x="322" y="317"/>
                    <a:pt x="322" y="401"/>
                  </a:cubicBezTo>
                  <a:cubicBezTo>
                    <a:pt x="322" y="482"/>
                    <a:pt x="276" y="540"/>
                    <a:pt x="209" y="540"/>
                  </a:cubicBezTo>
                  <a:cubicBezTo>
                    <a:pt x="125" y="540"/>
                    <a:pt x="82" y="470"/>
                    <a:pt x="82" y="375"/>
                  </a:cubicBezTo>
                  <a:cubicBezTo>
                    <a:pt x="79" y="363"/>
                    <a:pt x="85" y="348"/>
                    <a:pt x="90" y="340"/>
                  </a:cubicBezTo>
                  <a:cubicBezTo>
                    <a:pt x="111" y="296"/>
                    <a:pt x="154" y="267"/>
                    <a:pt x="203" y="267"/>
                  </a:cubicBezTo>
                  <a:close/>
                  <a:moveTo>
                    <a:pt x="345" y="1"/>
                  </a:moveTo>
                  <a:cubicBezTo>
                    <a:pt x="325" y="1"/>
                    <a:pt x="305" y="1"/>
                    <a:pt x="287" y="4"/>
                  </a:cubicBezTo>
                  <a:cubicBezTo>
                    <a:pt x="218" y="12"/>
                    <a:pt x="151" y="41"/>
                    <a:pt x="102" y="91"/>
                  </a:cubicBezTo>
                  <a:cubicBezTo>
                    <a:pt x="35" y="160"/>
                    <a:pt x="1" y="256"/>
                    <a:pt x="4" y="351"/>
                  </a:cubicBezTo>
                  <a:cubicBezTo>
                    <a:pt x="4" y="502"/>
                    <a:pt x="85" y="598"/>
                    <a:pt x="209" y="598"/>
                  </a:cubicBezTo>
                  <a:cubicBezTo>
                    <a:pt x="319" y="598"/>
                    <a:pt x="406" y="505"/>
                    <a:pt x="400" y="395"/>
                  </a:cubicBezTo>
                  <a:cubicBezTo>
                    <a:pt x="400" y="279"/>
                    <a:pt x="328" y="207"/>
                    <a:pt x="227" y="207"/>
                  </a:cubicBezTo>
                  <a:cubicBezTo>
                    <a:pt x="172" y="207"/>
                    <a:pt x="119" y="230"/>
                    <a:pt x="88" y="273"/>
                  </a:cubicBezTo>
                  <a:lnTo>
                    <a:pt x="85" y="273"/>
                  </a:lnTo>
                  <a:cubicBezTo>
                    <a:pt x="96" y="169"/>
                    <a:pt x="177" y="82"/>
                    <a:pt x="285" y="68"/>
                  </a:cubicBezTo>
                  <a:cubicBezTo>
                    <a:pt x="305" y="65"/>
                    <a:pt x="325" y="65"/>
                    <a:pt x="345" y="65"/>
                  </a:cubicBezTo>
                  <a:lnTo>
                    <a:pt x="345" y="1"/>
                  </a:ln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2920195" y="4338068"/>
              <a:ext cx="20522" cy="5479"/>
            </a:xfrm>
            <a:custGeom>
              <a:avLst/>
              <a:gdLst/>
              <a:ahLst/>
              <a:cxnLst/>
              <a:rect l="l" t="t" r="r" b="b"/>
              <a:pathLst>
                <a:path w="221" h="59" extrusionOk="0">
                  <a:moveTo>
                    <a:pt x="0" y="1"/>
                  </a:moveTo>
                  <a:lnTo>
                    <a:pt x="0" y="58"/>
                  </a:lnTo>
                  <a:lnTo>
                    <a:pt x="220" y="58"/>
                  </a:lnTo>
                  <a:lnTo>
                    <a:pt x="220" y="1"/>
                  </a:ln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2946010" y="4308447"/>
              <a:ext cx="37236" cy="55529"/>
            </a:xfrm>
            <a:custGeom>
              <a:avLst/>
              <a:gdLst/>
              <a:ahLst/>
              <a:cxnLst/>
              <a:rect l="l" t="t" r="r" b="b"/>
              <a:pathLst>
                <a:path w="401" h="598" extrusionOk="0">
                  <a:moveTo>
                    <a:pt x="197" y="59"/>
                  </a:moveTo>
                  <a:cubicBezTo>
                    <a:pt x="279" y="59"/>
                    <a:pt x="316" y="134"/>
                    <a:pt x="316" y="236"/>
                  </a:cubicBezTo>
                  <a:cubicBezTo>
                    <a:pt x="316" y="244"/>
                    <a:pt x="313" y="253"/>
                    <a:pt x="307" y="262"/>
                  </a:cubicBezTo>
                  <a:cubicBezTo>
                    <a:pt x="286" y="300"/>
                    <a:pt x="246" y="323"/>
                    <a:pt x="202" y="323"/>
                  </a:cubicBezTo>
                  <a:cubicBezTo>
                    <a:pt x="200" y="323"/>
                    <a:pt x="197" y="323"/>
                    <a:pt x="195" y="322"/>
                  </a:cubicBezTo>
                  <a:cubicBezTo>
                    <a:pt x="128" y="322"/>
                    <a:pt x="76" y="267"/>
                    <a:pt x="84" y="201"/>
                  </a:cubicBezTo>
                  <a:cubicBezTo>
                    <a:pt x="84" y="120"/>
                    <a:pt x="131" y="59"/>
                    <a:pt x="197" y="59"/>
                  </a:cubicBezTo>
                  <a:close/>
                  <a:moveTo>
                    <a:pt x="203" y="1"/>
                  </a:moveTo>
                  <a:cubicBezTo>
                    <a:pt x="90" y="1"/>
                    <a:pt x="0" y="94"/>
                    <a:pt x="6" y="207"/>
                  </a:cubicBezTo>
                  <a:cubicBezTo>
                    <a:pt x="4" y="314"/>
                    <a:pt x="91" y="384"/>
                    <a:pt x="181" y="384"/>
                  </a:cubicBezTo>
                  <a:cubicBezTo>
                    <a:pt x="228" y="384"/>
                    <a:pt x="277" y="364"/>
                    <a:pt x="313" y="320"/>
                  </a:cubicBezTo>
                  <a:lnTo>
                    <a:pt x="316" y="320"/>
                  </a:lnTo>
                  <a:cubicBezTo>
                    <a:pt x="310" y="380"/>
                    <a:pt x="281" y="435"/>
                    <a:pt x="238" y="476"/>
                  </a:cubicBezTo>
                  <a:cubicBezTo>
                    <a:pt x="206" y="505"/>
                    <a:pt x="163" y="525"/>
                    <a:pt x="119" y="531"/>
                  </a:cubicBezTo>
                  <a:cubicBezTo>
                    <a:pt x="96" y="534"/>
                    <a:pt x="76" y="534"/>
                    <a:pt x="55" y="534"/>
                  </a:cubicBezTo>
                  <a:lnTo>
                    <a:pt x="55" y="598"/>
                  </a:lnTo>
                  <a:cubicBezTo>
                    <a:pt x="79" y="598"/>
                    <a:pt x="102" y="598"/>
                    <a:pt x="128" y="592"/>
                  </a:cubicBezTo>
                  <a:cubicBezTo>
                    <a:pt x="189" y="586"/>
                    <a:pt x="250" y="560"/>
                    <a:pt x="296" y="516"/>
                  </a:cubicBezTo>
                  <a:cubicBezTo>
                    <a:pt x="365" y="444"/>
                    <a:pt x="400" y="346"/>
                    <a:pt x="394" y="244"/>
                  </a:cubicBezTo>
                  <a:cubicBezTo>
                    <a:pt x="394" y="96"/>
                    <a:pt x="322" y="1"/>
                    <a:pt x="203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2988539" y="4308447"/>
              <a:ext cx="36679" cy="55529"/>
            </a:xfrm>
            <a:custGeom>
              <a:avLst/>
              <a:gdLst/>
              <a:ahLst/>
              <a:cxnLst/>
              <a:rect l="l" t="t" r="r" b="b"/>
              <a:pathLst>
                <a:path w="395" h="598" extrusionOk="0">
                  <a:moveTo>
                    <a:pt x="187" y="55"/>
                  </a:moveTo>
                  <a:cubicBezTo>
                    <a:pt x="191" y="55"/>
                    <a:pt x="195" y="55"/>
                    <a:pt x="200" y="56"/>
                  </a:cubicBezTo>
                  <a:cubicBezTo>
                    <a:pt x="202" y="56"/>
                    <a:pt x="203" y="56"/>
                    <a:pt x="205" y="56"/>
                  </a:cubicBezTo>
                  <a:cubicBezTo>
                    <a:pt x="258" y="56"/>
                    <a:pt x="298" y="101"/>
                    <a:pt x="293" y="152"/>
                  </a:cubicBezTo>
                  <a:cubicBezTo>
                    <a:pt x="290" y="204"/>
                    <a:pt x="255" y="247"/>
                    <a:pt x="206" y="259"/>
                  </a:cubicBezTo>
                  <a:cubicBezTo>
                    <a:pt x="139" y="238"/>
                    <a:pt x="96" y="207"/>
                    <a:pt x="96" y="149"/>
                  </a:cubicBezTo>
                  <a:lnTo>
                    <a:pt x="99" y="149"/>
                  </a:lnTo>
                  <a:cubicBezTo>
                    <a:pt x="96" y="98"/>
                    <a:pt x="137" y="55"/>
                    <a:pt x="187" y="55"/>
                  </a:cubicBezTo>
                  <a:close/>
                  <a:moveTo>
                    <a:pt x="185" y="311"/>
                  </a:moveTo>
                  <a:cubicBezTo>
                    <a:pt x="264" y="334"/>
                    <a:pt x="313" y="369"/>
                    <a:pt x="313" y="438"/>
                  </a:cubicBezTo>
                  <a:cubicBezTo>
                    <a:pt x="313" y="496"/>
                    <a:pt x="264" y="543"/>
                    <a:pt x="207" y="543"/>
                  </a:cubicBezTo>
                  <a:cubicBezTo>
                    <a:pt x="204" y="543"/>
                    <a:pt x="200" y="543"/>
                    <a:pt x="197" y="543"/>
                  </a:cubicBezTo>
                  <a:cubicBezTo>
                    <a:pt x="195" y="543"/>
                    <a:pt x="194" y="543"/>
                    <a:pt x="192" y="543"/>
                  </a:cubicBezTo>
                  <a:cubicBezTo>
                    <a:pt x="130" y="543"/>
                    <a:pt x="81" y="494"/>
                    <a:pt x="81" y="432"/>
                  </a:cubicBezTo>
                  <a:cubicBezTo>
                    <a:pt x="81" y="377"/>
                    <a:pt x="119" y="331"/>
                    <a:pt x="185" y="311"/>
                  </a:cubicBezTo>
                  <a:close/>
                  <a:moveTo>
                    <a:pt x="203" y="1"/>
                  </a:moveTo>
                  <a:cubicBezTo>
                    <a:pt x="101" y="1"/>
                    <a:pt x="26" y="62"/>
                    <a:pt x="26" y="154"/>
                  </a:cubicBezTo>
                  <a:cubicBezTo>
                    <a:pt x="26" y="212"/>
                    <a:pt x="64" y="262"/>
                    <a:pt x="116" y="285"/>
                  </a:cubicBezTo>
                  <a:lnTo>
                    <a:pt x="116" y="288"/>
                  </a:lnTo>
                  <a:cubicBezTo>
                    <a:pt x="49" y="308"/>
                    <a:pt x="3" y="372"/>
                    <a:pt x="0" y="441"/>
                  </a:cubicBezTo>
                  <a:cubicBezTo>
                    <a:pt x="0" y="525"/>
                    <a:pt x="75" y="598"/>
                    <a:pt x="197" y="598"/>
                  </a:cubicBezTo>
                  <a:cubicBezTo>
                    <a:pt x="307" y="598"/>
                    <a:pt x="394" y="531"/>
                    <a:pt x="394" y="430"/>
                  </a:cubicBezTo>
                  <a:cubicBezTo>
                    <a:pt x="394" y="360"/>
                    <a:pt x="351" y="308"/>
                    <a:pt x="278" y="282"/>
                  </a:cubicBezTo>
                  <a:lnTo>
                    <a:pt x="278" y="279"/>
                  </a:lnTo>
                  <a:cubicBezTo>
                    <a:pt x="333" y="256"/>
                    <a:pt x="371" y="204"/>
                    <a:pt x="374" y="143"/>
                  </a:cubicBezTo>
                  <a:cubicBezTo>
                    <a:pt x="374" y="73"/>
                    <a:pt x="316" y="1"/>
                    <a:pt x="203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3032646" y="4309283"/>
              <a:ext cx="34264" cy="53857"/>
            </a:xfrm>
            <a:custGeom>
              <a:avLst/>
              <a:gdLst/>
              <a:ahLst/>
              <a:cxnLst/>
              <a:rect l="l" t="t" r="r" b="b"/>
              <a:pathLst>
                <a:path w="369" h="580" extrusionOk="0">
                  <a:moveTo>
                    <a:pt x="0" y="1"/>
                  </a:moveTo>
                  <a:lnTo>
                    <a:pt x="0" y="67"/>
                  </a:lnTo>
                  <a:lnTo>
                    <a:pt x="284" y="67"/>
                  </a:lnTo>
                  <a:lnTo>
                    <a:pt x="32" y="580"/>
                  </a:lnTo>
                  <a:lnTo>
                    <a:pt x="113" y="580"/>
                  </a:lnTo>
                  <a:lnTo>
                    <a:pt x="368" y="53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3072946" y="4338068"/>
              <a:ext cx="20522" cy="5479"/>
            </a:xfrm>
            <a:custGeom>
              <a:avLst/>
              <a:gdLst/>
              <a:ahLst/>
              <a:cxnLst/>
              <a:rect l="l" t="t" r="r" b="b"/>
              <a:pathLst>
                <a:path w="221" h="59" extrusionOk="0">
                  <a:moveTo>
                    <a:pt x="1" y="1"/>
                  </a:moveTo>
                  <a:lnTo>
                    <a:pt x="1" y="58"/>
                  </a:lnTo>
                  <a:lnTo>
                    <a:pt x="221" y="58"/>
                  </a:lnTo>
                  <a:lnTo>
                    <a:pt x="221" y="1"/>
                  </a:ln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3098761" y="4308447"/>
              <a:ext cx="36679" cy="55529"/>
            </a:xfrm>
            <a:custGeom>
              <a:avLst/>
              <a:gdLst/>
              <a:ahLst/>
              <a:cxnLst/>
              <a:rect l="l" t="t" r="r" b="b"/>
              <a:pathLst>
                <a:path w="395" h="598" extrusionOk="0">
                  <a:moveTo>
                    <a:pt x="198" y="62"/>
                  </a:moveTo>
                  <a:cubicBezTo>
                    <a:pt x="279" y="62"/>
                    <a:pt x="316" y="149"/>
                    <a:pt x="316" y="296"/>
                  </a:cubicBezTo>
                  <a:cubicBezTo>
                    <a:pt x="316" y="444"/>
                    <a:pt x="279" y="540"/>
                    <a:pt x="198" y="540"/>
                  </a:cubicBezTo>
                  <a:cubicBezTo>
                    <a:pt x="125" y="540"/>
                    <a:pt x="79" y="453"/>
                    <a:pt x="79" y="302"/>
                  </a:cubicBezTo>
                  <a:cubicBezTo>
                    <a:pt x="79" y="146"/>
                    <a:pt x="131" y="62"/>
                    <a:pt x="198" y="62"/>
                  </a:cubicBezTo>
                  <a:close/>
                  <a:moveTo>
                    <a:pt x="204" y="1"/>
                  </a:moveTo>
                  <a:cubicBezTo>
                    <a:pt x="85" y="1"/>
                    <a:pt x="1" y="111"/>
                    <a:pt x="1" y="302"/>
                  </a:cubicBezTo>
                  <a:cubicBezTo>
                    <a:pt x="4" y="493"/>
                    <a:pt x="79" y="598"/>
                    <a:pt x="195" y="598"/>
                  </a:cubicBezTo>
                  <a:cubicBezTo>
                    <a:pt x="322" y="598"/>
                    <a:pt x="395" y="490"/>
                    <a:pt x="395" y="293"/>
                  </a:cubicBezTo>
                  <a:cubicBezTo>
                    <a:pt x="395" y="108"/>
                    <a:pt x="322" y="1"/>
                    <a:pt x="204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3141847" y="4308447"/>
              <a:ext cx="33707" cy="55529"/>
            </a:xfrm>
            <a:custGeom>
              <a:avLst/>
              <a:gdLst/>
              <a:ahLst/>
              <a:cxnLst/>
              <a:rect l="l" t="t" r="r" b="b"/>
              <a:pathLst>
                <a:path w="363" h="598" extrusionOk="0">
                  <a:moveTo>
                    <a:pt x="174" y="1"/>
                  </a:moveTo>
                  <a:cubicBezTo>
                    <a:pt x="119" y="1"/>
                    <a:pt x="67" y="15"/>
                    <a:pt x="23" y="44"/>
                  </a:cubicBezTo>
                  <a:lnTo>
                    <a:pt x="44" y="102"/>
                  </a:lnTo>
                  <a:cubicBezTo>
                    <a:pt x="78" y="79"/>
                    <a:pt x="116" y="65"/>
                    <a:pt x="160" y="65"/>
                  </a:cubicBezTo>
                  <a:cubicBezTo>
                    <a:pt x="232" y="65"/>
                    <a:pt x="261" y="105"/>
                    <a:pt x="261" y="152"/>
                  </a:cubicBezTo>
                  <a:cubicBezTo>
                    <a:pt x="261" y="218"/>
                    <a:pt x="189" y="250"/>
                    <a:pt x="131" y="250"/>
                  </a:cubicBezTo>
                  <a:lnTo>
                    <a:pt x="87" y="250"/>
                  </a:lnTo>
                  <a:lnTo>
                    <a:pt x="87" y="308"/>
                  </a:lnTo>
                  <a:lnTo>
                    <a:pt x="131" y="308"/>
                  </a:lnTo>
                  <a:cubicBezTo>
                    <a:pt x="206" y="308"/>
                    <a:pt x="281" y="343"/>
                    <a:pt x="281" y="424"/>
                  </a:cubicBezTo>
                  <a:cubicBezTo>
                    <a:pt x="281" y="470"/>
                    <a:pt x="252" y="537"/>
                    <a:pt x="151" y="537"/>
                  </a:cubicBezTo>
                  <a:cubicBezTo>
                    <a:pt x="105" y="534"/>
                    <a:pt x="61" y="522"/>
                    <a:pt x="21" y="499"/>
                  </a:cubicBezTo>
                  <a:lnTo>
                    <a:pt x="0" y="557"/>
                  </a:lnTo>
                  <a:cubicBezTo>
                    <a:pt x="47" y="583"/>
                    <a:pt x="99" y="598"/>
                    <a:pt x="151" y="598"/>
                  </a:cubicBezTo>
                  <a:cubicBezTo>
                    <a:pt x="290" y="598"/>
                    <a:pt x="362" y="516"/>
                    <a:pt x="362" y="424"/>
                  </a:cubicBezTo>
                  <a:cubicBezTo>
                    <a:pt x="362" y="348"/>
                    <a:pt x="307" y="285"/>
                    <a:pt x="232" y="273"/>
                  </a:cubicBezTo>
                  <a:cubicBezTo>
                    <a:pt x="296" y="259"/>
                    <a:pt x="339" y="201"/>
                    <a:pt x="339" y="137"/>
                  </a:cubicBezTo>
                  <a:cubicBezTo>
                    <a:pt x="339" y="68"/>
                    <a:pt x="287" y="1"/>
                    <a:pt x="174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3215762" y="4306311"/>
              <a:ext cx="28879" cy="60079"/>
            </a:xfrm>
            <a:custGeom>
              <a:avLst/>
              <a:gdLst/>
              <a:ahLst/>
              <a:cxnLst/>
              <a:rect l="l" t="t" r="r" b="b"/>
              <a:pathLst>
                <a:path w="311" h="647" extrusionOk="0">
                  <a:moveTo>
                    <a:pt x="250" y="1"/>
                  </a:moveTo>
                  <a:lnTo>
                    <a:pt x="1" y="647"/>
                  </a:lnTo>
                  <a:lnTo>
                    <a:pt x="62" y="647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3264791" y="4308447"/>
              <a:ext cx="36586" cy="55529"/>
            </a:xfrm>
            <a:custGeom>
              <a:avLst/>
              <a:gdLst/>
              <a:ahLst/>
              <a:cxnLst/>
              <a:rect l="l" t="t" r="r" b="b"/>
              <a:pathLst>
                <a:path w="394" h="598" extrusionOk="0">
                  <a:moveTo>
                    <a:pt x="197" y="62"/>
                  </a:moveTo>
                  <a:cubicBezTo>
                    <a:pt x="281" y="62"/>
                    <a:pt x="316" y="149"/>
                    <a:pt x="316" y="296"/>
                  </a:cubicBezTo>
                  <a:cubicBezTo>
                    <a:pt x="316" y="444"/>
                    <a:pt x="278" y="540"/>
                    <a:pt x="197" y="540"/>
                  </a:cubicBezTo>
                  <a:cubicBezTo>
                    <a:pt x="125" y="540"/>
                    <a:pt x="78" y="453"/>
                    <a:pt x="78" y="302"/>
                  </a:cubicBezTo>
                  <a:cubicBezTo>
                    <a:pt x="78" y="146"/>
                    <a:pt x="130" y="62"/>
                    <a:pt x="197" y="62"/>
                  </a:cubicBezTo>
                  <a:close/>
                  <a:moveTo>
                    <a:pt x="203" y="1"/>
                  </a:moveTo>
                  <a:cubicBezTo>
                    <a:pt x="84" y="1"/>
                    <a:pt x="0" y="111"/>
                    <a:pt x="0" y="302"/>
                  </a:cubicBezTo>
                  <a:cubicBezTo>
                    <a:pt x="3" y="493"/>
                    <a:pt x="78" y="598"/>
                    <a:pt x="194" y="598"/>
                  </a:cubicBezTo>
                  <a:cubicBezTo>
                    <a:pt x="322" y="598"/>
                    <a:pt x="394" y="490"/>
                    <a:pt x="394" y="293"/>
                  </a:cubicBezTo>
                  <a:cubicBezTo>
                    <a:pt x="394" y="108"/>
                    <a:pt x="322" y="1"/>
                    <a:pt x="203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3307506" y="4308447"/>
              <a:ext cx="36400" cy="55529"/>
            </a:xfrm>
            <a:custGeom>
              <a:avLst/>
              <a:gdLst/>
              <a:ahLst/>
              <a:cxnLst/>
              <a:rect l="l" t="t" r="r" b="b"/>
              <a:pathLst>
                <a:path w="392" h="598" extrusionOk="0">
                  <a:moveTo>
                    <a:pt x="185" y="58"/>
                  </a:moveTo>
                  <a:cubicBezTo>
                    <a:pt x="188" y="58"/>
                    <a:pt x="192" y="58"/>
                    <a:pt x="195" y="59"/>
                  </a:cubicBezTo>
                  <a:cubicBezTo>
                    <a:pt x="198" y="58"/>
                    <a:pt x="201" y="58"/>
                    <a:pt x="205" y="58"/>
                  </a:cubicBezTo>
                  <a:cubicBezTo>
                    <a:pt x="255" y="58"/>
                    <a:pt x="296" y="100"/>
                    <a:pt x="293" y="152"/>
                  </a:cubicBezTo>
                  <a:cubicBezTo>
                    <a:pt x="290" y="204"/>
                    <a:pt x="255" y="247"/>
                    <a:pt x="203" y="259"/>
                  </a:cubicBezTo>
                  <a:cubicBezTo>
                    <a:pt x="137" y="238"/>
                    <a:pt x="93" y="207"/>
                    <a:pt x="93" y="149"/>
                  </a:cubicBezTo>
                  <a:lnTo>
                    <a:pt x="96" y="149"/>
                  </a:lnTo>
                  <a:cubicBezTo>
                    <a:pt x="96" y="100"/>
                    <a:pt x="137" y="58"/>
                    <a:pt x="185" y="58"/>
                  </a:cubicBezTo>
                  <a:close/>
                  <a:moveTo>
                    <a:pt x="183" y="311"/>
                  </a:moveTo>
                  <a:cubicBezTo>
                    <a:pt x="261" y="334"/>
                    <a:pt x="311" y="369"/>
                    <a:pt x="311" y="438"/>
                  </a:cubicBezTo>
                  <a:cubicBezTo>
                    <a:pt x="311" y="496"/>
                    <a:pt x="264" y="543"/>
                    <a:pt x="205" y="543"/>
                  </a:cubicBezTo>
                  <a:cubicBezTo>
                    <a:pt x="201" y="543"/>
                    <a:pt x="198" y="543"/>
                    <a:pt x="195" y="543"/>
                  </a:cubicBezTo>
                  <a:cubicBezTo>
                    <a:pt x="193" y="543"/>
                    <a:pt x="191" y="543"/>
                    <a:pt x="189" y="543"/>
                  </a:cubicBezTo>
                  <a:cubicBezTo>
                    <a:pt x="128" y="543"/>
                    <a:pt x="79" y="494"/>
                    <a:pt x="79" y="432"/>
                  </a:cubicBezTo>
                  <a:cubicBezTo>
                    <a:pt x="79" y="377"/>
                    <a:pt x="116" y="331"/>
                    <a:pt x="183" y="311"/>
                  </a:cubicBezTo>
                  <a:close/>
                  <a:moveTo>
                    <a:pt x="200" y="1"/>
                  </a:moveTo>
                  <a:cubicBezTo>
                    <a:pt x="99" y="1"/>
                    <a:pt x="24" y="62"/>
                    <a:pt x="24" y="154"/>
                  </a:cubicBezTo>
                  <a:cubicBezTo>
                    <a:pt x="24" y="212"/>
                    <a:pt x="61" y="262"/>
                    <a:pt x="114" y="285"/>
                  </a:cubicBezTo>
                  <a:lnTo>
                    <a:pt x="114" y="288"/>
                  </a:lnTo>
                  <a:cubicBezTo>
                    <a:pt x="47" y="308"/>
                    <a:pt x="1" y="372"/>
                    <a:pt x="1" y="441"/>
                  </a:cubicBezTo>
                  <a:cubicBezTo>
                    <a:pt x="1" y="525"/>
                    <a:pt x="73" y="598"/>
                    <a:pt x="195" y="598"/>
                  </a:cubicBezTo>
                  <a:cubicBezTo>
                    <a:pt x="305" y="598"/>
                    <a:pt x="392" y="531"/>
                    <a:pt x="392" y="430"/>
                  </a:cubicBezTo>
                  <a:cubicBezTo>
                    <a:pt x="392" y="360"/>
                    <a:pt x="348" y="308"/>
                    <a:pt x="276" y="282"/>
                  </a:cubicBezTo>
                  <a:lnTo>
                    <a:pt x="276" y="279"/>
                  </a:lnTo>
                  <a:cubicBezTo>
                    <a:pt x="331" y="256"/>
                    <a:pt x="368" y="204"/>
                    <a:pt x="371" y="143"/>
                  </a:cubicBezTo>
                  <a:cubicBezTo>
                    <a:pt x="371" y="73"/>
                    <a:pt x="313" y="1"/>
                    <a:pt x="200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2994110" y="3794479"/>
              <a:ext cx="130093" cy="111429"/>
            </a:xfrm>
            <a:custGeom>
              <a:avLst/>
              <a:gdLst/>
              <a:ahLst/>
              <a:cxnLst/>
              <a:rect l="l" t="t" r="r" b="b"/>
              <a:pathLst>
                <a:path w="1401" h="1200" extrusionOk="0">
                  <a:moveTo>
                    <a:pt x="798" y="194"/>
                  </a:moveTo>
                  <a:cubicBezTo>
                    <a:pt x="1006" y="194"/>
                    <a:pt x="1206" y="357"/>
                    <a:pt x="1206" y="600"/>
                  </a:cubicBezTo>
                  <a:cubicBezTo>
                    <a:pt x="1206" y="823"/>
                    <a:pt x="1023" y="1003"/>
                    <a:pt x="803" y="1003"/>
                  </a:cubicBezTo>
                  <a:cubicBezTo>
                    <a:pt x="441" y="1003"/>
                    <a:pt x="262" y="568"/>
                    <a:pt x="517" y="313"/>
                  </a:cubicBezTo>
                  <a:cubicBezTo>
                    <a:pt x="599" y="231"/>
                    <a:pt x="700" y="194"/>
                    <a:pt x="798" y="194"/>
                  </a:cubicBezTo>
                  <a:close/>
                  <a:moveTo>
                    <a:pt x="803" y="0"/>
                  </a:moveTo>
                  <a:cubicBezTo>
                    <a:pt x="267" y="0"/>
                    <a:pt x="1" y="646"/>
                    <a:pt x="378" y="1023"/>
                  </a:cubicBezTo>
                  <a:cubicBezTo>
                    <a:pt x="500" y="1145"/>
                    <a:pt x="651" y="1199"/>
                    <a:pt x="798" y="1199"/>
                  </a:cubicBezTo>
                  <a:cubicBezTo>
                    <a:pt x="1106" y="1199"/>
                    <a:pt x="1400" y="961"/>
                    <a:pt x="1400" y="600"/>
                  </a:cubicBezTo>
                  <a:cubicBezTo>
                    <a:pt x="1400" y="267"/>
                    <a:pt x="1134" y="0"/>
                    <a:pt x="803" y="0"/>
                  </a:cubicBezTo>
                  <a:close/>
                </a:path>
              </a:pathLst>
            </a:custGeom>
            <a:solidFill>
              <a:srgbClr val="EC5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2678950" y="4576342"/>
              <a:ext cx="26093" cy="2228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7" y="1"/>
                  </a:moveTo>
                  <a:cubicBezTo>
                    <a:pt x="166" y="1"/>
                    <a:pt x="164" y="1"/>
                    <a:pt x="162" y="1"/>
                  </a:cubicBezTo>
                  <a:cubicBezTo>
                    <a:pt x="55" y="1"/>
                    <a:pt x="0" y="128"/>
                    <a:pt x="75" y="204"/>
                  </a:cubicBezTo>
                  <a:cubicBezTo>
                    <a:pt x="100" y="228"/>
                    <a:pt x="130" y="239"/>
                    <a:pt x="160" y="239"/>
                  </a:cubicBezTo>
                  <a:cubicBezTo>
                    <a:pt x="222" y="239"/>
                    <a:pt x="281" y="192"/>
                    <a:pt x="281" y="120"/>
                  </a:cubicBezTo>
                  <a:cubicBezTo>
                    <a:pt x="281" y="55"/>
                    <a:pt x="231" y="1"/>
                    <a:pt x="167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2711450" y="4576342"/>
              <a:ext cx="26186" cy="22286"/>
            </a:xfrm>
            <a:custGeom>
              <a:avLst/>
              <a:gdLst/>
              <a:ahLst/>
              <a:cxnLst/>
              <a:rect l="l" t="t" r="r" b="b"/>
              <a:pathLst>
                <a:path w="282" h="240" extrusionOk="0">
                  <a:moveTo>
                    <a:pt x="168" y="1"/>
                  </a:moveTo>
                  <a:cubicBezTo>
                    <a:pt x="166" y="1"/>
                    <a:pt x="164" y="1"/>
                    <a:pt x="163" y="1"/>
                  </a:cubicBezTo>
                  <a:cubicBezTo>
                    <a:pt x="56" y="1"/>
                    <a:pt x="1" y="128"/>
                    <a:pt x="76" y="204"/>
                  </a:cubicBezTo>
                  <a:cubicBezTo>
                    <a:pt x="100" y="228"/>
                    <a:pt x="131" y="239"/>
                    <a:pt x="160" y="239"/>
                  </a:cubicBezTo>
                  <a:cubicBezTo>
                    <a:pt x="222" y="239"/>
                    <a:pt x="281" y="192"/>
                    <a:pt x="281" y="120"/>
                  </a:cubicBezTo>
                  <a:cubicBezTo>
                    <a:pt x="281" y="55"/>
                    <a:pt x="232" y="1"/>
                    <a:pt x="168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2744043" y="4576342"/>
              <a:ext cx="26372" cy="22472"/>
            </a:xfrm>
            <a:custGeom>
              <a:avLst/>
              <a:gdLst/>
              <a:ahLst/>
              <a:cxnLst/>
              <a:rect l="l" t="t" r="r" b="b"/>
              <a:pathLst>
                <a:path w="284" h="242" extrusionOk="0">
                  <a:moveTo>
                    <a:pt x="162" y="1"/>
                  </a:moveTo>
                  <a:cubicBezTo>
                    <a:pt x="55" y="1"/>
                    <a:pt x="0" y="128"/>
                    <a:pt x="75" y="207"/>
                  </a:cubicBezTo>
                  <a:cubicBezTo>
                    <a:pt x="100" y="231"/>
                    <a:pt x="131" y="241"/>
                    <a:pt x="160" y="241"/>
                  </a:cubicBezTo>
                  <a:cubicBezTo>
                    <a:pt x="224" y="241"/>
                    <a:pt x="284" y="193"/>
                    <a:pt x="284" y="120"/>
                  </a:cubicBezTo>
                  <a:cubicBezTo>
                    <a:pt x="284" y="53"/>
                    <a:pt x="229" y="1"/>
                    <a:pt x="162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2776822" y="4576342"/>
              <a:ext cx="26186" cy="22286"/>
            </a:xfrm>
            <a:custGeom>
              <a:avLst/>
              <a:gdLst/>
              <a:ahLst/>
              <a:cxnLst/>
              <a:rect l="l" t="t" r="r" b="b"/>
              <a:pathLst>
                <a:path w="282" h="240" extrusionOk="0">
                  <a:moveTo>
                    <a:pt x="165" y="1"/>
                  </a:moveTo>
                  <a:cubicBezTo>
                    <a:pt x="163" y="1"/>
                    <a:pt x="161" y="1"/>
                    <a:pt x="160" y="1"/>
                  </a:cubicBezTo>
                  <a:cubicBezTo>
                    <a:pt x="53" y="1"/>
                    <a:pt x="0" y="128"/>
                    <a:pt x="76" y="204"/>
                  </a:cubicBezTo>
                  <a:cubicBezTo>
                    <a:pt x="100" y="228"/>
                    <a:pt x="130" y="239"/>
                    <a:pt x="160" y="239"/>
                  </a:cubicBezTo>
                  <a:cubicBezTo>
                    <a:pt x="221" y="239"/>
                    <a:pt x="279" y="192"/>
                    <a:pt x="281" y="120"/>
                  </a:cubicBezTo>
                  <a:cubicBezTo>
                    <a:pt x="281" y="55"/>
                    <a:pt x="229" y="1"/>
                    <a:pt x="165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2809323" y="4576342"/>
              <a:ext cx="26186" cy="22286"/>
            </a:xfrm>
            <a:custGeom>
              <a:avLst/>
              <a:gdLst/>
              <a:ahLst/>
              <a:cxnLst/>
              <a:rect l="l" t="t" r="r" b="b"/>
              <a:pathLst>
                <a:path w="282" h="240" extrusionOk="0">
                  <a:moveTo>
                    <a:pt x="165" y="1"/>
                  </a:moveTo>
                  <a:cubicBezTo>
                    <a:pt x="164" y="1"/>
                    <a:pt x="162" y="1"/>
                    <a:pt x="160" y="1"/>
                  </a:cubicBezTo>
                  <a:cubicBezTo>
                    <a:pt x="53" y="1"/>
                    <a:pt x="1" y="128"/>
                    <a:pt x="76" y="204"/>
                  </a:cubicBezTo>
                  <a:cubicBezTo>
                    <a:pt x="101" y="228"/>
                    <a:pt x="131" y="239"/>
                    <a:pt x="161" y="239"/>
                  </a:cubicBezTo>
                  <a:cubicBezTo>
                    <a:pt x="223" y="239"/>
                    <a:pt x="282" y="192"/>
                    <a:pt x="282" y="120"/>
                  </a:cubicBezTo>
                  <a:cubicBezTo>
                    <a:pt x="282" y="55"/>
                    <a:pt x="230" y="1"/>
                    <a:pt x="165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2841730" y="4576342"/>
              <a:ext cx="26372" cy="22472"/>
            </a:xfrm>
            <a:custGeom>
              <a:avLst/>
              <a:gdLst/>
              <a:ahLst/>
              <a:cxnLst/>
              <a:rect l="l" t="t" r="r" b="b"/>
              <a:pathLst>
                <a:path w="284" h="242" extrusionOk="0">
                  <a:moveTo>
                    <a:pt x="167" y="1"/>
                  </a:moveTo>
                  <a:cubicBezTo>
                    <a:pt x="165" y="1"/>
                    <a:pt x="163" y="1"/>
                    <a:pt x="162" y="1"/>
                  </a:cubicBezTo>
                  <a:cubicBezTo>
                    <a:pt x="161" y="1"/>
                    <a:pt x="159" y="1"/>
                    <a:pt x="158" y="1"/>
                  </a:cubicBezTo>
                  <a:cubicBezTo>
                    <a:pt x="53" y="1"/>
                    <a:pt x="0" y="129"/>
                    <a:pt x="78" y="207"/>
                  </a:cubicBezTo>
                  <a:cubicBezTo>
                    <a:pt x="102" y="231"/>
                    <a:pt x="131" y="241"/>
                    <a:pt x="161" y="241"/>
                  </a:cubicBezTo>
                  <a:cubicBezTo>
                    <a:pt x="223" y="241"/>
                    <a:pt x="283" y="193"/>
                    <a:pt x="283" y="120"/>
                  </a:cubicBezTo>
                  <a:cubicBezTo>
                    <a:pt x="283" y="55"/>
                    <a:pt x="231" y="1"/>
                    <a:pt x="167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2874509" y="4576342"/>
              <a:ext cx="26093" cy="22472"/>
            </a:xfrm>
            <a:custGeom>
              <a:avLst/>
              <a:gdLst/>
              <a:ahLst/>
              <a:cxnLst/>
              <a:rect l="l" t="t" r="r" b="b"/>
              <a:pathLst>
                <a:path w="281" h="242" extrusionOk="0">
                  <a:moveTo>
                    <a:pt x="164" y="1"/>
                  </a:moveTo>
                  <a:cubicBezTo>
                    <a:pt x="163" y="1"/>
                    <a:pt x="161" y="1"/>
                    <a:pt x="159" y="1"/>
                  </a:cubicBezTo>
                  <a:cubicBezTo>
                    <a:pt x="158" y="1"/>
                    <a:pt x="157" y="1"/>
                    <a:pt x="156" y="1"/>
                  </a:cubicBezTo>
                  <a:cubicBezTo>
                    <a:pt x="51" y="1"/>
                    <a:pt x="1" y="129"/>
                    <a:pt x="75" y="207"/>
                  </a:cubicBezTo>
                  <a:cubicBezTo>
                    <a:pt x="99" y="231"/>
                    <a:pt x="129" y="241"/>
                    <a:pt x="158" y="241"/>
                  </a:cubicBezTo>
                  <a:cubicBezTo>
                    <a:pt x="221" y="241"/>
                    <a:pt x="281" y="193"/>
                    <a:pt x="281" y="120"/>
                  </a:cubicBezTo>
                  <a:cubicBezTo>
                    <a:pt x="281" y="55"/>
                    <a:pt x="229" y="1"/>
                    <a:pt x="164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2907009" y="4576342"/>
              <a:ext cx="26186" cy="22286"/>
            </a:xfrm>
            <a:custGeom>
              <a:avLst/>
              <a:gdLst/>
              <a:ahLst/>
              <a:cxnLst/>
              <a:rect l="l" t="t" r="r" b="b"/>
              <a:pathLst>
                <a:path w="282" h="240" extrusionOk="0">
                  <a:moveTo>
                    <a:pt x="167" y="1"/>
                  </a:moveTo>
                  <a:cubicBezTo>
                    <a:pt x="166" y="1"/>
                    <a:pt x="164" y="1"/>
                    <a:pt x="163" y="1"/>
                  </a:cubicBezTo>
                  <a:cubicBezTo>
                    <a:pt x="55" y="1"/>
                    <a:pt x="0" y="128"/>
                    <a:pt x="76" y="204"/>
                  </a:cubicBezTo>
                  <a:cubicBezTo>
                    <a:pt x="100" y="228"/>
                    <a:pt x="131" y="239"/>
                    <a:pt x="160" y="239"/>
                  </a:cubicBezTo>
                  <a:cubicBezTo>
                    <a:pt x="222" y="239"/>
                    <a:pt x="281" y="192"/>
                    <a:pt x="281" y="120"/>
                  </a:cubicBezTo>
                  <a:cubicBezTo>
                    <a:pt x="281" y="55"/>
                    <a:pt x="229" y="1"/>
                    <a:pt x="167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2939602" y="4576342"/>
              <a:ext cx="26093" cy="22472"/>
            </a:xfrm>
            <a:custGeom>
              <a:avLst/>
              <a:gdLst/>
              <a:ahLst/>
              <a:cxnLst/>
              <a:rect l="l" t="t" r="r" b="b"/>
              <a:pathLst>
                <a:path w="281" h="242" extrusionOk="0">
                  <a:moveTo>
                    <a:pt x="167" y="1"/>
                  </a:moveTo>
                  <a:cubicBezTo>
                    <a:pt x="165" y="1"/>
                    <a:pt x="164" y="1"/>
                    <a:pt x="162" y="1"/>
                  </a:cubicBezTo>
                  <a:cubicBezTo>
                    <a:pt x="161" y="1"/>
                    <a:pt x="160" y="1"/>
                    <a:pt x="159" y="1"/>
                  </a:cubicBezTo>
                  <a:cubicBezTo>
                    <a:pt x="54" y="1"/>
                    <a:pt x="1" y="129"/>
                    <a:pt x="75" y="207"/>
                  </a:cubicBezTo>
                  <a:cubicBezTo>
                    <a:pt x="99" y="231"/>
                    <a:pt x="129" y="241"/>
                    <a:pt x="158" y="241"/>
                  </a:cubicBezTo>
                  <a:cubicBezTo>
                    <a:pt x="221" y="241"/>
                    <a:pt x="281" y="193"/>
                    <a:pt x="281" y="120"/>
                  </a:cubicBezTo>
                  <a:cubicBezTo>
                    <a:pt x="281" y="55"/>
                    <a:pt x="231" y="1"/>
                    <a:pt x="167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2972196" y="4576342"/>
              <a:ext cx="26093" cy="22472"/>
            </a:xfrm>
            <a:custGeom>
              <a:avLst/>
              <a:gdLst/>
              <a:ahLst/>
              <a:cxnLst/>
              <a:rect l="l" t="t" r="r" b="b"/>
              <a:pathLst>
                <a:path w="281" h="242" extrusionOk="0">
                  <a:moveTo>
                    <a:pt x="167" y="1"/>
                  </a:moveTo>
                  <a:cubicBezTo>
                    <a:pt x="165" y="1"/>
                    <a:pt x="163" y="1"/>
                    <a:pt x="162" y="1"/>
                  </a:cubicBezTo>
                  <a:cubicBezTo>
                    <a:pt x="160" y="1"/>
                    <a:pt x="159" y="1"/>
                    <a:pt x="158" y="1"/>
                  </a:cubicBezTo>
                  <a:cubicBezTo>
                    <a:pt x="53" y="1"/>
                    <a:pt x="0" y="129"/>
                    <a:pt x="75" y="207"/>
                  </a:cubicBezTo>
                  <a:cubicBezTo>
                    <a:pt x="99" y="231"/>
                    <a:pt x="128" y="241"/>
                    <a:pt x="158" y="241"/>
                  </a:cubicBezTo>
                  <a:cubicBezTo>
                    <a:pt x="220" y="241"/>
                    <a:pt x="280" y="193"/>
                    <a:pt x="280" y="120"/>
                  </a:cubicBezTo>
                  <a:cubicBezTo>
                    <a:pt x="280" y="55"/>
                    <a:pt x="231" y="1"/>
                    <a:pt x="167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3004696" y="4576342"/>
              <a:ext cx="26093" cy="22472"/>
            </a:xfrm>
            <a:custGeom>
              <a:avLst/>
              <a:gdLst/>
              <a:ahLst/>
              <a:cxnLst/>
              <a:rect l="l" t="t" r="r" b="b"/>
              <a:pathLst>
                <a:path w="281" h="242" extrusionOk="0">
                  <a:moveTo>
                    <a:pt x="167" y="1"/>
                  </a:moveTo>
                  <a:cubicBezTo>
                    <a:pt x="165" y="1"/>
                    <a:pt x="164" y="1"/>
                    <a:pt x="162" y="1"/>
                  </a:cubicBezTo>
                  <a:cubicBezTo>
                    <a:pt x="161" y="1"/>
                    <a:pt x="160" y="1"/>
                    <a:pt x="159" y="1"/>
                  </a:cubicBezTo>
                  <a:cubicBezTo>
                    <a:pt x="54" y="1"/>
                    <a:pt x="1" y="129"/>
                    <a:pt x="75" y="207"/>
                  </a:cubicBezTo>
                  <a:cubicBezTo>
                    <a:pt x="99" y="231"/>
                    <a:pt x="129" y="241"/>
                    <a:pt x="158" y="241"/>
                  </a:cubicBezTo>
                  <a:cubicBezTo>
                    <a:pt x="221" y="241"/>
                    <a:pt x="281" y="193"/>
                    <a:pt x="281" y="120"/>
                  </a:cubicBezTo>
                  <a:cubicBezTo>
                    <a:pt x="281" y="55"/>
                    <a:pt x="231" y="1"/>
                    <a:pt x="167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4"/>
            <p:cNvSpPr/>
            <p:nvPr/>
          </p:nvSpPr>
          <p:spPr>
            <a:xfrm>
              <a:off x="3037289" y="4576342"/>
              <a:ext cx="26372" cy="22472"/>
            </a:xfrm>
            <a:custGeom>
              <a:avLst/>
              <a:gdLst/>
              <a:ahLst/>
              <a:cxnLst/>
              <a:rect l="l" t="t" r="r" b="b"/>
              <a:pathLst>
                <a:path w="284" h="242" extrusionOk="0">
                  <a:moveTo>
                    <a:pt x="167" y="1"/>
                  </a:moveTo>
                  <a:cubicBezTo>
                    <a:pt x="165" y="1"/>
                    <a:pt x="163" y="1"/>
                    <a:pt x="162" y="1"/>
                  </a:cubicBezTo>
                  <a:cubicBezTo>
                    <a:pt x="160" y="1"/>
                    <a:pt x="159" y="1"/>
                    <a:pt x="158" y="1"/>
                  </a:cubicBezTo>
                  <a:cubicBezTo>
                    <a:pt x="53" y="1"/>
                    <a:pt x="0" y="129"/>
                    <a:pt x="75" y="207"/>
                  </a:cubicBezTo>
                  <a:cubicBezTo>
                    <a:pt x="100" y="231"/>
                    <a:pt x="130" y="241"/>
                    <a:pt x="159" y="241"/>
                  </a:cubicBezTo>
                  <a:cubicBezTo>
                    <a:pt x="222" y="241"/>
                    <a:pt x="281" y="193"/>
                    <a:pt x="283" y="120"/>
                  </a:cubicBezTo>
                  <a:cubicBezTo>
                    <a:pt x="283" y="55"/>
                    <a:pt x="231" y="1"/>
                    <a:pt x="167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4"/>
            <p:cNvSpPr/>
            <p:nvPr/>
          </p:nvSpPr>
          <p:spPr>
            <a:xfrm>
              <a:off x="3069789" y="4576342"/>
              <a:ext cx="26372" cy="22472"/>
            </a:xfrm>
            <a:custGeom>
              <a:avLst/>
              <a:gdLst/>
              <a:ahLst/>
              <a:cxnLst/>
              <a:rect l="l" t="t" r="r" b="b"/>
              <a:pathLst>
                <a:path w="284" h="242" extrusionOk="0">
                  <a:moveTo>
                    <a:pt x="167" y="1"/>
                  </a:moveTo>
                  <a:cubicBezTo>
                    <a:pt x="165" y="1"/>
                    <a:pt x="164" y="1"/>
                    <a:pt x="162" y="1"/>
                  </a:cubicBezTo>
                  <a:cubicBezTo>
                    <a:pt x="161" y="1"/>
                    <a:pt x="160" y="1"/>
                    <a:pt x="159" y="1"/>
                  </a:cubicBezTo>
                  <a:cubicBezTo>
                    <a:pt x="54" y="1"/>
                    <a:pt x="1" y="129"/>
                    <a:pt x="78" y="207"/>
                  </a:cubicBezTo>
                  <a:cubicBezTo>
                    <a:pt x="102" y="231"/>
                    <a:pt x="132" y="241"/>
                    <a:pt x="161" y="241"/>
                  </a:cubicBezTo>
                  <a:cubicBezTo>
                    <a:pt x="223" y="241"/>
                    <a:pt x="284" y="193"/>
                    <a:pt x="284" y="120"/>
                  </a:cubicBezTo>
                  <a:cubicBezTo>
                    <a:pt x="284" y="55"/>
                    <a:pt x="231" y="1"/>
                    <a:pt x="167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3102382" y="4576342"/>
              <a:ext cx="26372" cy="22472"/>
            </a:xfrm>
            <a:custGeom>
              <a:avLst/>
              <a:gdLst/>
              <a:ahLst/>
              <a:cxnLst/>
              <a:rect l="l" t="t" r="r" b="b"/>
              <a:pathLst>
                <a:path w="284" h="242" extrusionOk="0">
                  <a:moveTo>
                    <a:pt x="167" y="1"/>
                  </a:moveTo>
                  <a:cubicBezTo>
                    <a:pt x="165" y="1"/>
                    <a:pt x="163" y="1"/>
                    <a:pt x="162" y="1"/>
                  </a:cubicBezTo>
                  <a:cubicBezTo>
                    <a:pt x="160" y="1"/>
                    <a:pt x="159" y="1"/>
                    <a:pt x="158" y="1"/>
                  </a:cubicBezTo>
                  <a:cubicBezTo>
                    <a:pt x="53" y="1"/>
                    <a:pt x="0" y="129"/>
                    <a:pt x="78" y="207"/>
                  </a:cubicBezTo>
                  <a:cubicBezTo>
                    <a:pt x="102" y="231"/>
                    <a:pt x="131" y="241"/>
                    <a:pt x="161" y="241"/>
                  </a:cubicBezTo>
                  <a:cubicBezTo>
                    <a:pt x="223" y="241"/>
                    <a:pt x="283" y="193"/>
                    <a:pt x="283" y="120"/>
                  </a:cubicBezTo>
                  <a:cubicBezTo>
                    <a:pt x="283" y="55"/>
                    <a:pt x="231" y="1"/>
                    <a:pt x="167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4"/>
            <p:cNvSpPr/>
            <p:nvPr/>
          </p:nvSpPr>
          <p:spPr>
            <a:xfrm>
              <a:off x="3135161" y="4576342"/>
              <a:ext cx="26093" cy="22472"/>
            </a:xfrm>
            <a:custGeom>
              <a:avLst/>
              <a:gdLst/>
              <a:ahLst/>
              <a:cxnLst/>
              <a:rect l="l" t="t" r="r" b="b"/>
              <a:pathLst>
                <a:path w="281" h="242" extrusionOk="0">
                  <a:moveTo>
                    <a:pt x="164" y="1"/>
                  </a:moveTo>
                  <a:cubicBezTo>
                    <a:pt x="162" y="1"/>
                    <a:pt x="161" y="1"/>
                    <a:pt x="159" y="1"/>
                  </a:cubicBezTo>
                  <a:cubicBezTo>
                    <a:pt x="158" y="1"/>
                    <a:pt x="157" y="1"/>
                    <a:pt x="156" y="1"/>
                  </a:cubicBezTo>
                  <a:cubicBezTo>
                    <a:pt x="51" y="1"/>
                    <a:pt x="1" y="129"/>
                    <a:pt x="75" y="207"/>
                  </a:cubicBezTo>
                  <a:cubicBezTo>
                    <a:pt x="99" y="231"/>
                    <a:pt x="129" y="241"/>
                    <a:pt x="158" y="241"/>
                  </a:cubicBezTo>
                  <a:cubicBezTo>
                    <a:pt x="220" y="241"/>
                    <a:pt x="281" y="193"/>
                    <a:pt x="281" y="120"/>
                  </a:cubicBezTo>
                  <a:cubicBezTo>
                    <a:pt x="281" y="55"/>
                    <a:pt x="228" y="1"/>
                    <a:pt x="164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4"/>
            <p:cNvSpPr/>
            <p:nvPr/>
          </p:nvSpPr>
          <p:spPr>
            <a:xfrm>
              <a:off x="3167755" y="4576342"/>
              <a:ext cx="26093" cy="22472"/>
            </a:xfrm>
            <a:custGeom>
              <a:avLst/>
              <a:gdLst/>
              <a:ahLst/>
              <a:cxnLst/>
              <a:rect l="l" t="t" r="r" b="b"/>
              <a:pathLst>
                <a:path w="281" h="242" extrusionOk="0">
                  <a:moveTo>
                    <a:pt x="166" y="1"/>
                  </a:moveTo>
                  <a:cubicBezTo>
                    <a:pt x="165" y="1"/>
                    <a:pt x="163" y="1"/>
                    <a:pt x="162" y="1"/>
                  </a:cubicBezTo>
                  <a:cubicBezTo>
                    <a:pt x="160" y="1"/>
                    <a:pt x="159" y="1"/>
                    <a:pt x="158" y="1"/>
                  </a:cubicBezTo>
                  <a:cubicBezTo>
                    <a:pt x="50" y="1"/>
                    <a:pt x="0" y="129"/>
                    <a:pt x="75" y="207"/>
                  </a:cubicBezTo>
                  <a:cubicBezTo>
                    <a:pt x="99" y="231"/>
                    <a:pt x="128" y="241"/>
                    <a:pt x="158" y="241"/>
                  </a:cubicBezTo>
                  <a:cubicBezTo>
                    <a:pt x="220" y="241"/>
                    <a:pt x="280" y="193"/>
                    <a:pt x="280" y="120"/>
                  </a:cubicBezTo>
                  <a:cubicBezTo>
                    <a:pt x="280" y="55"/>
                    <a:pt x="228" y="1"/>
                    <a:pt x="166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3200255" y="4576342"/>
              <a:ext cx="26093" cy="22472"/>
            </a:xfrm>
            <a:custGeom>
              <a:avLst/>
              <a:gdLst/>
              <a:ahLst/>
              <a:cxnLst/>
              <a:rect l="l" t="t" r="r" b="b"/>
              <a:pathLst>
                <a:path w="281" h="242" extrusionOk="0">
                  <a:moveTo>
                    <a:pt x="167" y="1"/>
                  </a:moveTo>
                  <a:cubicBezTo>
                    <a:pt x="165" y="1"/>
                    <a:pt x="164" y="1"/>
                    <a:pt x="162" y="1"/>
                  </a:cubicBezTo>
                  <a:cubicBezTo>
                    <a:pt x="161" y="1"/>
                    <a:pt x="160" y="1"/>
                    <a:pt x="159" y="1"/>
                  </a:cubicBezTo>
                  <a:cubicBezTo>
                    <a:pt x="54" y="1"/>
                    <a:pt x="1" y="129"/>
                    <a:pt x="75" y="207"/>
                  </a:cubicBezTo>
                  <a:cubicBezTo>
                    <a:pt x="99" y="231"/>
                    <a:pt x="129" y="241"/>
                    <a:pt x="158" y="241"/>
                  </a:cubicBezTo>
                  <a:cubicBezTo>
                    <a:pt x="220" y="241"/>
                    <a:pt x="281" y="193"/>
                    <a:pt x="281" y="120"/>
                  </a:cubicBezTo>
                  <a:cubicBezTo>
                    <a:pt x="281" y="55"/>
                    <a:pt x="231" y="1"/>
                    <a:pt x="167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3232755" y="4576342"/>
              <a:ext cx="26186" cy="22472"/>
            </a:xfrm>
            <a:custGeom>
              <a:avLst/>
              <a:gdLst/>
              <a:ahLst/>
              <a:cxnLst/>
              <a:rect l="l" t="t" r="r" b="b"/>
              <a:pathLst>
                <a:path w="282" h="242" extrusionOk="0">
                  <a:moveTo>
                    <a:pt x="163" y="1"/>
                  </a:moveTo>
                  <a:cubicBezTo>
                    <a:pt x="55" y="1"/>
                    <a:pt x="0" y="128"/>
                    <a:pt x="76" y="207"/>
                  </a:cubicBezTo>
                  <a:cubicBezTo>
                    <a:pt x="100" y="231"/>
                    <a:pt x="129" y="241"/>
                    <a:pt x="159" y="241"/>
                  </a:cubicBezTo>
                  <a:cubicBezTo>
                    <a:pt x="221" y="241"/>
                    <a:pt x="281" y="193"/>
                    <a:pt x="281" y="120"/>
                  </a:cubicBezTo>
                  <a:cubicBezTo>
                    <a:pt x="281" y="53"/>
                    <a:pt x="229" y="1"/>
                    <a:pt x="163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3265348" y="4576342"/>
              <a:ext cx="26093" cy="22472"/>
            </a:xfrm>
            <a:custGeom>
              <a:avLst/>
              <a:gdLst/>
              <a:ahLst/>
              <a:cxnLst/>
              <a:rect l="l" t="t" r="r" b="b"/>
              <a:pathLst>
                <a:path w="281" h="242" extrusionOk="0">
                  <a:moveTo>
                    <a:pt x="167" y="1"/>
                  </a:moveTo>
                  <a:cubicBezTo>
                    <a:pt x="165" y="1"/>
                    <a:pt x="164" y="1"/>
                    <a:pt x="162" y="1"/>
                  </a:cubicBezTo>
                  <a:cubicBezTo>
                    <a:pt x="161" y="1"/>
                    <a:pt x="160" y="1"/>
                    <a:pt x="159" y="1"/>
                  </a:cubicBezTo>
                  <a:cubicBezTo>
                    <a:pt x="54" y="1"/>
                    <a:pt x="1" y="129"/>
                    <a:pt x="75" y="207"/>
                  </a:cubicBezTo>
                  <a:cubicBezTo>
                    <a:pt x="99" y="231"/>
                    <a:pt x="129" y="241"/>
                    <a:pt x="158" y="241"/>
                  </a:cubicBezTo>
                  <a:cubicBezTo>
                    <a:pt x="220" y="241"/>
                    <a:pt x="281" y="193"/>
                    <a:pt x="281" y="120"/>
                  </a:cubicBezTo>
                  <a:cubicBezTo>
                    <a:pt x="281" y="55"/>
                    <a:pt x="231" y="1"/>
                    <a:pt x="167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3297941" y="4576342"/>
              <a:ext cx="26372" cy="22472"/>
            </a:xfrm>
            <a:custGeom>
              <a:avLst/>
              <a:gdLst/>
              <a:ahLst/>
              <a:cxnLst/>
              <a:rect l="l" t="t" r="r" b="b"/>
              <a:pathLst>
                <a:path w="284" h="242" extrusionOk="0">
                  <a:moveTo>
                    <a:pt x="167" y="1"/>
                  </a:moveTo>
                  <a:cubicBezTo>
                    <a:pt x="165" y="1"/>
                    <a:pt x="163" y="1"/>
                    <a:pt x="162" y="1"/>
                  </a:cubicBezTo>
                  <a:cubicBezTo>
                    <a:pt x="160" y="1"/>
                    <a:pt x="159" y="1"/>
                    <a:pt x="158" y="1"/>
                  </a:cubicBezTo>
                  <a:cubicBezTo>
                    <a:pt x="53" y="1"/>
                    <a:pt x="0" y="129"/>
                    <a:pt x="75" y="207"/>
                  </a:cubicBezTo>
                  <a:cubicBezTo>
                    <a:pt x="100" y="231"/>
                    <a:pt x="130" y="241"/>
                    <a:pt x="159" y="241"/>
                  </a:cubicBezTo>
                  <a:cubicBezTo>
                    <a:pt x="222" y="241"/>
                    <a:pt x="281" y="193"/>
                    <a:pt x="283" y="120"/>
                  </a:cubicBezTo>
                  <a:cubicBezTo>
                    <a:pt x="283" y="55"/>
                    <a:pt x="231" y="1"/>
                    <a:pt x="167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3330627" y="4576342"/>
              <a:ext cx="26186" cy="22472"/>
            </a:xfrm>
            <a:custGeom>
              <a:avLst/>
              <a:gdLst/>
              <a:ahLst/>
              <a:cxnLst/>
              <a:rect l="l" t="t" r="r" b="b"/>
              <a:pathLst>
                <a:path w="282" h="242" extrusionOk="0">
                  <a:moveTo>
                    <a:pt x="160" y="1"/>
                  </a:moveTo>
                  <a:cubicBezTo>
                    <a:pt x="53" y="1"/>
                    <a:pt x="1" y="128"/>
                    <a:pt x="76" y="207"/>
                  </a:cubicBezTo>
                  <a:cubicBezTo>
                    <a:pt x="100" y="231"/>
                    <a:pt x="130" y="241"/>
                    <a:pt x="159" y="241"/>
                  </a:cubicBezTo>
                  <a:cubicBezTo>
                    <a:pt x="221" y="241"/>
                    <a:pt x="282" y="193"/>
                    <a:pt x="282" y="120"/>
                  </a:cubicBezTo>
                  <a:cubicBezTo>
                    <a:pt x="282" y="53"/>
                    <a:pt x="227" y="1"/>
                    <a:pt x="160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3362942" y="4576342"/>
              <a:ext cx="26464" cy="22472"/>
            </a:xfrm>
            <a:custGeom>
              <a:avLst/>
              <a:gdLst/>
              <a:ahLst/>
              <a:cxnLst/>
              <a:rect l="l" t="t" r="r" b="b"/>
              <a:pathLst>
                <a:path w="285" h="242" extrusionOk="0">
                  <a:moveTo>
                    <a:pt x="163" y="1"/>
                  </a:moveTo>
                  <a:cubicBezTo>
                    <a:pt x="55" y="1"/>
                    <a:pt x="0" y="128"/>
                    <a:pt x="79" y="207"/>
                  </a:cubicBezTo>
                  <a:cubicBezTo>
                    <a:pt x="103" y="231"/>
                    <a:pt x="132" y="241"/>
                    <a:pt x="162" y="241"/>
                  </a:cubicBezTo>
                  <a:cubicBezTo>
                    <a:pt x="224" y="241"/>
                    <a:pt x="284" y="193"/>
                    <a:pt x="284" y="120"/>
                  </a:cubicBezTo>
                  <a:cubicBezTo>
                    <a:pt x="284" y="53"/>
                    <a:pt x="229" y="1"/>
                    <a:pt x="163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3395721" y="4576342"/>
              <a:ext cx="26186" cy="22472"/>
            </a:xfrm>
            <a:custGeom>
              <a:avLst/>
              <a:gdLst/>
              <a:ahLst/>
              <a:cxnLst/>
              <a:rect l="l" t="t" r="r" b="b"/>
              <a:pathLst>
                <a:path w="282" h="242" extrusionOk="0">
                  <a:moveTo>
                    <a:pt x="160" y="1"/>
                  </a:moveTo>
                  <a:cubicBezTo>
                    <a:pt x="53" y="1"/>
                    <a:pt x="1" y="128"/>
                    <a:pt x="76" y="207"/>
                  </a:cubicBezTo>
                  <a:cubicBezTo>
                    <a:pt x="100" y="231"/>
                    <a:pt x="130" y="241"/>
                    <a:pt x="159" y="241"/>
                  </a:cubicBezTo>
                  <a:cubicBezTo>
                    <a:pt x="221" y="241"/>
                    <a:pt x="282" y="193"/>
                    <a:pt x="282" y="120"/>
                  </a:cubicBezTo>
                  <a:cubicBezTo>
                    <a:pt x="282" y="53"/>
                    <a:pt x="227" y="1"/>
                    <a:pt x="160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3428035" y="4576342"/>
              <a:ext cx="26464" cy="22472"/>
            </a:xfrm>
            <a:custGeom>
              <a:avLst/>
              <a:gdLst/>
              <a:ahLst/>
              <a:cxnLst/>
              <a:rect l="l" t="t" r="r" b="b"/>
              <a:pathLst>
                <a:path w="285" h="242" extrusionOk="0">
                  <a:moveTo>
                    <a:pt x="163" y="1"/>
                  </a:moveTo>
                  <a:cubicBezTo>
                    <a:pt x="55" y="1"/>
                    <a:pt x="0" y="128"/>
                    <a:pt x="76" y="207"/>
                  </a:cubicBezTo>
                  <a:cubicBezTo>
                    <a:pt x="101" y="231"/>
                    <a:pt x="131" y="241"/>
                    <a:pt x="161" y="241"/>
                  </a:cubicBezTo>
                  <a:cubicBezTo>
                    <a:pt x="224" y="241"/>
                    <a:pt x="284" y="193"/>
                    <a:pt x="284" y="120"/>
                  </a:cubicBezTo>
                  <a:cubicBezTo>
                    <a:pt x="284" y="53"/>
                    <a:pt x="229" y="1"/>
                    <a:pt x="163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4"/>
            <p:cNvSpPr/>
            <p:nvPr/>
          </p:nvSpPr>
          <p:spPr>
            <a:xfrm>
              <a:off x="2698822" y="4585813"/>
              <a:ext cx="741374" cy="4086"/>
            </a:xfrm>
            <a:custGeom>
              <a:avLst/>
              <a:gdLst/>
              <a:ahLst/>
              <a:cxnLst/>
              <a:rect l="l" t="t" r="r" b="b"/>
              <a:pathLst>
                <a:path w="7984" h="44" extrusionOk="0">
                  <a:moveTo>
                    <a:pt x="0" y="0"/>
                  </a:moveTo>
                  <a:lnTo>
                    <a:pt x="0" y="44"/>
                  </a:lnTo>
                  <a:lnTo>
                    <a:pt x="7984" y="44"/>
                  </a:lnTo>
                  <a:lnTo>
                    <a:pt x="7984" y="0"/>
                  </a:ln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4"/>
            <p:cNvSpPr/>
            <p:nvPr/>
          </p:nvSpPr>
          <p:spPr>
            <a:xfrm>
              <a:off x="2937931" y="4651742"/>
              <a:ext cx="42343" cy="50050"/>
            </a:xfrm>
            <a:custGeom>
              <a:avLst/>
              <a:gdLst/>
              <a:ahLst/>
              <a:cxnLst/>
              <a:rect l="l" t="t" r="r" b="b"/>
              <a:pathLst>
                <a:path w="456" h="539" extrusionOk="0">
                  <a:moveTo>
                    <a:pt x="229" y="122"/>
                  </a:moveTo>
                  <a:cubicBezTo>
                    <a:pt x="261" y="122"/>
                    <a:pt x="273" y="130"/>
                    <a:pt x="273" y="162"/>
                  </a:cubicBezTo>
                  <a:cubicBezTo>
                    <a:pt x="273" y="194"/>
                    <a:pt x="264" y="209"/>
                    <a:pt x="232" y="209"/>
                  </a:cubicBezTo>
                  <a:lnTo>
                    <a:pt x="189" y="209"/>
                  </a:lnTo>
                  <a:lnTo>
                    <a:pt x="189" y="122"/>
                  </a:lnTo>
                  <a:close/>
                  <a:moveTo>
                    <a:pt x="232" y="324"/>
                  </a:moveTo>
                  <a:cubicBezTo>
                    <a:pt x="267" y="324"/>
                    <a:pt x="279" y="330"/>
                    <a:pt x="279" y="368"/>
                  </a:cubicBezTo>
                  <a:cubicBezTo>
                    <a:pt x="279" y="403"/>
                    <a:pt x="267" y="414"/>
                    <a:pt x="232" y="414"/>
                  </a:cubicBezTo>
                  <a:lnTo>
                    <a:pt x="189" y="414"/>
                  </a:lnTo>
                  <a:lnTo>
                    <a:pt x="189" y="324"/>
                  </a:lnTo>
                  <a:close/>
                  <a:moveTo>
                    <a:pt x="1" y="0"/>
                  </a:moveTo>
                  <a:lnTo>
                    <a:pt x="1" y="539"/>
                  </a:lnTo>
                  <a:lnTo>
                    <a:pt x="250" y="539"/>
                  </a:lnTo>
                  <a:cubicBezTo>
                    <a:pt x="360" y="539"/>
                    <a:pt x="455" y="507"/>
                    <a:pt x="455" y="385"/>
                  </a:cubicBezTo>
                  <a:cubicBezTo>
                    <a:pt x="455" y="307"/>
                    <a:pt x="438" y="284"/>
                    <a:pt x="389" y="261"/>
                  </a:cubicBezTo>
                  <a:cubicBezTo>
                    <a:pt x="435" y="229"/>
                    <a:pt x="444" y="197"/>
                    <a:pt x="444" y="133"/>
                  </a:cubicBezTo>
                  <a:cubicBezTo>
                    <a:pt x="444" y="29"/>
                    <a:pt x="354" y="0"/>
                    <a:pt x="247" y="0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4"/>
            <p:cNvSpPr/>
            <p:nvPr/>
          </p:nvSpPr>
          <p:spPr>
            <a:xfrm>
              <a:off x="2981481" y="4647935"/>
              <a:ext cx="38814" cy="59522"/>
            </a:xfrm>
            <a:custGeom>
              <a:avLst/>
              <a:gdLst/>
              <a:ahLst/>
              <a:cxnLst/>
              <a:rect l="l" t="t" r="r" b="b"/>
              <a:pathLst>
                <a:path w="418" h="641" extrusionOk="0">
                  <a:moveTo>
                    <a:pt x="244" y="0"/>
                  </a:moveTo>
                  <a:lnTo>
                    <a:pt x="1" y="603"/>
                  </a:lnTo>
                  <a:lnTo>
                    <a:pt x="175" y="641"/>
                  </a:lnTo>
                  <a:lnTo>
                    <a:pt x="418" y="35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4"/>
            <p:cNvSpPr/>
            <p:nvPr/>
          </p:nvSpPr>
          <p:spPr>
            <a:xfrm>
              <a:off x="3021596" y="4650628"/>
              <a:ext cx="37700" cy="52000"/>
            </a:xfrm>
            <a:custGeom>
              <a:avLst/>
              <a:gdLst/>
              <a:ahLst/>
              <a:cxnLst/>
              <a:rect l="l" t="t" r="r" b="b"/>
              <a:pathLst>
                <a:path w="406" h="560" extrusionOk="0">
                  <a:moveTo>
                    <a:pt x="241" y="0"/>
                  </a:moveTo>
                  <a:cubicBezTo>
                    <a:pt x="53" y="0"/>
                    <a:pt x="0" y="67"/>
                    <a:pt x="0" y="279"/>
                  </a:cubicBezTo>
                  <a:cubicBezTo>
                    <a:pt x="0" y="499"/>
                    <a:pt x="55" y="560"/>
                    <a:pt x="232" y="560"/>
                  </a:cubicBezTo>
                  <a:cubicBezTo>
                    <a:pt x="290" y="560"/>
                    <a:pt x="348" y="554"/>
                    <a:pt x="406" y="539"/>
                  </a:cubicBezTo>
                  <a:lnTo>
                    <a:pt x="403" y="397"/>
                  </a:lnTo>
                  <a:cubicBezTo>
                    <a:pt x="403" y="397"/>
                    <a:pt x="334" y="403"/>
                    <a:pt x="278" y="403"/>
                  </a:cubicBezTo>
                  <a:cubicBezTo>
                    <a:pt x="206" y="403"/>
                    <a:pt x="192" y="386"/>
                    <a:pt x="192" y="279"/>
                  </a:cubicBezTo>
                  <a:cubicBezTo>
                    <a:pt x="192" y="174"/>
                    <a:pt x="206" y="160"/>
                    <a:pt x="278" y="160"/>
                  </a:cubicBezTo>
                  <a:cubicBezTo>
                    <a:pt x="319" y="160"/>
                    <a:pt x="360" y="163"/>
                    <a:pt x="400" y="166"/>
                  </a:cubicBezTo>
                  <a:lnTo>
                    <a:pt x="406" y="21"/>
                  </a:lnTo>
                  <a:cubicBezTo>
                    <a:pt x="351" y="9"/>
                    <a:pt x="296" y="3"/>
                    <a:pt x="241" y="0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4"/>
            <p:cNvSpPr/>
            <p:nvPr/>
          </p:nvSpPr>
          <p:spPr>
            <a:xfrm>
              <a:off x="3078611" y="4676164"/>
              <a:ext cx="22193" cy="13557"/>
            </a:xfrm>
            <a:custGeom>
              <a:avLst/>
              <a:gdLst/>
              <a:ahLst/>
              <a:cxnLst/>
              <a:rect l="l" t="t" r="r" b="b"/>
              <a:pathLst>
                <a:path w="239" h="146" extrusionOk="0">
                  <a:moveTo>
                    <a:pt x="1" y="1"/>
                  </a:moveTo>
                  <a:lnTo>
                    <a:pt x="1" y="145"/>
                  </a:lnTo>
                  <a:lnTo>
                    <a:pt x="238" y="145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4"/>
            <p:cNvSpPr/>
            <p:nvPr/>
          </p:nvSpPr>
          <p:spPr>
            <a:xfrm>
              <a:off x="3122161" y="4652485"/>
              <a:ext cx="31850" cy="49307"/>
            </a:xfrm>
            <a:custGeom>
              <a:avLst/>
              <a:gdLst/>
              <a:ahLst/>
              <a:cxnLst/>
              <a:rect l="l" t="t" r="r" b="b"/>
              <a:pathLst>
                <a:path w="343" h="531" extrusionOk="0">
                  <a:moveTo>
                    <a:pt x="189" y="1"/>
                  </a:moveTo>
                  <a:lnTo>
                    <a:pt x="1" y="108"/>
                  </a:lnTo>
                  <a:lnTo>
                    <a:pt x="50" y="238"/>
                  </a:lnTo>
                  <a:lnTo>
                    <a:pt x="160" y="195"/>
                  </a:lnTo>
                  <a:lnTo>
                    <a:pt x="160" y="531"/>
                  </a:lnTo>
                  <a:lnTo>
                    <a:pt x="343" y="531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4"/>
            <p:cNvSpPr/>
            <p:nvPr/>
          </p:nvSpPr>
          <p:spPr>
            <a:xfrm>
              <a:off x="3161440" y="4652485"/>
              <a:ext cx="38536" cy="50422"/>
            </a:xfrm>
            <a:custGeom>
              <a:avLst/>
              <a:gdLst/>
              <a:ahLst/>
              <a:cxnLst/>
              <a:rect l="l" t="t" r="r" b="b"/>
              <a:pathLst>
                <a:path w="415" h="543" extrusionOk="0">
                  <a:moveTo>
                    <a:pt x="27" y="1"/>
                  </a:moveTo>
                  <a:lnTo>
                    <a:pt x="15" y="345"/>
                  </a:lnTo>
                  <a:lnTo>
                    <a:pt x="134" y="360"/>
                  </a:lnTo>
                  <a:cubicBezTo>
                    <a:pt x="154" y="354"/>
                    <a:pt x="177" y="351"/>
                    <a:pt x="198" y="351"/>
                  </a:cubicBezTo>
                  <a:cubicBezTo>
                    <a:pt x="227" y="351"/>
                    <a:pt x="238" y="357"/>
                    <a:pt x="238" y="374"/>
                  </a:cubicBezTo>
                  <a:cubicBezTo>
                    <a:pt x="238" y="389"/>
                    <a:pt x="221" y="395"/>
                    <a:pt x="198" y="395"/>
                  </a:cubicBezTo>
                  <a:cubicBezTo>
                    <a:pt x="137" y="392"/>
                    <a:pt x="76" y="386"/>
                    <a:pt x="15" y="377"/>
                  </a:cubicBezTo>
                  <a:lnTo>
                    <a:pt x="1" y="511"/>
                  </a:lnTo>
                  <a:cubicBezTo>
                    <a:pt x="70" y="528"/>
                    <a:pt x="143" y="537"/>
                    <a:pt x="215" y="542"/>
                  </a:cubicBezTo>
                  <a:cubicBezTo>
                    <a:pt x="334" y="542"/>
                    <a:pt x="415" y="490"/>
                    <a:pt x="415" y="357"/>
                  </a:cubicBezTo>
                  <a:cubicBezTo>
                    <a:pt x="415" y="224"/>
                    <a:pt x="354" y="186"/>
                    <a:pt x="235" y="186"/>
                  </a:cubicBezTo>
                  <a:cubicBezTo>
                    <a:pt x="209" y="186"/>
                    <a:pt x="186" y="189"/>
                    <a:pt x="163" y="198"/>
                  </a:cubicBezTo>
                  <a:lnTo>
                    <a:pt x="166" y="160"/>
                  </a:lnTo>
                  <a:lnTo>
                    <a:pt x="395" y="160"/>
                  </a:lnTo>
                  <a:lnTo>
                    <a:pt x="395" y="1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4"/>
            <p:cNvSpPr/>
            <p:nvPr/>
          </p:nvSpPr>
          <p:spPr>
            <a:xfrm>
              <a:off x="3014075" y="3809150"/>
              <a:ext cx="95272" cy="81715"/>
            </a:xfrm>
            <a:custGeom>
              <a:avLst/>
              <a:gdLst/>
              <a:ahLst/>
              <a:cxnLst/>
              <a:rect l="l" t="t" r="r" b="b"/>
              <a:pathLst>
                <a:path w="1026" h="880" extrusionOk="0">
                  <a:moveTo>
                    <a:pt x="588" y="74"/>
                  </a:moveTo>
                  <a:cubicBezTo>
                    <a:pt x="791" y="74"/>
                    <a:pt x="953" y="239"/>
                    <a:pt x="953" y="442"/>
                  </a:cubicBezTo>
                  <a:cubicBezTo>
                    <a:pt x="953" y="663"/>
                    <a:pt x="774" y="809"/>
                    <a:pt x="586" y="809"/>
                  </a:cubicBezTo>
                  <a:cubicBezTo>
                    <a:pt x="495" y="809"/>
                    <a:pt x="403" y="775"/>
                    <a:pt x="328" y="700"/>
                  </a:cubicBezTo>
                  <a:cubicBezTo>
                    <a:pt x="96" y="471"/>
                    <a:pt x="261" y="74"/>
                    <a:pt x="588" y="74"/>
                  </a:cubicBezTo>
                  <a:close/>
                  <a:moveTo>
                    <a:pt x="582" y="1"/>
                  </a:moveTo>
                  <a:cubicBezTo>
                    <a:pt x="475" y="1"/>
                    <a:pt x="365" y="41"/>
                    <a:pt x="275" y="129"/>
                  </a:cubicBezTo>
                  <a:cubicBezTo>
                    <a:pt x="0" y="407"/>
                    <a:pt x="194" y="879"/>
                    <a:pt x="588" y="879"/>
                  </a:cubicBezTo>
                  <a:cubicBezTo>
                    <a:pt x="829" y="879"/>
                    <a:pt x="1026" y="682"/>
                    <a:pt x="1026" y="442"/>
                  </a:cubicBezTo>
                  <a:cubicBezTo>
                    <a:pt x="1026" y="177"/>
                    <a:pt x="809" y="1"/>
                    <a:pt x="582" y="1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CUSTOM_1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5"/>
          <p:cNvSpPr/>
          <p:nvPr/>
        </p:nvSpPr>
        <p:spPr>
          <a:xfrm>
            <a:off x="311700" y="305400"/>
            <a:ext cx="8520600" cy="453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5"/>
          <p:cNvSpPr/>
          <p:nvPr/>
        </p:nvSpPr>
        <p:spPr>
          <a:xfrm>
            <a:off x="617125" y="609800"/>
            <a:ext cx="7909800" cy="392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5"/>
          <p:cNvSpPr txBox="1">
            <a:spLocks noGrp="1"/>
          </p:cNvSpPr>
          <p:nvPr>
            <p:ph type="title"/>
          </p:nvPr>
        </p:nvSpPr>
        <p:spPr>
          <a:xfrm>
            <a:off x="1100500" y="640850"/>
            <a:ext cx="6942900" cy="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15"/>
          <p:cNvSpPr txBox="1">
            <a:spLocks noGrp="1"/>
          </p:cNvSpPr>
          <p:nvPr>
            <p:ph type="subTitle" idx="1"/>
          </p:nvPr>
        </p:nvSpPr>
        <p:spPr>
          <a:xfrm>
            <a:off x="1928051" y="1511825"/>
            <a:ext cx="1707600" cy="4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imelight"/>
              <a:buNone/>
              <a:defRPr sz="1800">
                <a:latin typeface="Limelight"/>
                <a:ea typeface="Limelight"/>
                <a:cs typeface="Limelight"/>
                <a:sym typeface="Lime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9pPr>
          </a:lstStyle>
          <a:p>
            <a:endParaRPr/>
          </a:p>
        </p:txBody>
      </p:sp>
      <p:sp>
        <p:nvSpPr>
          <p:cNvPr id="326" name="Google Shape;326;p15"/>
          <p:cNvSpPr txBox="1">
            <a:spLocks noGrp="1"/>
          </p:cNvSpPr>
          <p:nvPr>
            <p:ph type="subTitle" idx="2"/>
          </p:nvPr>
        </p:nvSpPr>
        <p:spPr>
          <a:xfrm>
            <a:off x="1928051" y="1844125"/>
            <a:ext cx="15762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15"/>
          <p:cNvSpPr txBox="1">
            <a:spLocks noGrp="1"/>
          </p:cNvSpPr>
          <p:nvPr>
            <p:ph type="subTitle" idx="3"/>
          </p:nvPr>
        </p:nvSpPr>
        <p:spPr>
          <a:xfrm>
            <a:off x="6379300" y="1512650"/>
            <a:ext cx="1707600" cy="4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imelight"/>
              <a:buNone/>
              <a:defRPr sz="1800">
                <a:latin typeface="Limelight"/>
                <a:ea typeface="Limelight"/>
                <a:cs typeface="Limelight"/>
                <a:sym typeface="Lime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9pPr>
          </a:lstStyle>
          <a:p>
            <a:endParaRPr/>
          </a:p>
        </p:txBody>
      </p:sp>
      <p:sp>
        <p:nvSpPr>
          <p:cNvPr id="328" name="Google Shape;328;p15"/>
          <p:cNvSpPr txBox="1">
            <a:spLocks noGrp="1"/>
          </p:cNvSpPr>
          <p:nvPr>
            <p:ph type="subTitle" idx="4"/>
          </p:nvPr>
        </p:nvSpPr>
        <p:spPr>
          <a:xfrm>
            <a:off x="6379300" y="1844125"/>
            <a:ext cx="15762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15"/>
          <p:cNvSpPr txBox="1">
            <a:spLocks noGrp="1"/>
          </p:cNvSpPr>
          <p:nvPr>
            <p:ph type="subTitle" idx="5"/>
          </p:nvPr>
        </p:nvSpPr>
        <p:spPr>
          <a:xfrm>
            <a:off x="4194501" y="1512650"/>
            <a:ext cx="1707600" cy="4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imelight"/>
              <a:buNone/>
              <a:defRPr sz="1800">
                <a:latin typeface="Limelight"/>
                <a:ea typeface="Limelight"/>
                <a:cs typeface="Limelight"/>
                <a:sym typeface="Lime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9pPr>
          </a:lstStyle>
          <a:p>
            <a:endParaRPr/>
          </a:p>
        </p:txBody>
      </p:sp>
      <p:sp>
        <p:nvSpPr>
          <p:cNvPr id="330" name="Google Shape;330;p15"/>
          <p:cNvSpPr txBox="1">
            <a:spLocks noGrp="1"/>
          </p:cNvSpPr>
          <p:nvPr>
            <p:ph type="subTitle" idx="6"/>
          </p:nvPr>
        </p:nvSpPr>
        <p:spPr>
          <a:xfrm>
            <a:off x="4194501" y="1844125"/>
            <a:ext cx="15762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15"/>
          <p:cNvSpPr txBox="1">
            <a:spLocks noGrp="1"/>
          </p:cNvSpPr>
          <p:nvPr>
            <p:ph type="subTitle" idx="7"/>
          </p:nvPr>
        </p:nvSpPr>
        <p:spPr>
          <a:xfrm>
            <a:off x="1928051" y="2926725"/>
            <a:ext cx="1707600" cy="4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imelight"/>
              <a:buNone/>
              <a:defRPr sz="1800">
                <a:latin typeface="Limelight"/>
                <a:ea typeface="Limelight"/>
                <a:cs typeface="Limelight"/>
                <a:sym typeface="Lime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9pPr>
          </a:lstStyle>
          <a:p>
            <a:endParaRPr/>
          </a:p>
        </p:txBody>
      </p:sp>
      <p:sp>
        <p:nvSpPr>
          <p:cNvPr id="332" name="Google Shape;332;p15"/>
          <p:cNvSpPr txBox="1">
            <a:spLocks noGrp="1"/>
          </p:cNvSpPr>
          <p:nvPr>
            <p:ph type="subTitle" idx="8"/>
          </p:nvPr>
        </p:nvSpPr>
        <p:spPr>
          <a:xfrm>
            <a:off x="1928051" y="3259192"/>
            <a:ext cx="15762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15"/>
          <p:cNvSpPr txBox="1">
            <a:spLocks noGrp="1"/>
          </p:cNvSpPr>
          <p:nvPr>
            <p:ph type="subTitle" idx="9"/>
          </p:nvPr>
        </p:nvSpPr>
        <p:spPr>
          <a:xfrm>
            <a:off x="6379300" y="2926725"/>
            <a:ext cx="1707600" cy="4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imelight"/>
              <a:buNone/>
              <a:defRPr sz="1800">
                <a:latin typeface="Limelight"/>
                <a:ea typeface="Limelight"/>
                <a:cs typeface="Limelight"/>
                <a:sym typeface="Lime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9pPr>
          </a:lstStyle>
          <a:p>
            <a:endParaRPr/>
          </a:p>
        </p:txBody>
      </p:sp>
      <p:sp>
        <p:nvSpPr>
          <p:cNvPr id="334" name="Google Shape;334;p15"/>
          <p:cNvSpPr txBox="1">
            <a:spLocks noGrp="1"/>
          </p:cNvSpPr>
          <p:nvPr>
            <p:ph type="subTitle" idx="13"/>
          </p:nvPr>
        </p:nvSpPr>
        <p:spPr>
          <a:xfrm>
            <a:off x="6379300" y="3259192"/>
            <a:ext cx="15762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15"/>
          <p:cNvSpPr txBox="1">
            <a:spLocks noGrp="1"/>
          </p:cNvSpPr>
          <p:nvPr>
            <p:ph type="subTitle" idx="14"/>
          </p:nvPr>
        </p:nvSpPr>
        <p:spPr>
          <a:xfrm>
            <a:off x="4194501" y="2926725"/>
            <a:ext cx="1707600" cy="4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imelight"/>
              <a:buNone/>
              <a:defRPr sz="1800">
                <a:latin typeface="Limelight"/>
                <a:ea typeface="Limelight"/>
                <a:cs typeface="Limelight"/>
                <a:sym typeface="Lime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9pPr>
          </a:lstStyle>
          <a:p>
            <a:endParaRPr/>
          </a:p>
        </p:txBody>
      </p:sp>
      <p:sp>
        <p:nvSpPr>
          <p:cNvPr id="336" name="Google Shape;336;p15"/>
          <p:cNvSpPr txBox="1">
            <a:spLocks noGrp="1"/>
          </p:cNvSpPr>
          <p:nvPr>
            <p:ph type="subTitle" idx="15"/>
          </p:nvPr>
        </p:nvSpPr>
        <p:spPr>
          <a:xfrm>
            <a:off x="4194501" y="3259192"/>
            <a:ext cx="15762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17700" y="445025"/>
            <a:ext cx="7908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17700" y="1152475"/>
            <a:ext cx="7908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4" r:id="rId10"/>
    <p:sldLayoutId id="2147483670" r:id="rId11"/>
    <p:sldLayoutId id="2147483671" r:id="rId12"/>
    <p:sldLayoutId id="2147483672" r:id="rId13"/>
    <p:sldLayoutId id="214748367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0"/>
          <p:cNvSpPr txBox="1">
            <a:spLocks noGrp="1"/>
          </p:cNvSpPr>
          <p:nvPr>
            <p:ph type="ctrTitle"/>
          </p:nvPr>
        </p:nvSpPr>
        <p:spPr>
          <a:xfrm>
            <a:off x="3259213" y="1572900"/>
            <a:ext cx="4041000" cy="14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200" dirty="0"/>
              <a:t>Tour Packages Sales Predicting Model</a:t>
            </a:r>
            <a:endParaRPr sz="3200" dirty="0"/>
          </a:p>
        </p:txBody>
      </p:sp>
      <p:sp>
        <p:nvSpPr>
          <p:cNvPr id="625" name="Google Shape;625;p30"/>
          <p:cNvSpPr txBox="1">
            <a:spLocks noGrp="1"/>
          </p:cNvSpPr>
          <p:nvPr>
            <p:ph type="subTitle" idx="1"/>
          </p:nvPr>
        </p:nvSpPr>
        <p:spPr>
          <a:xfrm>
            <a:off x="3280388" y="3498120"/>
            <a:ext cx="4041000" cy="4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Ola </a:t>
            </a:r>
            <a:r>
              <a:rPr lang="en" dirty="0" err="1"/>
              <a:t>Barradh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37"/>
          <p:cNvSpPr txBox="1">
            <a:spLocks noGrp="1"/>
          </p:cNvSpPr>
          <p:nvPr>
            <p:ph type="title"/>
          </p:nvPr>
        </p:nvSpPr>
        <p:spPr>
          <a:xfrm>
            <a:off x="1100500" y="640850"/>
            <a:ext cx="6942900" cy="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Products pitched vs. Products Bought</a:t>
            </a:r>
            <a:endParaRPr sz="2000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CCF0C9F-0089-7545-8C94-C29B140316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2013145"/>
              </p:ext>
            </p:extLst>
          </p:nvPr>
        </p:nvGraphicFramePr>
        <p:xfrm>
          <a:off x="659219" y="1156550"/>
          <a:ext cx="7666073" cy="3234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60121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37"/>
          <p:cNvSpPr txBox="1">
            <a:spLocks noGrp="1"/>
          </p:cNvSpPr>
          <p:nvPr>
            <p:ph type="title"/>
          </p:nvPr>
        </p:nvSpPr>
        <p:spPr>
          <a:xfrm>
            <a:off x="1100500" y="640850"/>
            <a:ext cx="6942900" cy="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Personal Profile of Customers</a:t>
            </a:r>
            <a:endParaRPr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CAA61BA-2BAA-764A-8794-00625B5089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4006845"/>
              </p:ext>
            </p:extLst>
          </p:nvPr>
        </p:nvGraphicFramePr>
        <p:xfrm>
          <a:off x="1100500" y="1509821"/>
          <a:ext cx="2918606" cy="2945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BFFC01A-F781-0A44-828E-68E4CD1657DC}"/>
              </a:ext>
            </a:extLst>
          </p:cNvPr>
          <p:cNvCxnSpPr>
            <a:cxnSpLocks/>
          </p:cNvCxnSpPr>
          <p:nvPr/>
        </p:nvCxnSpPr>
        <p:spPr>
          <a:xfrm>
            <a:off x="4455046" y="1598198"/>
            <a:ext cx="0" cy="2803681"/>
          </a:xfrm>
          <a:prstGeom prst="line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DF082ED-99EC-2B4A-A901-134B659DA5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7536061"/>
              </p:ext>
            </p:extLst>
          </p:nvPr>
        </p:nvGraphicFramePr>
        <p:xfrm>
          <a:off x="4959958" y="1456660"/>
          <a:ext cx="3083442" cy="2945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18F4B-8FE9-FA41-8589-251776F3B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499" y="640850"/>
            <a:ext cx="6954171" cy="893752"/>
          </a:xfrm>
        </p:spPr>
        <p:txBody>
          <a:bodyPr/>
          <a:lstStyle/>
          <a:p>
            <a:r>
              <a:rPr lang="en-US" sz="2400" dirty="0"/>
              <a:t>Customer age and purchased product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A95DE36-E17F-EE42-992C-77FCD1B573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6743417"/>
              </p:ext>
            </p:extLst>
          </p:nvPr>
        </p:nvGraphicFramePr>
        <p:xfrm>
          <a:off x="751114" y="1110343"/>
          <a:ext cx="7470321" cy="35106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53303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C6B89-5A57-A447-8FA6-5AFDE7A01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Monthly Income and purchased product 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C063D75-8449-E547-A37F-57057B37BA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0877977"/>
              </p:ext>
            </p:extLst>
          </p:nvPr>
        </p:nvGraphicFramePr>
        <p:xfrm>
          <a:off x="775253" y="1073426"/>
          <a:ext cx="7424530" cy="35482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90666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4"/>
          <p:cNvSpPr txBox="1">
            <a:spLocks noGrp="1"/>
          </p:cNvSpPr>
          <p:nvPr>
            <p:ph type="title"/>
          </p:nvPr>
        </p:nvSpPr>
        <p:spPr>
          <a:xfrm>
            <a:off x="2733750" y="2963375"/>
            <a:ext cx="2241900" cy="7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Data Model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59" name="Google Shape;659;p34"/>
          <p:cNvSpPr txBox="1">
            <a:spLocks noGrp="1"/>
          </p:cNvSpPr>
          <p:nvPr>
            <p:ph type="title" idx="2"/>
          </p:nvPr>
        </p:nvSpPr>
        <p:spPr>
          <a:xfrm>
            <a:off x="2733750" y="2436925"/>
            <a:ext cx="1368000" cy="5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8737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39"/>
          <p:cNvSpPr txBox="1">
            <a:spLocks noGrp="1"/>
          </p:cNvSpPr>
          <p:nvPr>
            <p:ph type="title"/>
          </p:nvPr>
        </p:nvSpPr>
        <p:spPr>
          <a:xfrm>
            <a:off x="1100500" y="640850"/>
            <a:ext cx="6942900" cy="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Testing Plan</a:t>
            </a:r>
            <a:endParaRPr dirty="0"/>
          </a:p>
        </p:txBody>
      </p:sp>
      <p:sp>
        <p:nvSpPr>
          <p:cNvPr id="773" name="Google Shape;773;p39"/>
          <p:cNvSpPr txBox="1">
            <a:spLocks noGrp="1"/>
          </p:cNvSpPr>
          <p:nvPr>
            <p:ph type="subTitle" idx="1"/>
          </p:nvPr>
        </p:nvSpPr>
        <p:spPr>
          <a:xfrm>
            <a:off x="5928332" y="2113457"/>
            <a:ext cx="2115068" cy="4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Classification</a:t>
            </a:r>
            <a:endParaRPr dirty="0"/>
          </a:p>
        </p:txBody>
      </p:sp>
      <p:sp>
        <p:nvSpPr>
          <p:cNvPr id="774" name="Google Shape;774;p39"/>
          <p:cNvSpPr txBox="1">
            <a:spLocks noGrp="1"/>
          </p:cNvSpPr>
          <p:nvPr>
            <p:ph type="subTitle" idx="2"/>
          </p:nvPr>
        </p:nvSpPr>
        <p:spPr>
          <a:xfrm>
            <a:off x="6002240" y="2551929"/>
            <a:ext cx="2115068" cy="17525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Random Forest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Logistic Regression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XGBoost</a:t>
            </a: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AdaBoost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775" name="Google Shape;775;p39"/>
          <p:cNvSpPr txBox="1">
            <a:spLocks noGrp="1"/>
          </p:cNvSpPr>
          <p:nvPr>
            <p:ph type="subTitle" idx="3"/>
          </p:nvPr>
        </p:nvSpPr>
        <p:spPr>
          <a:xfrm>
            <a:off x="3448574" y="2142072"/>
            <a:ext cx="2067613" cy="4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Over Sampling</a:t>
            </a:r>
            <a:endParaRPr dirty="0"/>
          </a:p>
        </p:txBody>
      </p:sp>
      <p:sp>
        <p:nvSpPr>
          <p:cNvPr id="776" name="Google Shape;776;p39"/>
          <p:cNvSpPr txBox="1">
            <a:spLocks noGrp="1"/>
          </p:cNvSpPr>
          <p:nvPr>
            <p:ph type="subTitle" idx="4"/>
          </p:nvPr>
        </p:nvSpPr>
        <p:spPr>
          <a:xfrm>
            <a:off x="3690869" y="2598251"/>
            <a:ext cx="15762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dirty="0"/>
              <a:t>SMOTE</a:t>
            </a:r>
          </a:p>
          <a:p>
            <a:pPr marL="285750" lvl="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RandomOverSampler</a:t>
            </a:r>
            <a:endParaRPr dirty="0"/>
          </a:p>
        </p:txBody>
      </p:sp>
      <p:sp>
        <p:nvSpPr>
          <p:cNvPr id="777" name="Google Shape;777;p39"/>
          <p:cNvSpPr txBox="1">
            <a:spLocks noGrp="1"/>
          </p:cNvSpPr>
          <p:nvPr>
            <p:ph type="subTitle" idx="5"/>
          </p:nvPr>
        </p:nvSpPr>
        <p:spPr>
          <a:xfrm>
            <a:off x="1283961" y="2124975"/>
            <a:ext cx="1707600" cy="4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sp>
        <p:nvSpPr>
          <p:cNvPr id="778" name="Google Shape;778;p39"/>
          <p:cNvSpPr txBox="1">
            <a:spLocks noGrp="1"/>
          </p:cNvSpPr>
          <p:nvPr>
            <p:ph type="subTitle" idx="6"/>
          </p:nvPr>
        </p:nvSpPr>
        <p:spPr>
          <a:xfrm>
            <a:off x="1312207" y="2571750"/>
            <a:ext cx="2067612" cy="17752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Clean data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Clean data + Oversampling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Clean data +oversampling + feature selection</a:t>
            </a:r>
            <a:endParaRPr dirty="0"/>
          </a:p>
        </p:txBody>
      </p:sp>
      <p:grpSp>
        <p:nvGrpSpPr>
          <p:cNvPr id="21" name="Google Shape;8351;p73">
            <a:extLst>
              <a:ext uri="{FF2B5EF4-FFF2-40B4-BE49-F238E27FC236}">
                <a16:creationId xmlns:a16="http://schemas.microsoft.com/office/drawing/2014/main" id="{B49F4C88-6596-7B43-BE4A-E13C3E1CEEE9}"/>
              </a:ext>
            </a:extLst>
          </p:cNvPr>
          <p:cNvGrpSpPr/>
          <p:nvPr/>
        </p:nvGrpSpPr>
        <p:grpSpPr>
          <a:xfrm>
            <a:off x="1969883" y="1792967"/>
            <a:ext cx="374904" cy="374904"/>
            <a:chOff x="-47505300" y="3200500"/>
            <a:chExt cx="263875" cy="301675"/>
          </a:xfrm>
          <a:solidFill>
            <a:schemeClr val="accent2"/>
          </a:solidFill>
        </p:grpSpPr>
        <p:sp>
          <p:nvSpPr>
            <p:cNvPr id="22" name="Google Shape;8352;p73">
              <a:extLst>
                <a:ext uri="{FF2B5EF4-FFF2-40B4-BE49-F238E27FC236}">
                  <a16:creationId xmlns:a16="http://schemas.microsoft.com/office/drawing/2014/main" id="{C05D810E-A9E3-4145-AC9E-B04E954694DB}"/>
                </a:ext>
              </a:extLst>
            </p:cNvPr>
            <p:cNvSpPr/>
            <p:nvPr/>
          </p:nvSpPr>
          <p:spPr>
            <a:xfrm>
              <a:off x="-47382425" y="3306025"/>
              <a:ext cx="52800" cy="53600"/>
            </a:xfrm>
            <a:custGeom>
              <a:avLst/>
              <a:gdLst/>
              <a:ahLst/>
              <a:cxnLst/>
              <a:rect l="l" t="t" r="r" b="b"/>
              <a:pathLst>
                <a:path w="2112" h="2144" extrusionOk="0">
                  <a:moveTo>
                    <a:pt x="1387" y="1"/>
                  </a:moveTo>
                  <a:cubicBezTo>
                    <a:pt x="1198" y="726"/>
                    <a:pt x="694" y="1261"/>
                    <a:pt x="1" y="1387"/>
                  </a:cubicBezTo>
                  <a:lnTo>
                    <a:pt x="1" y="2143"/>
                  </a:lnTo>
                  <a:lnTo>
                    <a:pt x="2111" y="2143"/>
                  </a:lnTo>
                  <a:lnTo>
                    <a:pt x="211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353;p73">
              <a:extLst>
                <a:ext uri="{FF2B5EF4-FFF2-40B4-BE49-F238E27FC236}">
                  <a16:creationId xmlns:a16="http://schemas.microsoft.com/office/drawing/2014/main" id="{95B168F3-930A-134A-862B-FC5938EDFC82}"/>
                </a:ext>
              </a:extLst>
            </p:cNvPr>
            <p:cNvSpPr/>
            <p:nvPr/>
          </p:nvSpPr>
          <p:spPr>
            <a:xfrm>
              <a:off x="-47382425" y="3306025"/>
              <a:ext cx="15775" cy="15800"/>
            </a:xfrm>
            <a:custGeom>
              <a:avLst/>
              <a:gdLst/>
              <a:ahLst/>
              <a:cxnLst/>
              <a:rect l="l" t="t" r="r" b="b"/>
              <a:pathLst>
                <a:path w="631" h="632" extrusionOk="0">
                  <a:moveTo>
                    <a:pt x="1" y="1"/>
                  </a:moveTo>
                  <a:lnTo>
                    <a:pt x="1" y="631"/>
                  </a:lnTo>
                  <a:cubicBezTo>
                    <a:pt x="316" y="568"/>
                    <a:pt x="536" y="316"/>
                    <a:pt x="6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354;p73">
              <a:extLst>
                <a:ext uri="{FF2B5EF4-FFF2-40B4-BE49-F238E27FC236}">
                  <a16:creationId xmlns:a16="http://schemas.microsoft.com/office/drawing/2014/main" id="{DA6ADF43-3F14-614B-9C11-0F23B861CAD5}"/>
                </a:ext>
              </a:extLst>
            </p:cNvPr>
            <p:cNvSpPr/>
            <p:nvPr/>
          </p:nvSpPr>
          <p:spPr>
            <a:xfrm>
              <a:off x="-47487975" y="3200500"/>
              <a:ext cx="210325" cy="301675"/>
            </a:xfrm>
            <a:custGeom>
              <a:avLst/>
              <a:gdLst/>
              <a:ahLst/>
              <a:cxnLst/>
              <a:rect l="l" t="t" r="r" b="b"/>
              <a:pathLst>
                <a:path w="8413" h="12067" extrusionOk="0">
                  <a:moveTo>
                    <a:pt x="3845" y="2111"/>
                  </a:moveTo>
                  <a:cubicBezTo>
                    <a:pt x="4727" y="2111"/>
                    <a:pt x="5420" y="2678"/>
                    <a:pt x="5577" y="3529"/>
                  </a:cubicBezTo>
                  <a:lnTo>
                    <a:pt x="6680" y="3529"/>
                  </a:lnTo>
                  <a:cubicBezTo>
                    <a:pt x="6901" y="3529"/>
                    <a:pt x="7058" y="3686"/>
                    <a:pt x="7058" y="3875"/>
                  </a:cubicBezTo>
                  <a:lnTo>
                    <a:pt x="7058" y="6711"/>
                  </a:lnTo>
                  <a:lnTo>
                    <a:pt x="6995" y="6711"/>
                  </a:lnTo>
                  <a:cubicBezTo>
                    <a:pt x="6995" y="6900"/>
                    <a:pt x="6838" y="7057"/>
                    <a:pt x="6648" y="7057"/>
                  </a:cubicBezTo>
                  <a:lnTo>
                    <a:pt x="3845" y="7057"/>
                  </a:lnTo>
                  <a:cubicBezTo>
                    <a:pt x="3656" y="7057"/>
                    <a:pt x="3498" y="6900"/>
                    <a:pt x="3498" y="6711"/>
                  </a:cubicBezTo>
                  <a:lnTo>
                    <a:pt x="3498" y="5608"/>
                  </a:lnTo>
                  <a:cubicBezTo>
                    <a:pt x="2710" y="5451"/>
                    <a:pt x="2080" y="4726"/>
                    <a:pt x="2080" y="3875"/>
                  </a:cubicBezTo>
                  <a:cubicBezTo>
                    <a:pt x="2080" y="2899"/>
                    <a:pt x="2868" y="2111"/>
                    <a:pt x="3845" y="2111"/>
                  </a:cubicBezTo>
                  <a:close/>
                  <a:moveTo>
                    <a:pt x="5262" y="8444"/>
                  </a:moveTo>
                  <a:cubicBezTo>
                    <a:pt x="5483" y="8444"/>
                    <a:pt x="5640" y="8601"/>
                    <a:pt x="5640" y="8790"/>
                  </a:cubicBezTo>
                  <a:cubicBezTo>
                    <a:pt x="5640" y="8979"/>
                    <a:pt x="5483" y="9137"/>
                    <a:pt x="5262" y="9137"/>
                  </a:cubicBezTo>
                  <a:lnTo>
                    <a:pt x="2490" y="9137"/>
                  </a:lnTo>
                  <a:cubicBezTo>
                    <a:pt x="2269" y="9137"/>
                    <a:pt x="2112" y="8979"/>
                    <a:pt x="2112" y="8790"/>
                  </a:cubicBezTo>
                  <a:cubicBezTo>
                    <a:pt x="2112" y="8601"/>
                    <a:pt x="2269" y="8444"/>
                    <a:pt x="2490" y="8444"/>
                  </a:cubicBezTo>
                  <a:close/>
                  <a:moveTo>
                    <a:pt x="6680" y="8444"/>
                  </a:moveTo>
                  <a:cubicBezTo>
                    <a:pt x="6901" y="8444"/>
                    <a:pt x="7058" y="8601"/>
                    <a:pt x="7058" y="8790"/>
                  </a:cubicBezTo>
                  <a:cubicBezTo>
                    <a:pt x="6995" y="8979"/>
                    <a:pt x="6838" y="9137"/>
                    <a:pt x="6680" y="9137"/>
                  </a:cubicBezTo>
                  <a:cubicBezTo>
                    <a:pt x="6491" y="9137"/>
                    <a:pt x="6333" y="8979"/>
                    <a:pt x="6333" y="8790"/>
                  </a:cubicBezTo>
                  <a:cubicBezTo>
                    <a:pt x="6333" y="8601"/>
                    <a:pt x="6491" y="8444"/>
                    <a:pt x="6680" y="8444"/>
                  </a:cubicBezTo>
                  <a:close/>
                  <a:moveTo>
                    <a:pt x="6680" y="9861"/>
                  </a:moveTo>
                  <a:cubicBezTo>
                    <a:pt x="6901" y="9861"/>
                    <a:pt x="7058" y="10019"/>
                    <a:pt x="7058" y="10208"/>
                  </a:cubicBezTo>
                  <a:cubicBezTo>
                    <a:pt x="7058" y="10397"/>
                    <a:pt x="6838" y="10554"/>
                    <a:pt x="6680" y="10554"/>
                  </a:cubicBezTo>
                  <a:lnTo>
                    <a:pt x="2490" y="10554"/>
                  </a:lnTo>
                  <a:cubicBezTo>
                    <a:pt x="2269" y="10554"/>
                    <a:pt x="2112" y="10397"/>
                    <a:pt x="2112" y="10208"/>
                  </a:cubicBezTo>
                  <a:cubicBezTo>
                    <a:pt x="2112" y="10019"/>
                    <a:pt x="2269" y="9861"/>
                    <a:pt x="2490" y="9861"/>
                  </a:cubicBezTo>
                  <a:close/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1418"/>
                  </a:lnTo>
                  <a:lnTo>
                    <a:pt x="1072" y="1418"/>
                  </a:lnTo>
                  <a:cubicBezTo>
                    <a:pt x="1261" y="1418"/>
                    <a:pt x="1419" y="1576"/>
                    <a:pt x="1419" y="1796"/>
                  </a:cubicBezTo>
                  <a:cubicBezTo>
                    <a:pt x="1419" y="1985"/>
                    <a:pt x="1261" y="2143"/>
                    <a:pt x="1072" y="2143"/>
                  </a:cubicBezTo>
                  <a:lnTo>
                    <a:pt x="1" y="2143"/>
                  </a:lnTo>
                  <a:lnTo>
                    <a:pt x="1" y="3560"/>
                  </a:lnTo>
                  <a:lnTo>
                    <a:pt x="1072" y="3560"/>
                  </a:lnTo>
                  <a:cubicBezTo>
                    <a:pt x="1261" y="3560"/>
                    <a:pt x="1419" y="3718"/>
                    <a:pt x="1419" y="3907"/>
                  </a:cubicBezTo>
                  <a:cubicBezTo>
                    <a:pt x="1419" y="4096"/>
                    <a:pt x="1261" y="4253"/>
                    <a:pt x="1072" y="4253"/>
                  </a:cubicBezTo>
                  <a:lnTo>
                    <a:pt x="1" y="4253"/>
                  </a:lnTo>
                  <a:lnTo>
                    <a:pt x="1" y="5671"/>
                  </a:lnTo>
                  <a:lnTo>
                    <a:pt x="1072" y="5671"/>
                  </a:lnTo>
                  <a:cubicBezTo>
                    <a:pt x="1261" y="5671"/>
                    <a:pt x="1419" y="5829"/>
                    <a:pt x="1419" y="6049"/>
                  </a:cubicBezTo>
                  <a:cubicBezTo>
                    <a:pt x="1419" y="6238"/>
                    <a:pt x="1261" y="6396"/>
                    <a:pt x="1072" y="6396"/>
                  </a:cubicBezTo>
                  <a:lnTo>
                    <a:pt x="1" y="6396"/>
                  </a:lnTo>
                  <a:lnTo>
                    <a:pt x="1" y="7814"/>
                  </a:lnTo>
                  <a:lnTo>
                    <a:pt x="1072" y="7814"/>
                  </a:lnTo>
                  <a:cubicBezTo>
                    <a:pt x="1261" y="7814"/>
                    <a:pt x="1419" y="7971"/>
                    <a:pt x="1419" y="8160"/>
                  </a:cubicBezTo>
                  <a:cubicBezTo>
                    <a:pt x="1419" y="8349"/>
                    <a:pt x="1261" y="8507"/>
                    <a:pt x="1072" y="8507"/>
                  </a:cubicBezTo>
                  <a:lnTo>
                    <a:pt x="1" y="8507"/>
                  </a:lnTo>
                  <a:lnTo>
                    <a:pt x="1" y="9924"/>
                  </a:lnTo>
                  <a:lnTo>
                    <a:pt x="1072" y="9924"/>
                  </a:lnTo>
                  <a:cubicBezTo>
                    <a:pt x="1261" y="9924"/>
                    <a:pt x="1419" y="10082"/>
                    <a:pt x="1419" y="10302"/>
                  </a:cubicBezTo>
                  <a:cubicBezTo>
                    <a:pt x="1419" y="10491"/>
                    <a:pt x="1261" y="10649"/>
                    <a:pt x="1072" y="10649"/>
                  </a:cubicBezTo>
                  <a:lnTo>
                    <a:pt x="1" y="10649"/>
                  </a:lnTo>
                  <a:lnTo>
                    <a:pt x="1" y="11689"/>
                  </a:lnTo>
                  <a:cubicBezTo>
                    <a:pt x="1" y="11909"/>
                    <a:pt x="158" y="12067"/>
                    <a:pt x="347" y="12067"/>
                  </a:cubicBezTo>
                  <a:lnTo>
                    <a:pt x="8066" y="12067"/>
                  </a:lnTo>
                  <a:cubicBezTo>
                    <a:pt x="8255" y="12067"/>
                    <a:pt x="8413" y="11909"/>
                    <a:pt x="8413" y="11689"/>
                  </a:cubicBezTo>
                  <a:lnTo>
                    <a:pt x="8413" y="410"/>
                  </a:lnTo>
                  <a:cubicBezTo>
                    <a:pt x="8413" y="158"/>
                    <a:pt x="8255" y="0"/>
                    <a:pt x="8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355;p73">
              <a:extLst>
                <a:ext uri="{FF2B5EF4-FFF2-40B4-BE49-F238E27FC236}">
                  <a16:creationId xmlns:a16="http://schemas.microsoft.com/office/drawing/2014/main" id="{2181D453-19F9-9246-83DC-510B4BB50B14}"/>
                </a:ext>
              </a:extLst>
            </p:cNvPr>
            <p:cNvSpPr/>
            <p:nvPr/>
          </p:nvSpPr>
          <p:spPr>
            <a:xfrm>
              <a:off x="-47417875" y="327137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41" y="1"/>
                  </a:moveTo>
                  <a:cubicBezTo>
                    <a:pt x="473" y="1"/>
                    <a:pt x="1" y="473"/>
                    <a:pt x="1" y="1072"/>
                  </a:cubicBezTo>
                  <a:cubicBezTo>
                    <a:pt x="1" y="1545"/>
                    <a:pt x="253" y="1891"/>
                    <a:pt x="694" y="2049"/>
                  </a:cubicBezTo>
                  <a:lnTo>
                    <a:pt x="694" y="1072"/>
                  </a:lnTo>
                  <a:cubicBezTo>
                    <a:pt x="694" y="883"/>
                    <a:pt x="852" y="725"/>
                    <a:pt x="1041" y="725"/>
                  </a:cubicBezTo>
                  <a:lnTo>
                    <a:pt x="2049" y="725"/>
                  </a:lnTo>
                  <a:cubicBezTo>
                    <a:pt x="1923" y="284"/>
                    <a:pt x="1513" y="1"/>
                    <a:pt x="10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356;p73">
              <a:extLst>
                <a:ext uri="{FF2B5EF4-FFF2-40B4-BE49-F238E27FC236}">
                  <a16:creationId xmlns:a16="http://schemas.microsoft.com/office/drawing/2014/main" id="{FB87F1D8-28A5-3D43-A20A-0AB7E2D41ECA}"/>
                </a:ext>
              </a:extLst>
            </p:cNvPr>
            <p:cNvSpPr/>
            <p:nvPr/>
          </p:nvSpPr>
          <p:spPr>
            <a:xfrm>
              <a:off x="-47505300" y="3235950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27" y="0"/>
                    <a:pt x="1" y="158"/>
                    <a:pt x="1" y="378"/>
                  </a:cubicBezTo>
                  <a:cubicBezTo>
                    <a:pt x="1" y="567"/>
                    <a:pt x="127" y="725"/>
                    <a:pt x="347" y="725"/>
                  </a:cubicBezTo>
                  <a:lnTo>
                    <a:pt x="694" y="725"/>
                  </a:lnTo>
                  <a:lnTo>
                    <a:pt x="69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357;p73">
              <a:extLst>
                <a:ext uri="{FF2B5EF4-FFF2-40B4-BE49-F238E27FC236}">
                  <a16:creationId xmlns:a16="http://schemas.microsoft.com/office/drawing/2014/main" id="{FA52E803-DD1D-5A4B-9EAD-01077E8FAD61}"/>
                </a:ext>
              </a:extLst>
            </p:cNvPr>
            <p:cNvSpPr/>
            <p:nvPr/>
          </p:nvSpPr>
          <p:spPr>
            <a:xfrm>
              <a:off x="-47505300" y="344702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27" y="0"/>
                    <a:pt x="1" y="158"/>
                    <a:pt x="1" y="347"/>
                  </a:cubicBezTo>
                  <a:cubicBezTo>
                    <a:pt x="1" y="536"/>
                    <a:pt x="127" y="693"/>
                    <a:pt x="347" y="693"/>
                  </a:cubicBezTo>
                  <a:lnTo>
                    <a:pt x="694" y="693"/>
                  </a:lnTo>
                  <a:lnTo>
                    <a:pt x="69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358;p73">
              <a:extLst>
                <a:ext uri="{FF2B5EF4-FFF2-40B4-BE49-F238E27FC236}">
                  <a16:creationId xmlns:a16="http://schemas.microsoft.com/office/drawing/2014/main" id="{DBB32161-B50B-2240-AA3F-9CCB3F58E515}"/>
                </a:ext>
              </a:extLst>
            </p:cNvPr>
            <p:cNvSpPr/>
            <p:nvPr/>
          </p:nvSpPr>
          <p:spPr>
            <a:xfrm>
              <a:off x="-47505300" y="33942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lnTo>
                    <a:pt x="347" y="32"/>
                  </a:lnTo>
                  <a:cubicBezTo>
                    <a:pt x="127" y="32"/>
                    <a:pt x="1" y="190"/>
                    <a:pt x="1" y="379"/>
                  </a:cubicBezTo>
                  <a:cubicBezTo>
                    <a:pt x="1" y="568"/>
                    <a:pt x="127" y="725"/>
                    <a:pt x="347" y="725"/>
                  </a:cubicBezTo>
                  <a:lnTo>
                    <a:pt x="694" y="725"/>
                  </a:lnTo>
                  <a:lnTo>
                    <a:pt x="69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359;p73">
              <a:extLst>
                <a:ext uri="{FF2B5EF4-FFF2-40B4-BE49-F238E27FC236}">
                  <a16:creationId xmlns:a16="http://schemas.microsoft.com/office/drawing/2014/main" id="{7D6CCBA9-D993-3C4E-865B-D98BD3C26C9E}"/>
                </a:ext>
              </a:extLst>
            </p:cNvPr>
            <p:cNvSpPr/>
            <p:nvPr/>
          </p:nvSpPr>
          <p:spPr>
            <a:xfrm>
              <a:off x="-47505300" y="334147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27" y="1"/>
                    <a:pt x="1" y="158"/>
                    <a:pt x="1" y="347"/>
                  </a:cubicBezTo>
                  <a:cubicBezTo>
                    <a:pt x="1" y="568"/>
                    <a:pt x="127" y="725"/>
                    <a:pt x="347" y="725"/>
                  </a:cubicBezTo>
                  <a:lnTo>
                    <a:pt x="694" y="725"/>
                  </a:lnTo>
                  <a:lnTo>
                    <a:pt x="69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360;p73">
              <a:extLst>
                <a:ext uri="{FF2B5EF4-FFF2-40B4-BE49-F238E27FC236}">
                  <a16:creationId xmlns:a16="http://schemas.microsoft.com/office/drawing/2014/main" id="{62B15307-7CF2-844B-82F7-A7F4DB2D2ABC}"/>
                </a:ext>
              </a:extLst>
            </p:cNvPr>
            <p:cNvSpPr/>
            <p:nvPr/>
          </p:nvSpPr>
          <p:spPr>
            <a:xfrm>
              <a:off x="-47505300" y="32895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27" y="0"/>
                    <a:pt x="1" y="158"/>
                    <a:pt x="1" y="347"/>
                  </a:cubicBezTo>
                  <a:cubicBezTo>
                    <a:pt x="1" y="536"/>
                    <a:pt x="127" y="693"/>
                    <a:pt x="347" y="693"/>
                  </a:cubicBezTo>
                  <a:lnTo>
                    <a:pt x="694" y="693"/>
                  </a:lnTo>
                  <a:lnTo>
                    <a:pt x="69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361;p73">
              <a:extLst>
                <a:ext uri="{FF2B5EF4-FFF2-40B4-BE49-F238E27FC236}">
                  <a16:creationId xmlns:a16="http://schemas.microsoft.com/office/drawing/2014/main" id="{DB8FE507-C547-5149-88EE-336D96529D8D}"/>
                </a:ext>
              </a:extLst>
            </p:cNvPr>
            <p:cNvSpPr/>
            <p:nvPr/>
          </p:nvSpPr>
          <p:spPr>
            <a:xfrm>
              <a:off x="-47259550" y="3411575"/>
              <a:ext cx="18125" cy="51225"/>
            </a:xfrm>
            <a:custGeom>
              <a:avLst/>
              <a:gdLst/>
              <a:ahLst/>
              <a:cxnLst/>
              <a:rect l="l" t="t" r="r" b="b"/>
              <a:pathLst>
                <a:path w="725" h="2049" extrusionOk="0">
                  <a:moveTo>
                    <a:pt x="0" y="1"/>
                  </a:moveTo>
                  <a:lnTo>
                    <a:pt x="0" y="2048"/>
                  </a:lnTo>
                  <a:cubicBezTo>
                    <a:pt x="410" y="1891"/>
                    <a:pt x="725" y="1481"/>
                    <a:pt x="725" y="1072"/>
                  </a:cubicBezTo>
                  <a:lnTo>
                    <a:pt x="72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362;p73">
              <a:extLst>
                <a:ext uri="{FF2B5EF4-FFF2-40B4-BE49-F238E27FC236}">
                  <a16:creationId xmlns:a16="http://schemas.microsoft.com/office/drawing/2014/main" id="{E2852645-E275-B943-A069-5C3066B5AD59}"/>
                </a:ext>
              </a:extLst>
            </p:cNvPr>
            <p:cNvSpPr/>
            <p:nvPr/>
          </p:nvSpPr>
          <p:spPr>
            <a:xfrm>
              <a:off x="-47259550" y="3306025"/>
              <a:ext cx="18125" cy="35475"/>
            </a:xfrm>
            <a:custGeom>
              <a:avLst/>
              <a:gdLst/>
              <a:ahLst/>
              <a:cxnLst/>
              <a:rect l="l" t="t" r="r" b="b"/>
              <a:pathLst>
                <a:path w="725" h="1419" extrusionOk="0">
                  <a:moveTo>
                    <a:pt x="0" y="1"/>
                  </a:moveTo>
                  <a:lnTo>
                    <a:pt x="0" y="1419"/>
                  </a:lnTo>
                  <a:lnTo>
                    <a:pt x="725" y="1419"/>
                  </a:lnTo>
                  <a:lnTo>
                    <a:pt x="72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363;p73">
              <a:extLst>
                <a:ext uri="{FF2B5EF4-FFF2-40B4-BE49-F238E27FC236}">
                  <a16:creationId xmlns:a16="http://schemas.microsoft.com/office/drawing/2014/main" id="{D11700C8-8869-424F-B499-1EE18CE9B811}"/>
                </a:ext>
              </a:extLst>
            </p:cNvPr>
            <p:cNvSpPr/>
            <p:nvPr/>
          </p:nvSpPr>
          <p:spPr>
            <a:xfrm>
              <a:off x="-47259550" y="3359600"/>
              <a:ext cx="18125" cy="34675"/>
            </a:xfrm>
            <a:custGeom>
              <a:avLst/>
              <a:gdLst/>
              <a:ahLst/>
              <a:cxnLst/>
              <a:rect l="l" t="t" r="r" b="b"/>
              <a:pathLst>
                <a:path w="725" h="1387" extrusionOk="0">
                  <a:moveTo>
                    <a:pt x="0" y="0"/>
                  </a:moveTo>
                  <a:lnTo>
                    <a:pt x="0" y="1387"/>
                  </a:lnTo>
                  <a:lnTo>
                    <a:pt x="725" y="1387"/>
                  </a:lnTo>
                  <a:lnTo>
                    <a:pt x="7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364;p73">
              <a:extLst>
                <a:ext uri="{FF2B5EF4-FFF2-40B4-BE49-F238E27FC236}">
                  <a16:creationId xmlns:a16="http://schemas.microsoft.com/office/drawing/2014/main" id="{42CF3C24-992A-2145-A2D1-0BC46FAC6714}"/>
                </a:ext>
              </a:extLst>
            </p:cNvPr>
            <p:cNvSpPr/>
            <p:nvPr/>
          </p:nvSpPr>
          <p:spPr>
            <a:xfrm>
              <a:off x="-47259550" y="3238300"/>
              <a:ext cx="18125" cy="51225"/>
            </a:xfrm>
            <a:custGeom>
              <a:avLst/>
              <a:gdLst/>
              <a:ahLst/>
              <a:cxnLst/>
              <a:rect l="l" t="t" r="r" b="b"/>
              <a:pathLst>
                <a:path w="725" h="2049" extrusionOk="0">
                  <a:moveTo>
                    <a:pt x="0" y="1"/>
                  </a:moveTo>
                  <a:lnTo>
                    <a:pt x="0" y="2048"/>
                  </a:lnTo>
                  <a:lnTo>
                    <a:pt x="725" y="2048"/>
                  </a:lnTo>
                  <a:lnTo>
                    <a:pt x="725" y="977"/>
                  </a:lnTo>
                  <a:cubicBezTo>
                    <a:pt x="693" y="505"/>
                    <a:pt x="410" y="127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7144;p71">
            <a:extLst>
              <a:ext uri="{FF2B5EF4-FFF2-40B4-BE49-F238E27FC236}">
                <a16:creationId xmlns:a16="http://schemas.microsoft.com/office/drawing/2014/main" id="{0D9842D4-93BA-C341-850E-DC3806226D39}"/>
              </a:ext>
            </a:extLst>
          </p:cNvPr>
          <p:cNvGrpSpPr/>
          <p:nvPr/>
        </p:nvGrpSpPr>
        <p:grpSpPr>
          <a:xfrm>
            <a:off x="4201524" y="1769960"/>
            <a:ext cx="374904" cy="374904"/>
            <a:chOff x="-62151950" y="4111775"/>
            <a:chExt cx="318225" cy="316650"/>
          </a:xfrm>
          <a:solidFill>
            <a:schemeClr val="accent2"/>
          </a:solidFill>
        </p:grpSpPr>
        <p:sp>
          <p:nvSpPr>
            <p:cNvPr id="36" name="Google Shape;7145;p71">
              <a:extLst>
                <a:ext uri="{FF2B5EF4-FFF2-40B4-BE49-F238E27FC236}">
                  <a16:creationId xmlns:a16="http://schemas.microsoft.com/office/drawing/2014/main" id="{6D2CA7E1-8672-2140-97C3-9F62CB17DBB4}"/>
                </a:ext>
              </a:extLst>
            </p:cNvPr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146;p71">
              <a:extLst>
                <a:ext uri="{FF2B5EF4-FFF2-40B4-BE49-F238E27FC236}">
                  <a16:creationId xmlns:a16="http://schemas.microsoft.com/office/drawing/2014/main" id="{16602053-D58B-BC4D-872D-CE78EEF08049}"/>
                </a:ext>
              </a:extLst>
            </p:cNvPr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147;p71">
              <a:extLst>
                <a:ext uri="{FF2B5EF4-FFF2-40B4-BE49-F238E27FC236}">
                  <a16:creationId xmlns:a16="http://schemas.microsoft.com/office/drawing/2014/main" id="{E13B2BF3-0116-0546-835A-36CDB3BC4005}"/>
                </a:ext>
              </a:extLst>
            </p:cNvPr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148;p71">
              <a:extLst>
                <a:ext uri="{FF2B5EF4-FFF2-40B4-BE49-F238E27FC236}">
                  <a16:creationId xmlns:a16="http://schemas.microsoft.com/office/drawing/2014/main" id="{CBCF1C7C-40C9-A74C-9E0F-36663CD17DE1}"/>
                </a:ext>
              </a:extLst>
            </p:cNvPr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6259;p69">
            <a:extLst>
              <a:ext uri="{FF2B5EF4-FFF2-40B4-BE49-F238E27FC236}">
                <a16:creationId xmlns:a16="http://schemas.microsoft.com/office/drawing/2014/main" id="{2024BA35-54EA-A14A-8C0A-FE0D79A32926}"/>
              </a:ext>
            </a:extLst>
          </p:cNvPr>
          <p:cNvGrpSpPr/>
          <p:nvPr/>
        </p:nvGrpSpPr>
        <p:grpSpPr>
          <a:xfrm>
            <a:off x="6737789" y="1801075"/>
            <a:ext cx="374904" cy="374904"/>
            <a:chOff x="2085450" y="842250"/>
            <a:chExt cx="483700" cy="481850"/>
          </a:xfrm>
          <a:solidFill>
            <a:schemeClr val="accent2"/>
          </a:solidFill>
        </p:grpSpPr>
        <p:sp>
          <p:nvSpPr>
            <p:cNvPr id="42" name="Google Shape;6260;p69">
              <a:extLst>
                <a:ext uri="{FF2B5EF4-FFF2-40B4-BE49-F238E27FC236}">
                  <a16:creationId xmlns:a16="http://schemas.microsoft.com/office/drawing/2014/main" id="{E1254056-B5DB-2D4C-ADD3-9B41FBBEF746}"/>
                </a:ext>
              </a:extLst>
            </p:cNvPr>
            <p:cNvSpPr/>
            <p:nvPr/>
          </p:nvSpPr>
          <p:spPr>
            <a:xfrm>
              <a:off x="2085525" y="926925"/>
              <a:ext cx="483625" cy="397175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" name="Google Shape;6261;p69">
              <a:extLst>
                <a:ext uri="{FF2B5EF4-FFF2-40B4-BE49-F238E27FC236}">
                  <a16:creationId xmlns:a16="http://schemas.microsoft.com/office/drawing/2014/main" id="{C3F7035C-C983-0042-B0CB-E4DC52BE1C84}"/>
                </a:ext>
              </a:extLst>
            </p:cNvPr>
            <p:cNvSpPr/>
            <p:nvPr/>
          </p:nvSpPr>
          <p:spPr>
            <a:xfrm>
              <a:off x="2085450" y="1151875"/>
              <a:ext cx="143650" cy="87575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" name="Google Shape;6262;p69">
              <a:extLst>
                <a:ext uri="{FF2B5EF4-FFF2-40B4-BE49-F238E27FC236}">
                  <a16:creationId xmlns:a16="http://schemas.microsoft.com/office/drawing/2014/main" id="{5F18D0BA-1F18-DE40-ACAC-E40B07F4E900}"/>
                </a:ext>
              </a:extLst>
            </p:cNvPr>
            <p:cNvSpPr/>
            <p:nvPr/>
          </p:nvSpPr>
          <p:spPr>
            <a:xfrm>
              <a:off x="2274775" y="842250"/>
              <a:ext cx="294375" cy="197650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5"/>
          <p:cNvSpPr txBox="1">
            <a:spLocks noGrp="1"/>
          </p:cNvSpPr>
          <p:nvPr>
            <p:ph type="title"/>
          </p:nvPr>
        </p:nvSpPr>
        <p:spPr>
          <a:xfrm>
            <a:off x="1100500" y="640850"/>
            <a:ext cx="6942900" cy="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Testing (Clean Data)</a:t>
            </a:r>
            <a:endParaRPr sz="2400" dirty="0"/>
          </a:p>
        </p:txBody>
      </p:sp>
      <p:sp>
        <p:nvSpPr>
          <p:cNvPr id="666" name="Google Shape;666;p35"/>
          <p:cNvSpPr/>
          <p:nvPr/>
        </p:nvSpPr>
        <p:spPr>
          <a:xfrm>
            <a:off x="7486270" y="1052538"/>
            <a:ext cx="626111" cy="362947"/>
          </a:xfrm>
          <a:custGeom>
            <a:avLst/>
            <a:gdLst/>
            <a:ahLst/>
            <a:cxnLst/>
            <a:rect l="l" t="t" r="r" b="b"/>
            <a:pathLst>
              <a:path w="9274" h="5376" extrusionOk="0">
                <a:moveTo>
                  <a:pt x="4021" y="1"/>
                </a:moveTo>
                <a:cubicBezTo>
                  <a:pt x="3942" y="1"/>
                  <a:pt x="3875" y="80"/>
                  <a:pt x="3909" y="165"/>
                </a:cubicBezTo>
                <a:lnTo>
                  <a:pt x="4653" y="2072"/>
                </a:lnTo>
                <a:lnTo>
                  <a:pt x="972" y="2405"/>
                </a:lnTo>
                <a:lnTo>
                  <a:pt x="97" y="1889"/>
                </a:lnTo>
                <a:cubicBezTo>
                  <a:pt x="87" y="1883"/>
                  <a:pt x="77" y="1881"/>
                  <a:pt x="68" y="1881"/>
                </a:cubicBezTo>
                <a:cubicBezTo>
                  <a:pt x="30" y="1881"/>
                  <a:pt x="0" y="1922"/>
                  <a:pt x="19" y="1961"/>
                </a:cubicBezTo>
                <a:lnTo>
                  <a:pt x="326" y="2523"/>
                </a:lnTo>
                <a:lnTo>
                  <a:pt x="320" y="2523"/>
                </a:lnTo>
                <a:cubicBezTo>
                  <a:pt x="318" y="2523"/>
                  <a:pt x="316" y="2523"/>
                  <a:pt x="314" y="2523"/>
                </a:cubicBezTo>
                <a:cubicBezTo>
                  <a:pt x="224" y="2523"/>
                  <a:pt x="146" y="2583"/>
                  <a:pt x="117" y="2668"/>
                </a:cubicBezTo>
                <a:cubicBezTo>
                  <a:pt x="74" y="2804"/>
                  <a:pt x="175" y="2943"/>
                  <a:pt x="320" y="2943"/>
                </a:cubicBezTo>
                <a:lnTo>
                  <a:pt x="332" y="2943"/>
                </a:lnTo>
                <a:lnTo>
                  <a:pt x="39" y="3511"/>
                </a:lnTo>
                <a:cubicBezTo>
                  <a:pt x="19" y="3552"/>
                  <a:pt x="48" y="3593"/>
                  <a:pt x="86" y="3593"/>
                </a:cubicBezTo>
                <a:cubicBezTo>
                  <a:pt x="96" y="3593"/>
                  <a:pt x="107" y="3590"/>
                  <a:pt x="117" y="3584"/>
                </a:cubicBezTo>
                <a:lnTo>
                  <a:pt x="978" y="3045"/>
                </a:lnTo>
                <a:lnTo>
                  <a:pt x="4668" y="3288"/>
                </a:lnTo>
                <a:lnTo>
                  <a:pt x="3970" y="5212"/>
                </a:lnTo>
                <a:cubicBezTo>
                  <a:pt x="3938" y="5298"/>
                  <a:pt x="4004" y="5375"/>
                  <a:pt x="4082" y="5375"/>
                </a:cubicBezTo>
                <a:cubicBezTo>
                  <a:pt x="4103" y="5375"/>
                  <a:pt x="4125" y="5369"/>
                  <a:pt x="4147" y="5356"/>
                </a:cubicBezTo>
                <a:lnTo>
                  <a:pt x="4726" y="5003"/>
                </a:lnTo>
                <a:cubicBezTo>
                  <a:pt x="4735" y="4997"/>
                  <a:pt x="4743" y="4988"/>
                  <a:pt x="4752" y="4980"/>
                </a:cubicBezTo>
                <a:lnTo>
                  <a:pt x="6096" y="3459"/>
                </a:lnTo>
                <a:lnTo>
                  <a:pt x="6771" y="3482"/>
                </a:lnTo>
                <a:cubicBezTo>
                  <a:pt x="6796" y="3483"/>
                  <a:pt x="6822" y="3483"/>
                  <a:pt x="6849" y="3483"/>
                </a:cubicBezTo>
                <a:cubicBezTo>
                  <a:pt x="7562" y="3483"/>
                  <a:pt x="8576" y="3184"/>
                  <a:pt x="9149" y="2799"/>
                </a:cubicBezTo>
                <a:cubicBezTo>
                  <a:pt x="9274" y="2717"/>
                  <a:pt x="9271" y="2535"/>
                  <a:pt x="9146" y="2457"/>
                </a:cubicBezTo>
                <a:lnTo>
                  <a:pt x="9143" y="2457"/>
                </a:lnTo>
                <a:lnTo>
                  <a:pt x="8871" y="2283"/>
                </a:lnTo>
                <a:cubicBezTo>
                  <a:pt x="8418" y="1992"/>
                  <a:pt x="7275" y="1843"/>
                  <a:pt x="6619" y="1843"/>
                </a:cubicBezTo>
                <a:cubicBezTo>
                  <a:pt x="6550" y="1843"/>
                  <a:pt x="6486" y="1845"/>
                  <a:pt x="6429" y="1848"/>
                </a:cubicBezTo>
                <a:lnTo>
                  <a:pt x="6076" y="1869"/>
                </a:lnTo>
                <a:lnTo>
                  <a:pt x="4697" y="380"/>
                </a:lnTo>
                <a:cubicBezTo>
                  <a:pt x="4688" y="371"/>
                  <a:pt x="4680" y="362"/>
                  <a:pt x="4668" y="357"/>
                </a:cubicBezTo>
                <a:lnTo>
                  <a:pt x="4083" y="18"/>
                </a:lnTo>
                <a:cubicBezTo>
                  <a:pt x="4063" y="6"/>
                  <a:pt x="4042" y="1"/>
                  <a:pt x="4021" y="1"/>
                </a:cubicBezTo>
                <a:close/>
              </a:path>
            </a:pathLst>
          </a:custGeom>
          <a:solidFill>
            <a:srgbClr val="F5A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67" name="Google Shape;667;p35"/>
          <p:cNvCxnSpPr/>
          <p:nvPr/>
        </p:nvCxnSpPr>
        <p:spPr>
          <a:xfrm rot="10800000">
            <a:off x="1484050" y="1234013"/>
            <a:ext cx="6175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Google Shape;778;p39">
            <a:extLst>
              <a:ext uri="{FF2B5EF4-FFF2-40B4-BE49-F238E27FC236}">
                <a16:creationId xmlns:a16="http://schemas.microsoft.com/office/drawing/2014/main" id="{4829967B-9D33-604E-AC3B-C82059CC40FF}"/>
              </a:ext>
            </a:extLst>
          </p:cNvPr>
          <p:cNvSpPr txBox="1">
            <a:spLocks/>
          </p:cNvSpPr>
          <p:nvPr/>
        </p:nvSpPr>
        <p:spPr>
          <a:xfrm>
            <a:off x="1100500" y="2132302"/>
            <a:ext cx="3471500" cy="14258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Testing on Clean Data resulted in high accuracy </a:t>
            </a:r>
            <a:r>
              <a:rPr lang="en-US" dirty="0">
                <a:solidFill>
                  <a:schemeClr val="accent4"/>
                </a:solidFill>
              </a:rPr>
              <a:t>90% </a:t>
            </a:r>
            <a:r>
              <a:rPr lang="en-US" dirty="0">
                <a:solidFill>
                  <a:schemeClr val="bg2"/>
                </a:solidFill>
              </a:rPr>
              <a:t>. The Recall was at </a:t>
            </a:r>
            <a:r>
              <a:rPr lang="en-US" dirty="0">
                <a:solidFill>
                  <a:schemeClr val="accent4"/>
                </a:solidFill>
              </a:rPr>
              <a:t>72%. 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  <a:p>
            <a:pPr>
              <a:spcAft>
                <a:spcPts val="1600"/>
              </a:spcAft>
            </a:pP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57C550-E0D5-3241-B1BB-BFB424BCB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852" y="1748930"/>
            <a:ext cx="3226998" cy="234203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5"/>
          <p:cNvSpPr txBox="1">
            <a:spLocks noGrp="1"/>
          </p:cNvSpPr>
          <p:nvPr>
            <p:ph type="title"/>
          </p:nvPr>
        </p:nvSpPr>
        <p:spPr>
          <a:xfrm>
            <a:off x="1100500" y="640850"/>
            <a:ext cx="6942900" cy="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Testing (Over Sampling)</a:t>
            </a:r>
            <a:endParaRPr sz="2400" dirty="0"/>
          </a:p>
        </p:txBody>
      </p:sp>
      <p:sp>
        <p:nvSpPr>
          <p:cNvPr id="666" name="Google Shape;666;p35"/>
          <p:cNvSpPr/>
          <p:nvPr/>
        </p:nvSpPr>
        <p:spPr>
          <a:xfrm>
            <a:off x="7486270" y="1052538"/>
            <a:ext cx="626111" cy="362947"/>
          </a:xfrm>
          <a:custGeom>
            <a:avLst/>
            <a:gdLst/>
            <a:ahLst/>
            <a:cxnLst/>
            <a:rect l="l" t="t" r="r" b="b"/>
            <a:pathLst>
              <a:path w="9274" h="5376" extrusionOk="0">
                <a:moveTo>
                  <a:pt x="4021" y="1"/>
                </a:moveTo>
                <a:cubicBezTo>
                  <a:pt x="3942" y="1"/>
                  <a:pt x="3875" y="80"/>
                  <a:pt x="3909" y="165"/>
                </a:cubicBezTo>
                <a:lnTo>
                  <a:pt x="4653" y="2072"/>
                </a:lnTo>
                <a:lnTo>
                  <a:pt x="972" y="2405"/>
                </a:lnTo>
                <a:lnTo>
                  <a:pt x="97" y="1889"/>
                </a:lnTo>
                <a:cubicBezTo>
                  <a:pt x="87" y="1883"/>
                  <a:pt x="77" y="1881"/>
                  <a:pt x="68" y="1881"/>
                </a:cubicBezTo>
                <a:cubicBezTo>
                  <a:pt x="30" y="1881"/>
                  <a:pt x="0" y="1922"/>
                  <a:pt x="19" y="1961"/>
                </a:cubicBezTo>
                <a:lnTo>
                  <a:pt x="326" y="2523"/>
                </a:lnTo>
                <a:lnTo>
                  <a:pt x="320" y="2523"/>
                </a:lnTo>
                <a:cubicBezTo>
                  <a:pt x="318" y="2523"/>
                  <a:pt x="316" y="2523"/>
                  <a:pt x="314" y="2523"/>
                </a:cubicBezTo>
                <a:cubicBezTo>
                  <a:pt x="224" y="2523"/>
                  <a:pt x="146" y="2583"/>
                  <a:pt x="117" y="2668"/>
                </a:cubicBezTo>
                <a:cubicBezTo>
                  <a:pt x="74" y="2804"/>
                  <a:pt x="175" y="2943"/>
                  <a:pt x="320" y="2943"/>
                </a:cubicBezTo>
                <a:lnTo>
                  <a:pt x="332" y="2943"/>
                </a:lnTo>
                <a:lnTo>
                  <a:pt x="39" y="3511"/>
                </a:lnTo>
                <a:cubicBezTo>
                  <a:pt x="19" y="3552"/>
                  <a:pt x="48" y="3593"/>
                  <a:pt x="86" y="3593"/>
                </a:cubicBezTo>
                <a:cubicBezTo>
                  <a:pt x="96" y="3593"/>
                  <a:pt x="107" y="3590"/>
                  <a:pt x="117" y="3584"/>
                </a:cubicBezTo>
                <a:lnTo>
                  <a:pt x="978" y="3045"/>
                </a:lnTo>
                <a:lnTo>
                  <a:pt x="4668" y="3288"/>
                </a:lnTo>
                <a:lnTo>
                  <a:pt x="3970" y="5212"/>
                </a:lnTo>
                <a:cubicBezTo>
                  <a:pt x="3938" y="5298"/>
                  <a:pt x="4004" y="5375"/>
                  <a:pt x="4082" y="5375"/>
                </a:cubicBezTo>
                <a:cubicBezTo>
                  <a:pt x="4103" y="5375"/>
                  <a:pt x="4125" y="5369"/>
                  <a:pt x="4147" y="5356"/>
                </a:cubicBezTo>
                <a:lnTo>
                  <a:pt x="4726" y="5003"/>
                </a:lnTo>
                <a:cubicBezTo>
                  <a:pt x="4735" y="4997"/>
                  <a:pt x="4743" y="4988"/>
                  <a:pt x="4752" y="4980"/>
                </a:cubicBezTo>
                <a:lnTo>
                  <a:pt x="6096" y="3459"/>
                </a:lnTo>
                <a:lnTo>
                  <a:pt x="6771" y="3482"/>
                </a:lnTo>
                <a:cubicBezTo>
                  <a:pt x="6796" y="3483"/>
                  <a:pt x="6822" y="3483"/>
                  <a:pt x="6849" y="3483"/>
                </a:cubicBezTo>
                <a:cubicBezTo>
                  <a:pt x="7562" y="3483"/>
                  <a:pt x="8576" y="3184"/>
                  <a:pt x="9149" y="2799"/>
                </a:cubicBezTo>
                <a:cubicBezTo>
                  <a:pt x="9274" y="2717"/>
                  <a:pt x="9271" y="2535"/>
                  <a:pt x="9146" y="2457"/>
                </a:cubicBezTo>
                <a:lnTo>
                  <a:pt x="9143" y="2457"/>
                </a:lnTo>
                <a:lnTo>
                  <a:pt x="8871" y="2283"/>
                </a:lnTo>
                <a:cubicBezTo>
                  <a:pt x="8418" y="1992"/>
                  <a:pt x="7275" y="1843"/>
                  <a:pt x="6619" y="1843"/>
                </a:cubicBezTo>
                <a:cubicBezTo>
                  <a:pt x="6550" y="1843"/>
                  <a:pt x="6486" y="1845"/>
                  <a:pt x="6429" y="1848"/>
                </a:cubicBezTo>
                <a:lnTo>
                  <a:pt x="6076" y="1869"/>
                </a:lnTo>
                <a:lnTo>
                  <a:pt x="4697" y="380"/>
                </a:lnTo>
                <a:cubicBezTo>
                  <a:pt x="4688" y="371"/>
                  <a:pt x="4680" y="362"/>
                  <a:pt x="4668" y="357"/>
                </a:cubicBezTo>
                <a:lnTo>
                  <a:pt x="4083" y="18"/>
                </a:lnTo>
                <a:cubicBezTo>
                  <a:pt x="4063" y="6"/>
                  <a:pt x="4042" y="1"/>
                  <a:pt x="4021" y="1"/>
                </a:cubicBezTo>
                <a:close/>
              </a:path>
            </a:pathLst>
          </a:custGeom>
          <a:solidFill>
            <a:srgbClr val="F5A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67" name="Google Shape;667;p35"/>
          <p:cNvCxnSpPr/>
          <p:nvPr/>
        </p:nvCxnSpPr>
        <p:spPr>
          <a:xfrm rot="10800000">
            <a:off x="1484050" y="1234013"/>
            <a:ext cx="6175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1C6321E-B0D7-5F42-9C1A-CF6E053FB2E4}"/>
              </a:ext>
            </a:extLst>
          </p:cNvPr>
          <p:cNvSpPr txBox="1"/>
          <p:nvPr/>
        </p:nvSpPr>
        <p:spPr>
          <a:xfrm>
            <a:off x="1100500" y="1468703"/>
            <a:ext cx="6942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Mixed and matched Oversampling algorithms with different classification models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RandomOverSampler</a:t>
            </a:r>
            <a:r>
              <a:rPr lang="en-US" dirty="0"/>
              <a:t> tends to cause overfitting of the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2CDE7F-F9CE-EF4A-8FC0-7CE464528471}"/>
              </a:ext>
            </a:extLst>
          </p:cNvPr>
          <p:cNvSpPr txBox="1"/>
          <p:nvPr/>
        </p:nvSpPr>
        <p:spPr>
          <a:xfrm>
            <a:off x="1565710" y="4258081"/>
            <a:ext cx="2678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accent2"/>
                </a:solidFill>
              </a:rPr>
              <a:t>RandomOverSampler</a:t>
            </a:r>
            <a:r>
              <a:rPr lang="en-US" sz="1100" dirty="0">
                <a:solidFill>
                  <a:schemeClr val="accent2"/>
                </a:solidFill>
              </a:rPr>
              <a:t> + Random Forest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B849E1-DCB1-2243-8EA7-B738284BBFE7}"/>
              </a:ext>
            </a:extLst>
          </p:cNvPr>
          <p:cNvSpPr txBox="1"/>
          <p:nvPr/>
        </p:nvSpPr>
        <p:spPr>
          <a:xfrm>
            <a:off x="5593443" y="4290739"/>
            <a:ext cx="1778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SMOTE+ Random Forest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8A4BC7-18CE-A94A-9195-026DE6DA2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386" y="2407267"/>
            <a:ext cx="2678939" cy="19442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4A1BC1-8017-F048-9443-4354EA665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2307" y="2442056"/>
            <a:ext cx="2583072" cy="187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984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5"/>
          <p:cNvSpPr txBox="1">
            <a:spLocks noGrp="1"/>
          </p:cNvSpPr>
          <p:nvPr>
            <p:ph type="title"/>
          </p:nvPr>
        </p:nvSpPr>
        <p:spPr>
          <a:xfrm>
            <a:off x="1100500" y="640850"/>
            <a:ext cx="6942900" cy="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RESULTS (SMOTE)</a:t>
            </a:r>
            <a:endParaRPr sz="2400" dirty="0"/>
          </a:p>
        </p:txBody>
      </p:sp>
      <p:sp>
        <p:nvSpPr>
          <p:cNvPr id="666" name="Google Shape;666;p35"/>
          <p:cNvSpPr/>
          <p:nvPr/>
        </p:nvSpPr>
        <p:spPr>
          <a:xfrm>
            <a:off x="7486270" y="1052538"/>
            <a:ext cx="626111" cy="362947"/>
          </a:xfrm>
          <a:custGeom>
            <a:avLst/>
            <a:gdLst/>
            <a:ahLst/>
            <a:cxnLst/>
            <a:rect l="l" t="t" r="r" b="b"/>
            <a:pathLst>
              <a:path w="9274" h="5376" extrusionOk="0">
                <a:moveTo>
                  <a:pt x="4021" y="1"/>
                </a:moveTo>
                <a:cubicBezTo>
                  <a:pt x="3942" y="1"/>
                  <a:pt x="3875" y="80"/>
                  <a:pt x="3909" y="165"/>
                </a:cubicBezTo>
                <a:lnTo>
                  <a:pt x="4653" y="2072"/>
                </a:lnTo>
                <a:lnTo>
                  <a:pt x="972" y="2405"/>
                </a:lnTo>
                <a:lnTo>
                  <a:pt x="97" y="1889"/>
                </a:lnTo>
                <a:cubicBezTo>
                  <a:pt x="87" y="1883"/>
                  <a:pt x="77" y="1881"/>
                  <a:pt x="68" y="1881"/>
                </a:cubicBezTo>
                <a:cubicBezTo>
                  <a:pt x="30" y="1881"/>
                  <a:pt x="0" y="1922"/>
                  <a:pt x="19" y="1961"/>
                </a:cubicBezTo>
                <a:lnTo>
                  <a:pt x="326" y="2523"/>
                </a:lnTo>
                <a:lnTo>
                  <a:pt x="320" y="2523"/>
                </a:lnTo>
                <a:cubicBezTo>
                  <a:pt x="318" y="2523"/>
                  <a:pt x="316" y="2523"/>
                  <a:pt x="314" y="2523"/>
                </a:cubicBezTo>
                <a:cubicBezTo>
                  <a:pt x="224" y="2523"/>
                  <a:pt x="146" y="2583"/>
                  <a:pt x="117" y="2668"/>
                </a:cubicBezTo>
                <a:cubicBezTo>
                  <a:pt x="74" y="2804"/>
                  <a:pt x="175" y="2943"/>
                  <a:pt x="320" y="2943"/>
                </a:cubicBezTo>
                <a:lnTo>
                  <a:pt x="332" y="2943"/>
                </a:lnTo>
                <a:lnTo>
                  <a:pt x="39" y="3511"/>
                </a:lnTo>
                <a:cubicBezTo>
                  <a:pt x="19" y="3552"/>
                  <a:pt x="48" y="3593"/>
                  <a:pt x="86" y="3593"/>
                </a:cubicBezTo>
                <a:cubicBezTo>
                  <a:pt x="96" y="3593"/>
                  <a:pt x="107" y="3590"/>
                  <a:pt x="117" y="3584"/>
                </a:cubicBezTo>
                <a:lnTo>
                  <a:pt x="978" y="3045"/>
                </a:lnTo>
                <a:lnTo>
                  <a:pt x="4668" y="3288"/>
                </a:lnTo>
                <a:lnTo>
                  <a:pt x="3970" y="5212"/>
                </a:lnTo>
                <a:cubicBezTo>
                  <a:pt x="3938" y="5298"/>
                  <a:pt x="4004" y="5375"/>
                  <a:pt x="4082" y="5375"/>
                </a:cubicBezTo>
                <a:cubicBezTo>
                  <a:pt x="4103" y="5375"/>
                  <a:pt x="4125" y="5369"/>
                  <a:pt x="4147" y="5356"/>
                </a:cubicBezTo>
                <a:lnTo>
                  <a:pt x="4726" y="5003"/>
                </a:lnTo>
                <a:cubicBezTo>
                  <a:pt x="4735" y="4997"/>
                  <a:pt x="4743" y="4988"/>
                  <a:pt x="4752" y="4980"/>
                </a:cubicBezTo>
                <a:lnTo>
                  <a:pt x="6096" y="3459"/>
                </a:lnTo>
                <a:lnTo>
                  <a:pt x="6771" y="3482"/>
                </a:lnTo>
                <a:cubicBezTo>
                  <a:pt x="6796" y="3483"/>
                  <a:pt x="6822" y="3483"/>
                  <a:pt x="6849" y="3483"/>
                </a:cubicBezTo>
                <a:cubicBezTo>
                  <a:pt x="7562" y="3483"/>
                  <a:pt x="8576" y="3184"/>
                  <a:pt x="9149" y="2799"/>
                </a:cubicBezTo>
                <a:cubicBezTo>
                  <a:pt x="9274" y="2717"/>
                  <a:pt x="9271" y="2535"/>
                  <a:pt x="9146" y="2457"/>
                </a:cubicBezTo>
                <a:lnTo>
                  <a:pt x="9143" y="2457"/>
                </a:lnTo>
                <a:lnTo>
                  <a:pt x="8871" y="2283"/>
                </a:lnTo>
                <a:cubicBezTo>
                  <a:pt x="8418" y="1992"/>
                  <a:pt x="7275" y="1843"/>
                  <a:pt x="6619" y="1843"/>
                </a:cubicBezTo>
                <a:cubicBezTo>
                  <a:pt x="6550" y="1843"/>
                  <a:pt x="6486" y="1845"/>
                  <a:pt x="6429" y="1848"/>
                </a:cubicBezTo>
                <a:lnTo>
                  <a:pt x="6076" y="1869"/>
                </a:lnTo>
                <a:lnTo>
                  <a:pt x="4697" y="380"/>
                </a:lnTo>
                <a:cubicBezTo>
                  <a:pt x="4688" y="371"/>
                  <a:pt x="4680" y="362"/>
                  <a:pt x="4668" y="357"/>
                </a:cubicBezTo>
                <a:lnTo>
                  <a:pt x="4083" y="18"/>
                </a:lnTo>
                <a:cubicBezTo>
                  <a:pt x="4063" y="6"/>
                  <a:pt x="4042" y="1"/>
                  <a:pt x="4021" y="1"/>
                </a:cubicBezTo>
                <a:close/>
              </a:path>
            </a:pathLst>
          </a:custGeom>
          <a:solidFill>
            <a:srgbClr val="F5A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67" name="Google Shape;667;p35"/>
          <p:cNvCxnSpPr/>
          <p:nvPr/>
        </p:nvCxnSpPr>
        <p:spPr>
          <a:xfrm rot="10800000">
            <a:off x="1484050" y="1234013"/>
            <a:ext cx="6175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1C6321E-B0D7-5F42-9C1A-CF6E053FB2E4}"/>
              </a:ext>
            </a:extLst>
          </p:cNvPr>
          <p:cNvSpPr txBox="1"/>
          <p:nvPr/>
        </p:nvSpPr>
        <p:spPr>
          <a:xfrm>
            <a:off x="1169481" y="3763599"/>
            <a:ext cx="6942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Data was skewed so we needed to Over Sample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Good results, leans toward overfitting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Random Forest produced the highest accuracy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0F72ABB-1A4C-994C-A783-D1461F209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831045"/>
              </p:ext>
            </p:extLst>
          </p:nvPr>
        </p:nvGraphicFramePr>
        <p:xfrm>
          <a:off x="1263821" y="1358427"/>
          <a:ext cx="6616258" cy="217391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06549">
                  <a:extLst>
                    <a:ext uri="{9D8B030D-6E8A-4147-A177-3AD203B41FA5}">
                      <a16:colId xmlns:a16="http://schemas.microsoft.com/office/drawing/2014/main" val="2112079242"/>
                    </a:ext>
                  </a:extLst>
                </a:gridCol>
                <a:gridCol w="1099388">
                  <a:extLst>
                    <a:ext uri="{9D8B030D-6E8A-4147-A177-3AD203B41FA5}">
                      <a16:colId xmlns:a16="http://schemas.microsoft.com/office/drawing/2014/main" val="1638742850"/>
                    </a:ext>
                  </a:extLst>
                </a:gridCol>
                <a:gridCol w="1093745">
                  <a:extLst>
                    <a:ext uri="{9D8B030D-6E8A-4147-A177-3AD203B41FA5}">
                      <a16:colId xmlns:a16="http://schemas.microsoft.com/office/drawing/2014/main" val="3106068511"/>
                    </a:ext>
                  </a:extLst>
                </a:gridCol>
                <a:gridCol w="1302983">
                  <a:extLst>
                    <a:ext uri="{9D8B030D-6E8A-4147-A177-3AD203B41FA5}">
                      <a16:colId xmlns:a16="http://schemas.microsoft.com/office/drawing/2014/main" val="3927013961"/>
                    </a:ext>
                  </a:extLst>
                </a:gridCol>
                <a:gridCol w="1313593">
                  <a:extLst>
                    <a:ext uri="{9D8B030D-6E8A-4147-A177-3AD203B41FA5}">
                      <a16:colId xmlns:a16="http://schemas.microsoft.com/office/drawing/2014/main" val="1073083169"/>
                    </a:ext>
                  </a:extLst>
                </a:gridCol>
              </a:tblGrid>
              <a:tr h="4533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1752198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 Tree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9701675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428972"/>
                  </a:ext>
                </a:extLst>
              </a:tr>
              <a:tr h="3385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8089556"/>
                  </a:ext>
                </a:extLst>
              </a:tr>
              <a:tr h="3189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AdaBoost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0231706"/>
                  </a:ext>
                </a:extLst>
              </a:tr>
              <a:tr h="4533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7765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566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5"/>
          <p:cNvSpPr txBox="1">
            <a:spLocks noGrp="1"/>
          </p:cNvSpPr>
          <p:nvPr>
            <p:ph type="title"/>
          </p:nvPr>
        </p:nvSpPr>
        <p:spPr>
          <a:xfrm>
            <a:off x="1100500" y="640850"/>
            <a:ext cx="6942900" cy="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RESULTS (RANDOM OVER SAMPLER)</a:t>
            </a:r>
            <a:endParaRPr sz="2400" dirty="0"/>
          </a:p>
        </p:txBody>
      </p:sp>
      <p:sp>
        <p:nvSpPr>
          <p:cNvPr id="666" name="Google Shape;666;p35"/>
          <p:cNvSpPr/>
          <p:nvPr/>
        </p:nvSpPr>
        <p:spPr>
          <a:xfrm>
            <a:off x="7486270" y="1052538"/>
            <a:ext cx="626111" cy="362947"/>
          </a:xfrm>
          <a:custGeom>
            <a:avLst/>
            <a:gdLst/>
            <a:ahLst/>
            <a:cxnLst/>
            <a:rect l="l" t="t" r="r" b="b"/>
            <a:pathLst>
              <a:path w="9274" h="5376" extrusionOk="0">
                <a:moveTo>
                  <a:pt x="4021" y="1"/>
                </a:moveTo>
                <a:cubicBezTo>
                  <a:pt x="3942" y="1"/>
                  <a:pt x="3875" y="80"/>
                  <a:pt x="3909" y="165"/>
                </a:cubicBezTo>
                <a:lnTo>
                  <a:pt x="4653" y="2072"/>
                </a:lnTo>
                <a:lnTo>
                  <a:pt x="972" y="2405"/>
                </a:lnTo>
                <a:lnTo>
                  <a:pt x="97" y="1889"/>
                </a:lnTo>
                <a:cubicBezTo>
                  <a:pt x="87" y="1883"/>
                  <a:pt x="77" y="1881"/>
                  <a:pt x="68" y="1881"/>
                </a:cubicBezTo>
                <a:cubicBezTo>
                  <a:pt x="30" y="1881"/>
                  <a:pt x="0" y="1922"/>
                  <a:pt x="19" y="1961"/>
                </a:cubicBezTo>
                <a:lnTo>
                  <a:pt x="326" y="2523"/>
                </a:lnTo>
                <a:lnTo>
                  <a:pt x="320" y="2523"/>
                </a:lnTo>
                <a:cubicBezTo>
                  <a:pt x="318" y="2523"/>
                  <a:pt x="316" y="2523"/>
                  <a:pt x="314" y="2523"/>
                </a:cubicBezTo>
                <a:cubicBezTo>
                  <a:pt x="224" y="2523"/>
                  <a:pt x="146" y="2583"/>
                  <a:pt x="117" y="2668"/>
                </a:cubicBezTo>
                <a:cubicBezTo>
                  <a:pt x="74" y="2804"/>
                  <a:pt x="175" y="2943"/>
                  <a:pt x="320" y="2943"/>
                </a:cubicBezTo>
                <a:lnTo>
                  <a:pt x="332" y="2943"/>
                </a:lnTo>
                <a:lnTo>
                  <a:pt x="39" y="3511"/>
                </a:lnTo>
                <a:cubicBezTo>
                  <a:pt x="19" y="3552"/>
                  <a:pt x="48" y="3593"/>
                  <a:pt x="86" y="3593"/>
                </a:cubicBezTo>
                <a:cubicBezTo>
                  <a:pt x="96" y="3593"/>
                  <a:pt x="107" y="3590"/>
                  <a:pt x="117" y="3584"/>
                </a:cubicBezTo>
                <a:lnTo>
                  <a:pt x="978" y="3045"/>
                </a:lnTo>
                <a:lnTo>
                  <a:pt x="4668" y="3288"/>
                </a:lnTo>
                <a:lnTo>
                  <a:pt x="3970" y="5212"/>
                </a:lnTo>
                <a:cubicBezTo>
                  <a:pt x="3938" y="5298"/>
                  <a:pt x="4004" y="5375"/>
                  <a:pt x="4082" y="5375"/>
                </a:cubicBezTo>
                <a:cubicBezTo>
                  <a:pt x="4103" y="5375"/>
                  <a:pt x="4125" y="5369"/>
                  <a:pt x="4147" y="5356"/>
                </a:cubicBezTo>
                <a:lnTo>
                  <a:pt x="4726" y="5003"/>
                </a:lnTo>
                <a:cubicBezTo>
                  <a:pt x="4735" y="4997"/>
                  <a:pt x="4743" y="4988"/>
                  <a:pt x="4752" y="4980"/>
                </a:cubicBezTo>
                <a:lnTo>
                  <a:pt x="6096" y="3459"/>
                </a:lnTo>
                <a:lnTo>
                  <a:pt x="6771" y="3482"/>
                </a:lnTo>
                <a:cubicBezTo>
                  <a:pt x="6796" y="3483"/>
                  <a:pt x="6822" y="3483"/>
                  <a:pt x="6849" y="3483"/>
                </a:cubicBezTo>
                <a:cubicBezTo>
                  <a:pt x="7562" y="3483"/>
                  <a:pt x="8576" y="3184"/>
                  <a:pt x="9149" y="2799"/>
                </a:cubicBezTo>
                <a:cubicBezTo>
                  <a:pt x="9274" y="2717"/>
                  <a:pt x="9271" y="2535"/>
                  <a:pt x="9146" y="2457"/>
                </a:cubicBezTo>
                <a:lnTo>
                  <a:pt x="9143" y="2457"/>
                </a:lnTo>
                <a:lnTo>
                  <a:pt x="8871" y="2283"/>
                </a:lnTo>
                <a:cubicBezTo>
                  <a:pt x="8418" y="1992"/>
                  <a:pt x="7275" y="1843"/>
                  <a:pt x="6619" y="1843"/>
                </a:cubicBezTo>
                <a:cubicBezTo>
                  <a:pt x="6550" y="1843"/>
                  <a:pt x="6486" y="1845"/>
                  <a:pt x="6429" y="1848"/>
                </a:cubicBezTo>
                <a:lnTo>
                  <a:pt x="6076" y="1869"/>
                </a:lnTo>
                <a:lnTo>
                  <a:pt x="4697" y="380"/>
                </a:lnTo>
                <a:cubicBezTo>
                  <a:pt x="4688" y="371"/>
                  <a:pt x="4680" y="362"/>
                  <a:pt x="4668" y="357"/>
                </a:cubicBezTo>
                <a:lnTo>
                  <a:pt x="4083" y="18"/>
                </a:lnTo>
                <a:cubicBezTo>
                  <a:pt x="4063" y="6"/>
                  <a:pt x="4042" y="1"/>
                  <a:pt x="4021" y="1"/>
                </a:cubicBezTo>
                <a:close/>
              </a:path>
            </a:pathLst>
          </a:custGeom>
          <a:solidFill>
            <a:srgbClr val="F5A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67" name="Google Shape;667;p35"/>
          <p:cNvCxnSpPr/>
          <p:nvPr/>
        </p:nvCxnSpPr>
        <p:spPr>
          <a:xfrm rot="10800000">
            <a:off x="1484050" y="1234013"/>
            <a:ext cx="6175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1C6321E-B0D7-5F42-9C1A-CF6E053FB2E4}"/>
              </a:ext>
            </a:extLst>
          </p:cNvPr>
          <p:cNvSpPr txBox="1"/>
          <p:nvPr/>
        </p:nvSpPr>
        <p:spPr>
          <a:xfrm>
            <a:off x="1169481" y="3763599"/>
            <a:ext cx="6942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Data was skewed so we needed to Over Sample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RandomOverSampler</a:t>
            </a:r>
            <a:r>
              <a:rPr lang="en-US" dirty="0"/>
              <a:t> higher results </a:t>
            </a:r>
            <a:r>
              <a:rPr lang="en-US" dirty="0" err="1"/>
              <a:t>thatn</a:t>
            </a:r>
            <a:r>
              <a:rPr lang="en-US" dirty="0"/>
              <a:t> SMOTE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Random Forest produced too high of a result (Overfitting)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0F72ABB-1A4C-994C-A783-D1461F209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957516"/>
              </p:ext>
            </p:extLst>
          </p:nvPr>
        </p:nvGraphicFramePr>
        <p:xfrm>
          <a:off x="1263821" y="1411848"/>
          <a:ext cx="6616258" cy="217391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06549">
                  <a:extLst>
                    <a:ext uri="{9D8B030D-6E8A-4147-A177-3AD203B41FA5}">
                      <a16:colId xmlns:a16="http://schemas.microsoft.com/office/drawing/2014/main" val="2112079242"/>
                    </a:ext>
                  </a:extLst>
                </a:gridCol>
                <a:gridCol w="1099388">
                  <a:extLst>
                    <a:ext uri="{9D8B030D-6E8A-4147-A177-3AD203B41FA5}">
                      <a16:colId xmlns:a16="http://schemas.microsoft.com/office/drawing/2014/main" val="1638742850"/>
                    </a:ext>
                  </a:extLst>
                </a:gridCol>
                <a:gridCol w="1093745">
                  <a:extLst>
                    <a:ext uri="{9D8B030D-6E8A-4147-A177-3AD203B41FA5}">
                      <a16:colId xmlns:a16="http://schemas.microsoft.com/office/drawing/2014/main" val="3106068511"/>
                    </a:ext>
                  </a:extLst>
                </a:gridCol>
                <a:gridCol w="1302983">
                  <a:extLst>
                    <a:ext uri="{9D8B030D-6E8A-4147-A177-3AD203B41FA5}">
                      <a16:colId xmlns:a16="http://schemas.microsoft.com/office/drawing/2014/main" val="3927013961"/>
                    </a:ext>
                  </a:extLst>
                </a:gridCol>
                <a:gridCol w="1313593">
                  <a:extLst>
                    <a:ext uri="{9D8B030D-6E8A-4147-A177-3AD203B41FA5}">
                      <a16:colId xmlns:a16="http://schemas.microsoft.com/office/drawing/2014/main" val="1073083169"/>
                    </a:ext>
                  </a:extLst>
                </a:gridCol>
              </a:tblGrid>
              <a:tr h="4533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1752198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 Tree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9701675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428972"/>
                  </a:ext>
                </a:extLst>
              </a:tr>
              <a:tr h="3385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8089556"/>
                  </a:ext>
                </a:extLst>
              </a:tr>
              <a:tr h="3189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AdaBoost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0231706"/>
                  </a:ext>
                </a:extLst>
              </a:tr>
              <a:tr h="4533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7765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1031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1"/>
          <p:cNvSpPr txBox="1">
            <a:spLocks noGrp="1"/>
          </p:cNvSpPr>
          <p:nvPr>
            <p:ph type="title"/>
          </p:nvPr>
        </p:nvSpPr>
        <p:spPr>
          <a:xfrm>
            <a:off x="471725" y="438825"/>
            <a:ext cx="678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Description</a:t>
            </a:r>
            <a:endParaRPr dirty="0"/>
          </a:p>
        </p:txBody>
      </p:sp>
      <p:sp>
        <p:nvSpPr>
          <p:cNvPr id="631" name="Google Shape;631;p31"/>
          <p:cNvSpPr txBox="1">
            <a:spLocks noGrp="1"/>
          </p:cNvSpPr>
          <p:nvPr>
            <p:ph type="body" idx="1"/>
          </p:nvPr>
        </p:nvSpPr>
        <p:spPr>
          <a:xfrm>
            <a:off x="511050" y="1011525"/>
            <a:ext cx="6501300" cy="35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sz="1800" dirty="0"/>
          </a:p>
          <a:p>
            <a:pPr marL="0" lvl="0" indent="0">
              <a:buNone/>
            </a:pPr>
            <a:r>
              <a:rPr lang="en-US" sz="1800" dirty="0"/>
              <a:t>The travel agency is suffering from low number of sales despite the resources directed on pitch sales.</a:t>
            </a:r>
          </a:p>
          <a:p>
            <a:pPr marL="0" lvl="0" indent="0">
              <a:buNone/>
            </a:pPr>
            <a:endParaRPr lang="en-US" sz="1800" dirty="0"/>
          </a:p>
          <a:p>
            <a:pPr marL="0" lvl="0" indent="0">
              <a:buNone/>
            </a:pPr>
            <a:r>
              <a:rPr lang="en-US" sz="1800" dirty="0"/>
              <a:t>This presentation aims to:</a:t>
            </a:r>
          </a:p>
          <a:p>
            <a:pPr marL="285750" indent="-285750"/>
            <a:r>
              <a:rPr lang="en-US" sz="1800" dirty="0"/>
              <a:t>Explore any patterns regarding the success or fail of a sale pitch</a:t>
            </a:r>
          </a:p>
          <a:p>
            <a:pPr marL="285750" indent="-285750"/>
            <a:r>
              <a:rPr lang="en-US" sz="1800" dirty="0"/>
              <a:t>Build a predictive model for future customers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5"/>
          <p:cNvSpPr txBox="1">
            <a:spLocks noGrp="1"/>
          </p:cNvSpPr>
          <p:nvPr>
            <p:ph type="title"/>
          </p:nvPr>
        </p:nvSpPr>
        <p:spPr>
          <a:xfrm>
            <a:off x="1100500" y="640850"/>
            <a:ext cx="6942900" cy="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RESULTS (FEATURE SELECTION+SMOTE)</a:t>
            </a:r>
            <a:endParaRPr sz="2400" dirty="0"/>
          </a:p>
        </p:txBody>
      </p:sp>
      <p:sp>
        <p:nvSpPr>
          <p:cNvPr id="666" name="Google Shape;666;p35"/>
          <p:cNvSpPr/>
          <p:nvPr/>
        </p:nvSpPr>
        <p:spPr>
          <a:xfrm>
            <a:off x="7486270" y="1052538"/>
            <a:ext cx="626111" cy="362947"/>
          </a:xfrm>
          <a:custGeom>
            <a:avLst/>
            <a:gdLst/>
            <a:ahLst/>
            <a:cxnLst/>
            <a:rect l="l" t="t" r="r" b="b"/>
            <a:pathLst>
              <a:path w="9274" h="5376" extrusionOk="0">
                <a:moveTo>
                  <a:pt x="4021" y="1"/>
                </a:moveTo>
                <a:cubicBezTo>
                  <a:pt x="3942" y="1"/>
                  <a:pt x="3875" y="80"/>
                  <a:pt x="3909" y="165"/>
                </a:cubicBezTo>
                <a:lnTo>
                  <a:pt x="4653" y="2072"/>
                </a:lnTo>
                <a:lnTo>
                  <a:pt x="972" y="2405"/>
                </a:lnTo>
                <a:lnTo>
                  <a:pt x="97" y="1889"/>
                </a:lnTo>
                <a:cubicBezTo>
                  <a:pt x="87" y="1883"/>
                  <a:pt x="77" y="1881"/>
                  <a:pt x="68" y="1881"/>
                </a:cubicBezTo>
                <a:cubicBezTo>
                  <a:pt x="30" y="1881"/>
                  <a:pt x="0" y="1922"/>
                  <a:pt x="19" y="1961"/>
                </a:cubicBezTo>
                <a:lnTo>
                  <a:pt x="326" y="2523"/>
                </a:lnTo>
                <a:lnTo>
                  <a:pt x="320" y="2523"/>
                </a:lnTo>
                <a:cubicBezTo>
                  <a:pt x="318" y="2523"/>
                  <a:pt x="316" y="2523"/>
                  <a:pt x="314" y="2523"/>
                </a:cubicBezTo>
                <a:cubicBezTo>
                  <a:pt x="224" y="2523"/>
                  <a:pt x="146" y="2583"/>
                  <a:pt x="117" y="2668"/>
                </a:cubicBezTo>
                <a:cubicBezTo>
                  <a:pt x="74" y="2804"/>
                  <a:pt x="175" y="2943"/>
                  <a:pt x="320" y="2943"/>
                </a:cubicBezTo>
                <a:lnTo>
                  <a:pt x="332" y="2943"/>
                </a:lnTo>
                <a:lnTo>
                  <a:pt x="39" y="3511"/>
                </a:lnTo>
                <a:cubicBezTo>
                  <a:pt x="19" y="3552"/>
                  <a:pt x="48" y="3593"/>
                  <a:pt x="86" y="3593"/>
                </a:cubicBezTo>
                <a:cubicBezTo>
                  <a:pt x="96" y="3593"/>
                  <a:pt x="107" y="3590"/>
                  <a:pt x="117" y="3584"/>
                </a:cubicBezTo>
                <a:lnTo>
                  <a:pt x="978" y="3045"/>
                </a:lnTo>
                <a:lnTo>
                  <a:pt x="4668" y="3288"/>
                </a:lnTo>
                <a:lnTo>
                  <a:pt x="3970" y="5212"/>
                </a:lnTo>
                <a:cubicBezTo>
                  <a:pt x="3938" y="5298"/>
                  <a:pt x="4004" y="5375"/>
                  <a:pt x="4082" y="5375"/>
                </a:cubicBezTo>
                <a:cubicBezTo>
                  <a:pt x="4103" y="5375"/>
                  <a:pt x="4125" y="5369"/>
                  <a:pt x="4147" y="5356"/>
                </a:cubicBezTo>
                <a:lnTo>
                  <a:pt x="4726" y="5003"/>
                </a:lnTo>
                <a:cubicBezTo>
                  <a:pt x="4735" y="4997"/>
                  <a:pt x="4743" y="4988"/>
                  <a:pt x="4752" y="4980"/>
                </a:cubicBezTo>
                <a:lnTo>
                  <a:pt x="6096" y="3459"/>
                </a:lnTo>
                <a:lnTo>
                  <a:pt x="6771" y="3482"/>
                </a:lnTo>
                <a:cubicBezTo>
                  <a:pt x="6796" y="3483"/>
                  <a:pt x="6822" y="3483"/>
                  <a:pt x="6849" y="3483"/>
                </a:cubicBezTo>
                <a:cubicBezTo>
                  <a:pt x="7562" y="3483"/>
                  <a:pt x="8576" y="3184"/>
                  <a:pt x="9149" y="2799"/>
                </a:cubicBezTo>
                <a:cubicBezTo>
                  <a:pt x="9274" y="2717"/>
                  <a:pt x="9271" y="2535"/>
                  <a:pt x="9146" y="2457"/>
                </a:cubicBezTo>
                <a:lnTo>
                  <a:pt x="9143" y="2457"/>
                </a:lnTo>
                <a:lnTo>
                  <a:pt x="8871" y="2283"/>
                </a:lnTo>
                <a:cubicBezTo>
                  <a:pt x="8418" y="1992"/>
                  <a:pt x="7275" y="1843"/>
                  <a:pt x="6619" y="1843"/>
                </a:cubicBezTo>
                <a:cubicBezTo>
                  <a:pt x="6550" y="1843"/>
                  <a:pt x="6486" y="1845"/>
                  <a:pt x="6429" y="1848"/>
                </a:cubicBezTo>
                <a:lnTo>
                  <a:pt x="6076" y="1869"/>
                </a:lnTo>
                <a:lnTo>
                  <a:pt x="4697" y="380"/>
                </a:lnTo>
                <a:cubicBezTo>
                  <a:pt x="4688" y="371"/>
                  <a:pt x="4680" y="362"/>
                  <a:pt x="4668" y="357"/>
                </a:cubicBezTo>
                <a:lnTo>
                  <a:pt x="4083" y="18"/>
                </a:lnTo>
                <a:cubicBezTo>
                  <a:pt x="4063" y="6"/>
                  <a:pt x="4042" y="1"/>
                  <a:pt x="4021" y="1"/>
                </a:cubicBezTo>
                <a:close/>
              </a:path>
            </a:pathLst>
          </a:custGeom>
          <a:solidFill>
            <a:srgbClr val="F5A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67" name="Google Shape;667;p35"/>
          <p:cNvCxnSpPr/>
          <p:nvPr/>
        </p:nvCxnSpPr>
        <p:spPr>
          <a:xfrm rot="10800000">
            <a:off x="1484050" y="1234013"/>
            <a:ext cx="6175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1C6321E-B0D7-5F42-9C1A-CF6E053FB2E4}"/>
              </a:ext>
            </a:extLst>
          </p:cNvPr>
          <p:cNvSpPr txBox="1"/>
          <p:nvPr/>
        </p:nvSpPr>
        <p:spPr>
          <a:xfrm>
            <a:off x="1169481" y="3763599"/>
            <a:ext cx="6942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Selected features based on customer profile only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Numbers are lower &gt;&gt; more balanced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XGBoost</a:t>
            </a:r>
            <a:r>
              <a:rPr lang="en-US" dirty="0"/>
              <a:t> produced the highest accuracy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0F72ABB-1A4C-994C-A783-D1461F209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484359"/>
              </p:ext>
            </p:extLst>
          </p:nvPr>
        </p:nvGraphicFramePr>
        <p:xfrm>
          <a:off x="1263821" y="1411848"/>
          <a:ext cx="6616258" cy="217391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06549">
                  <a:extLst>
                    <a:ext uri="{9D8B030D-6E8A-4147-A177-3AD203B41FA5}">
                      <a16:colId xmlns:a16="http://schemas.microsoft.com/office/drawing/2014/main" val="2112079242"/>
                    </a:ext>
                  </a:extLst>
                </a:gridCol>
                <a:gridCol w="1099388">
                  <a:extLst>
                    <a:ext uri="{9D8B030D-6E8A-4147-A177-3AD203B41FA5}">
                      <a16:colId xmlns:a16="http://schemas.microsoft.com/office/drawing/2014/main" val="1638742850"/>
                    </a:ext>
                  </a:extLst>
                </a:gridCol>
                <a:gridCol w="1093745">
                  <a:extLst>
                    <a:ext uri="{9D8B030D-6E8A-4147-A177-3AD203B41FA5}">
                      <a16:colId xmlns:a16="http://schemas.microsoft.com/office/drawing/2014/main" val="3106068511"/>
                    </a:ext>
                  </a:extLst>
                </a:gridCol>
                <a:gridCol w="1302983">
                  <a:extLst>
                    <a:ext uri="{9D8B030D-6E8A-4147-A177-3AD203B41FA5}">
                      <a16:colId xmlns:a16="http://schemas.microsoft.com/office/drawing/2014/main" val="3927013961"/>
                    </a:ext>
                  </a:extLst>
                </a:gridCol>
                <a:gridCol w="1313593">
                  <a:extLst>
                    <a:ext uri="{9D8B030D-6E8A-4147-A177-3AD203B41FA5}">
                      <a16:colId xmlns:a16="http://schemas.microsoft.com/office/drawing/2014/main" val="1073083169"/>
                    </a:ext>
                  </a:extLst>
                </a:gridCol>
              </a:tblGrid>
              <a:tr h="4533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1752198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 Tree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9701675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428972"/>
                  </a:ext>
                </a:extLst>
              </a:tr>
              <a:tr h="3385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089556"/>
                  </a:ext>
                </a:extLst>
              </a:tr>
              <a:tr h="3189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AdaBoost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0231706"/>
                  </a:ext>
                </a:extLst>
              </a:tr>
              <a:tr h="4533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7765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9153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5"/>
          <p:cNvSpPr txBox="1">
            <a:spLocks noGrp="1"/>
          </p:cNvSpPr>
          <p:nvPr>
            <p:ph type="title"/>
          </p:nvPr>
        </p:nvSpPr>
        <p:spPr>
          <a:xfrm>
            <a:off x="1100499" y="640850"/>
            <a:ext cx="7160631" cy="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RESULTS (FEATURE </a:t>
            </a:r>
            <a:r>
              <a:rPr lang="en" sz="2000" dirty="0" err="1"/>
              <a:t>SELECTION+OverSampler</a:t>
            </a:r>
            <a:r>
              <a:rPr lang="en" sz="2000" dirty="0"/>
              <a:t>)</a:t>
            </a:r>
            <a:endParaRPr sz="2000" dirty="0"/>
          </a:p>
        </p:txBody>
      </p:sp>
      <p:sp>
        <p:nvSpPr>
          <p:cNvPr id="666" name="Google Shape;666;p35"/>
          <p:cNvSpPr/>
          <p:nvPr/>
        </p:nvSpPr>
        <p:spPr>
          <a:xfrm>
            <a:off x="7486270" y="1052538"/>
            <a:ext cx="626111" cy="362947"/>
          </a:xfrm>
          <a:custGeom>
            <a:avLst/>
            <a:gdLst/>
            <a:ahLst/>
            <a:cxnLst/>
            <a:rect l="l" t="t" r="r" b="b"/>
            <a:pathLst>
              <a:path w="9274" h="5376" extrusionOk="0">
                <a:moveTo>
                  <a:pt x="4021" y="1"/>
                </a:moveTo>
                <a:cubicBezTo>
                  <a:pt x="3942" y="1"/>
                  <a:pt x="3875" y="80"/>
                  <a:pt x="3909" y="165"/>
                </a:cubicBezTo>
                <a:lnTo>
                  <a:pt x="4653" y="2072"/>
                </a:lnTo>
                <a:lnTo>
                  <a:pt x="972" y="2405"/>
                </a:lnTo>
                <a:lnTo>
                  <a:pt x="97" y="1889"/>
                </a:lnTo>
                <a:cubicBezTo>
                  <a:pt x="87" y="1883"/>
                  <a:pt x="77" y="1881"/>
                  <a:pt x="68" y="1881"/>
                </a:cubicBezTo>
                <a:cubicBezTo>
                  <a:pt x="30" y="1881"/>
                  <a:pt x="0" y="1922"/>
                  <a:pt x="19" y="1961"/>
                </a:cubicBezTo>
                <a:lnTo>
                  <a:pt x="326" y="2523"/>
                </a:lnTo>
                <a:lnTo>
                  <a:pt x="320" y="2523"/>
                </a:lnTo>
                <a:cubicBezTo>
                  <a:pt x="318" y="2523"/>
                  <a:pt x="316" y="2523"/>
                  <a:pt x="314" y="2523"/>
                </a:cubicBezTo>
                <a:cubicBezTo>
                  <a:pt x="224" y="2523"/>
                  <a:pt x="146" y="2583"/>
                  <a:pt x="117" y="2668"/>
                </a:cubicBezTo>
                <a:cubicBezTo>
                  <a:pt x="74" y="2804"/>
                  <a:pt x="175" y="2943"/>
                  <a:pt x="320" y="2943"/>
                </a:cubicBezTo>
                <a:lnTo>
                  <a:pt x="332" y="2943"/>
                </a:lnTo>
                <a:lnTo>
                  <a:pt x="39" y="3511"/>
                </a:lnTo>
                <a:cubicBezTo>
                  <a:pt x="19" y="3552"/>
                  <a:pt x="48" y="3593"/>
                  <a:pt x="86" y="3593"/>
                </a:cubicBezTo>
                <a:cubicBezTo>
                  <a:pt x="96" y="3593"/>
                  <a:pt x="107" y="3590"/>
                  <a:pt x="117" y="3584"/>
                </a:cubicBezTo>
                <a:lnTo>
                  <a:pt x="978" y="3045"/>
                </a:lnTo>
                <a:lnTo>
                  <a:pt x="4668" y="3288"/>
                </a:lnTo>
                <a:lnTo>
                  <a:pt x="3970" y="5212"/>
                </a:lnTo>
                <a:cubicBezTo>
                  <a:pt x="3938" y="5298"/>
                  <a:pt x="4004" y="5375"/>
                  <a:pt x="4082" y="5375"/>
                </a:cubicBezTo>
                <a:cubicBezTo>
                  <a:pt x="4103" y="5375"/>
                  <a:pt x="4125" y="5369"/>
                  <a:pt x="4147" y="5356"/>
                </a:cubicBezTo>
                <a:lnTo>
                  <a:pt x="4726" y="5003"/>
                </a:lnTo>
                <a:cubicBezTo>
                  <a:pt x="4735" y="4997"/>
                  <a:pt x="4743" y="4988"/>
                  <a:pt x="4752" y="4980"/>
                </a:cubicBezTo>
                <a:lnTo>
                  <a:pt x="6096" y="3459"/>
                </a:lnTo>
                <a:lnTo>
                  <a:pt x="6771" y="3482"/>
                </a:lnTo>
                <a:cubicBezTo>
                  <a:pt x="6796" y="3483"/>
                  <a:pt x="6822" y="3483"/>
                  <a:pt x="6849" y="3483"/>
                </a:cubicBezTo>
                <a:cubicBezTo>
                  <a:pt x="7562" y="3483"/>
                  <a:pt x="8576" y="3184"/>
                  <a:pt x="9149" y="2799"/>
                </a:cubicBezTo>
                <a:cubicBezTo>
                  <a:pt x="9274" y="2717"/>
                  <a:pt x="9271" y="2535"/>
                  <a:pt x="9146" y="2457"/>
                </a:cubicBezTo>
                <a:lnTo>
                  <a:pt x="9143" y="2457"/>
                </a:lnTo>
                <a:lnTo>
                  <a:pt x="8871" y="2283"/>
                </a:lnTo>
                <a:cubicBezTo>
                  <a:pt x="8418" y="1992"/>
                  <a:pt x="7275" y="1843"/>
                  <a:pt x="6619" y="1843"/>
                </a:cubicBezTo>
                <a:cubicBezTo>
                  <a:pt x="6550" y="1843"/>
                  <a:pt x="6486" y="1845"/>
                  <a:pt x="6429" y="1848"/>
                </a:cubicBezTo>
                <a:lnTo>
                  <a:pt x="6076" y="1869"/>
                </a:lnTo>
                <a:lnTo>
                  <a:pt x="4697" y="380"/>
                </a:lnTo>
                <a:cubicBezTo>
                  <a:pt x="4688" y="371"/>
                  <a:pt x="4680" y="362"/>
                  <a:pt x="4668" y="357"/>
                </a:cubicBezTo>
                <a:lnTo>
                  <a:pt x="4083" y="18"/>
                </a:lnTo>
                <a:cubicBezTo>
                  <a:pt x="4063" y="6"/>
                  <a:pt x="4042" y="1"/>
                  <a:pt x="4021" y="1"/>
                </a:cubicBezTo>
                <a:close/>
              </a:path>
            </a:pathLst>
          </a:custGeom>
          <a:solidFill>
            <a:srgbClr val="F5A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67" name="Google Shape;667;p35"/>
          <p:cNvCxnSpPr/>
          <p:nvPr/>
        </p:nvCxnSpPr>
        <p:spPr>
          <a:xfrm rot="10800000">
            <a:off x="1484050" y="1234013"/>
            <a:ext cx="6175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1C6321E-B0D7-5F42-9C1A-CF6E053FB2E4}"/>
              </a:ext>
            </a:extLst>
          </p:cNvPr>
          <p:cNvSpPr txBox="1"/>
          <p:nvPr/>
        </p:nvSpPr>
        <p:spPr>
          <a:xfrm>
            <a:off x="1169481" y="3763599"/>
            <a:ext cx="6942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Selected features based on customer profile only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Numbers are lower &gt;&gt; more balanced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XGBoost</a:t>
            </a:r>
            <a:r>
              <a:rPr lang="en-US" dirty="0"/>
              <a:t> produced the highest accuracy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0F72ABB-1A4C-994C-A783-D1461F209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043024"/>
              </p:ext>
            </p:extLst>
          </p:nvPr>
        </p:nvGraphicFramePr>
        <p:xfrm>
          <a:off x="1263821" y="1411848"/>
          <a:ext cx="6616258" cy="217391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06549">
                  <a:extLst>
                    <a:ext uri="{9D8B030D-6E8A-4147-A177-3AD203B41FA5}">
                      <a16:colId xmlns:a16="http://schemas.microsoft.com/office/drawing/2014/main" val="2112079242"/>
                    </a:ext>
                  </a:extLst>
                </a:gridCol>
                <a:gridCol w="1099388">
                  <a:extLst>
                    <a:ext uri="{9D8B030D-6E8A-4147-A177-3AD203B41FA5}">
                      <a16:colId xmlns:a16="http://schemas.microsoft.com/office/drawing/2014/main" val="1638742850"/>
                    </a:ext>
                  </a:extLst>
                </a:gridCol>
                <a:gridCol w="1093745">
                  <a:extLst>
                    <a:ext uri="{9D8B030D-6E8A-4147-A177-3AD203B41FA5}">
                      <a16:colId xmlns:a16="http://schemas.microsoft.com/office/drawing/2014/main" val="3106068511"/>
                    </a:ext>
                  </a:extLst>
                </a:gridCol>
                <a:gridCol w="1302983">
                  <a:extLst>
                    <a:ext uri="{9D8B030D-6E8A-4147-A177-3AD203B41FA5}">
                      <a16:colId xmlns:a16="http://schemas.microsoft.com/office/drawing/2014/main" val="3927013961"/>
                    </a:ext>
                  </a:extLst>
                </a:gridCol>
                <a:gridCol w="1313593">
                  <a:extLst>
                    <a:ext uri="{9D8B030D-6E8A-4147-A177-3AD203B41FA5}">
                      <a16:colId xmlns:a16="http://schemas.microsoft.com/office/drawing/2014/main" val="1073083169"/>
                    </a:ext>
                  </a:extLst>
                </a:gridCol>
              </a:tblGrid>
              <a:tr h="4533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1752198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 Tree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9701675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428972"/>
                  </a:ext>
                </a:extLst>
              </a:tr>
              <a:tr h="3385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089556"/>
                  </a:ext>
                </a:extLst>
              </a:tr>
              <a:tr h="3189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AdaBoost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0231706"/>
                  </a:ext>
                </a:extLst>
              </a:tr>
              <a:tr h="4533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7765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7706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40"/>
          <p:cNvSpPr txBox="1">
            <a:spLocks noGrp="1"/>
          </p:cNvSpPr>
          <p:nvPr>
            <p:ph type="title"/>
          </p:nvPr>
        </p:nvSpPr>
        <p:spPr>
          <a:xfrm>
            <a:off x="3932845" y="1994550"/>
            <a:ext cx="43707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Thank you for Listening</a:t>
            </a:r>
            <a:endParaRPr sz="4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32"/>
          <p:cNvSpPr txBox="1">
            <a:spLocks noGrp="1"/>
          </p:cNvSpPr>
          <p:nvPr>
            <p:ph type="title"/>
          </p:nvPr>
        </p:nvSpPr>
        <p:spPr>
          <a:xfrm flipH="1">
            <a:off x="1087449" y="770588"/>
            <a:ext cx="9882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01</a:t>
            </a:r>
            <a:endParaRPr sz="3000"/>
          </a:p>
        </p:txBody>
      </p:sp>
      <p:sp>
        <p:nvSpPr>
          <p:cNvPr id="638" name="Google Shape;638;p32"/>
          <p:cNvSpPr txBox="1">
            <a:spLocks noGrp="1"/>
          </p:cNvSpPr>
          <p:nvPr>
            <p:ph type="subTitle" idx="2"/>
          </p:nvPr>
        </p:nvSpPr>
        <p:spPr>
          <a:xfrm>
            <a:off x="471549" y="1342263"/>
            <a:ext cx="2220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</a:t>
            </a:r>
            <a:endParaRPr dirty="0"/>
          </a:p>
        </p:txBody>
      </p:sp>
      <p:sp>
        <p:nvSpPr>
          <p:cNvPr id="639" name="Google Shape;639;p32"/>
          <p:cNvSpPr txBox="1">
            <a:spLocks noGrp="1"/>
          </p:cNvSpPr>
          <p:nvPr>
            <p:ph type="title" idx="3"/>
          </p:nvPr>
        </p:nvSpPr>
        <p:spPr>
          <a:xfrm flipH="1">
            <a:off x="3082700" y="1478213"/>
            <a:ext cx="9864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02</a:t>
            </a:r>
            <a:endParaRPr sz="3000" dirty="0"/>
          </a:p>
        </p:txBody>
      </p:sp>
      <p:sp>
        <p:nvSpPr>
          <p:cNvPr id="641" name="Google Shape;641;p32"/>
          <p:cNvSpPr txBox="1">
            <a:spLocks noGrp="1"/>
          </p:cNvSpPr>
          <p:nvPr>
            <p:ph type="subTitle" idx="5"/>
          </p:nvPr>
        </p:nvSpPr>
        <p:spPr>
          <a:xfrm>
            <a:off x="2467850" y="2048138"/>
            <a:ext cx="2216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sp>
        <p:nvSpPr>
          <p:cNvPr id="642" name="Google Shape;642;p32"/>
          <p:cNvSpPr txBox="1">
            <a:spLocks noGrp="1"/>
          </p:cNvSpPr>
          <p:nvPr>
            <p:ph type="title" idx="6"/>
          </p:nvPr>
        </p:nvSpPr>
        <p:spPr>
          <a:xfrm flipH="1">
            <a:off x="5076137" y="2180037"/>
            <a:ext cx="9882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03</a:t>
            </a:r>
            <a:endParaRPr sz="3000"/>
          </a:p>
        </p:txBody>
      </p:sp>
      <p:sp>
        <p:nvSpPr>
          <p:cNvPr id="644" name="Google Shape;644;p32"/>
          <p:cNvSpPr txBox="1">
            <a:spLocks noGrp="1"/>
          </p:cNvSpPr>
          <p:nvPr>
            <p:ph type="subTitle" idx="8"/>
          </p:nvPr>
        </p:nvSpPr>
        <p:spPr>
          <a:xfrm>
            <a:off x="4460237" y="2755011"/>
            <a:ext cx="2220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Findings</a:t>
            </a:r>
            <a:endParaRPr dirty="0"/>
          </a:p>
        </p:txBody>
      </p:sp>
      <p:sp>
        <p:nvSpPr>
          <p:cNvPr id="645" name="Google Shape;645;p32"/>
          <p:cNvSpPr txBox="1">
            <a:spLocks noGrp="1"/>
          </p:cNvSpPr>
          <p:nvPr>
            <p:ph type="title" idx="9"/>
          </p:nvPr>
        </p:nvSpPr>
        <p:spPr>
          <a:xfrm flipH="1">
            <a:off x="7071357" y="2889364"/>
            <a:ext cx="9864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04</a:t>
            </a:r>
            <a:endParaRPr sz="3000" dirty="0"/>
          </a:p>
        </p:txBody>
      </p:sp>
      <p:sp>
        <p:nvSpPr>
          <p:cNvPr id="647" name="Google Shape;647;p32"/>
          <p:cNvSpPr txBox="1">
            <a:spLocks noGrp="1"/>
          </p:cNvSpPr>
          <p:nvPr>
            <p:ph type="subTitle" idx="14"/>
          </p:nvPr>
        </p:nvSpPr>
        <p:spPr>
          <a:xfrm>
            <a:off x="6456507" y="3460513"/>
            <a:ext cx="2216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Model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4"/>
          <p:cNvSpPr txBox="1">
            <a:spLocks noGrp="1"/>
          </p:cNvSpPr>
          <p:nvPr>
            <p:ph type="title"/>
          </p:nvPr>
        </p:nvSpPr>
        <p:spPr>
          <a:xfrm>
            <a:off x="2733750" y="2963375"/>
            <a:ext cx="2241900" cy="7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</a:t>
            </a:r>
            <a:endParaRPr dirty="0"/>
          </a:p>
        </p:txBody>
      </p:sp>
      <p:sp>
        <p:nvSpPr>
          <p:cNvPr id="659" name="Google Shape;659;p34"/>
          <p:cNvSpPr txBox="1">
            <a:spLocks noGrp="1"/>
          </p:cNvSpPr>
          <p:nvPr>
            <p:ph type="title" idx="2"/>
          </p:nvPr>
        </p:nvSpPr>
        <p:spPr>
          <a:xfrm>
            <a:off x="2733750" y="2436925"/>
            <a:ext cx="1368000" cy="5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92A83F-2722-4F43-87A1-742C291FDD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47"/>
          <p:cNvSpPr txBox="1">
            <a:spLocks noGrp="1"/>
          </p:cNvSpPr>
          <p:nvPr>
            <p:ph type="title"/>
          </p:nvPr>
        </p:nvSpPr>
        <p:spPr>
          <a:xfrm>
            <a:off x="1100500" y="640850"/>
            <a:ext cx="6942900" cy="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</a:t>
            </a:r>
            <a:endParaRPr dirty="0"/>
          </a:p>
        </p:txBody>
      </p:sp>
      <p:sp>
        <p:nvSpPr>
          <p:cNvPr id="905" name="Google Shape;905;p47"/>
          <p:cNvSpPr txBox="1">
            <a:spLocks noGrp="1"/>
          </p:cNvSpPr>
          <p:nvPr>
            <p:ph type="subTitle" idx="1"/>
          </p:nvPr>
        </p:nvSpPr>
        <p:spPr>
          <a:xfrm>
            <a:off x="1809981" y="1563885"/>
            <a:ext cx="2363202" cy="4495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err="1"/>
              <a:t>Jupyter</a:t>
            </a:r>
            <a:r>
              <a:rPr lang="en" dirty="0"/>
              <a:t> Notebook</a:t>
            </a:r>
            <a:endParaRPr dirty="0"/>
          </a:p>
        </p:txBody>
      </p:sp>
      <p:sp>
        <p:nvSpPr>
          <p:cNvPr id="907" name="Google Shape;907;p47"/>
          <p:cNvSpPr txBox="1">
            <a:spLocks noGrp="1"/>
          </p:cNvSpPr>
          <p:nvPr>
            <p:ph type="subTitle" idx="3"/>
          </p:nvPr>
        </p:nvSpPr>
        <p:spPr>
          <a:xfrm>
            <a:off x="5583969" y="1512650"/>
            <a:ext cx="2502931" cy="3657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Data Processing</a:t>
            </a:r>
            <a:endParaRPr dirty="0"/>
          </a:p>
        </p:txBody>
      </p:sp>
      <p:sp>
        <p:nvSpPr>
          <p:cNvPr id="908" name="Google Shape;908;p47"/>
          <p:cNvSpPr txBox="1">
            <a:spLocks noGrp="1"/>
          </p:cNvSpPr>
          <p:nvPr>
            <p:ph type="subTitle" idx="4"/>
          </p:nvPr>
        </p:nvSpPr>
        <p:spPr>
          <a:xfrm>
            <a:off x="5639751" y="1844125"/>
            <a:ext cx="2315749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err="1"/>
              <a:t>Numpy</a:t>
            </a:r>
            <a:r>
              <a:rPr lang="en" dirty="0"/>
              <a:t>, Pandas</a:t>
            </a:r>
            <a:endParaRPr dirty="0"/>
          </a:p>
        </p:txBody>
      </p:sp>
      <p:sp>
        <p:nvSpPr>
          <p:cNvPr id="911" name="Google Shape;911;p47"/>
          <p:cNvSpPr txBox="1">
            <a:spLocks noGrp="1"/>
          </p:cNvSpPr>
          <p:nvPr>
            <p:ph type="subTitle" idx="7"/>
          </p:nvPr>
        </p:nvSpPr>
        <p:spPr>
          <a:xfrm>
            <a:off x="1928051" y="2926725"/>
            <a:ext cx="2041798" cy="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err="1"/>
              <a:t>Vizualization</a:t>
            </a:r>
            <a:endParaRPr dirty="0"/>
          </a:p>
        </p:txBody>
      </p:sp>
      <p:sp>
        <p:nvSpPr>
          <p:cNvPr id="912" name="Google Shape;912;p47"/>
          <p:cNvSpPr txBox="1">
            <a:spLocks noGrp="1"/>
          </p:cNvSpPr>
          <p:nvPr>
            <p:ph type="subTitle" idx="8"/>
          </p:nvPr>
        </p:nvSpPr>
        <p:spPr>
          <a:xfrm>
            <a:off x="1928051" y="3259192"/>
            <a:ext cx="15762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Matplotlib and Seaborn</a:t>
            </a:r>
            <a:endParaRPr dirty="0"/>
          </a:p>
        </p:txBody>
      </p:sp>
      <p:sp>
        <p:nvSpPr>
          <p:cNvPr id="913" name="Google Shape;913;p47"/>
          <p:cNvSpPr txBox="1">
            <a:spLocks noGrp="1"/>
          </p:cNvSpPr>
          <p:nvPr>
            <p:ph type="subTitle" idx="9"/>
          </p:nvPr>
        </p:nvSpPr>
        <p:spPr>
          <a:xfrm>
            <a:off x="5656900" y="2926725"/>
            <a:ext cx="1707600" cy="4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Modeling</a:t>
            </a:r>
            <a:endParaRPr dirty="0"/>
          </a:p>
        </p:txBody>
      </p:sp>
      <p:sp>
        <p:nvSpPr>
          <p:cNvPr id="914" name="Google Shape;914;p47"/>
          <p:cNvSpPr txBox="1">
            <a:spLocks noGrp="1"/>
          </p:cNvSpPr>
          <p:nvPr>
            <p:ph type="subTitle" idx="13"/>
          </p:nvPr>
        </p:nvSpPr>
        <p:spPr>
          <a:xfrm>
            <a:off x="5677952" y="3259192"/>
            <a:ext cx="2277548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 err="1">
                <a:solidFill>
                  <a:schemeClr val="tx1"/>
                </a:solidFill>
                <a:latin typeface="American Typewriter" panose="02090604020004020304" pitchFamily="18" charset="77"/>
                <a:ea typeface="Open Sans" panose="020B0606030504020204" pitchFamily="34" charset="0"/>
                <a:cs typeface="Open Sans" panose="020B0606030504020204" pitchFamily="34" charset="0"/>
              </a:rPr>
              <a:t>imblearn</a:t>
            </a:r>
            <a:r>
              <a:rPr lang="en-US" dirty="0">
                <a:solidFill>
                  <a:schemeClr val="tx1"/>
                </a:solidFill>
                <a:latin typeface="American Typewriter" panose="02090604020004020304" pitchFamily="18" charset="77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dirty="0" err="1">
                <a:solidFill>
                  <a:schemeClr val="tx1"/>
                </a:solidFill>
                <a:latin typeface="American Typewriter" panose="02090604020004020304" pitchFamily="18" charset="77"/>
                <a:ea typeface="Open Sans" panose="020B0606030504020204" pitchFamily="34" charset="0"/>
                <a:cs typeface="Open Sans" panose="020B0606030504020204" pitchFamily="34" charset="0"/>
              </a:rPr>
              <a:t>sickit</a:t>
            </a:r>
            <a:r>
              <a:rPr lang="en-US" dirty="0">
                <a:solidFill>
                  <a:schemeClr val="tx1"/>
                </a:solidFill>
                <a:latin typeface="American Typewriter" panose="02090604020004020304" pitchFamily="18" charset="77"/>
                <a:ea typeface="Open Sans" panose="020B0606030504020204" pitchFamily="34" charset="0"/>
                <a:cs typeface="Open Sans" panose="020B0606030504020204" pitchFamily="34" charset="0"/>
              </a:rPr>
              <a:t>-learn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56" name="Google Shape;6651;p70">
            <a:extLst>
              <a:ext uri="{FF2B5EF4-FFF2-40B4-BE49-F238E27FC236}">
                <a16:creationId xmlns:a16="http://schemas.microsoft.com/office/drawing/2014/main" id="{9CC15BFF-39C3-5544-A5CF-6EADD844D6EF}"/>
              </a:ext>
            </a:extLst>
          </p:cNvPr>
          <p:cNvGrpSpPr/>
          <p:nvPr/>
        </p:nvGrpSpPr>
        <p:grpSpPr>
          <a:xfrm>
            <a:off x="5171894" y="1710759"/>
            <a:ext cx="371785" cy="370879"/>
            <a:chOff x="-41111350" y="3239100"/>
            <a:chExt cx="318200" cy="317425"/>
          </a:xfrm>
          <a:solidFill>
            <a:schemeClr val="accent2"/>
          </a:solidFill>
        </p:grpSpPr>
        <p:sp>
          <p:nvSpPr>
            <p:cNvPr id="57" name="Google Shape;6652;p70">
              <a:extLst>
                <a:ext uri="{FF2B5EF4-FFF2-40B4-BE49-F238E27FC236}">
                  <a16:creationId xmlns:a16="http://schemas.microsoft.com/office/drawing/2014/main" id="{3AE9CA87-387A-C648-8648-1E21EE1F7482}"/>
                </a:ext>
              </a:extLst>
            </p:cNvPr>
            <p:cNvSpPr/>
            <p:nvPr/>
          </p:nvSpPr>
          <p:spPr>
            <a:xfrm>
              <a:off x="-41111350" y="3239100"/>
              <a:ext cx="145725" cy="144925"/>
            </a:xfrm>
            <a:custGeom>
              <a:avLst/>
              <a:gdLst/>
              <a:ahLst/>
              <a:cxnLst/>
              <a:rect l="l" t="t" r="r" b="b"/>
              <a:pathLst>
                <a:path w="5829" h="5797" extrusionOk="0">
                  <a:moveTo>
                    <a:pt x="2930" y="1670"/>
                  </a:moveTo>
                  <a:cubicBezTo>
                    <a:pt x="3119" y="1670"/>
                    <a:pt x="3308" y="1859"/>
                    <a:pt x="3308" y="2048"/>
                  </a:cubicBezTo>
                  <a:lnTo>
                    <a:pt x="3308" y="2489"/>
                  </a:lnTo>
                  <a:lnTo>
                    <a:pt x="3749" y="2489"/>
                  </a:lnTo>
                  <a:cubicBezTo>
                    <a:pt x="4001" y="2489"/>
                    <a:pt x="4159" y="2678"/>
                    <a:pt x="4159" y="2930"/>
                  </a:cubicBezTo>
                  <a:cubicBezTo>
                    <a:pt x="4159" y="3151"/>
                    <a:pt x="3938" y="3340"/>
                    <a:pt x="3749" y="3340"/>
                  </a:cubicBezTo>
                  <a:lnTo>
                    <a:pt x="3308" y="3340"/>
                  </a:lnTo>
                  <a:lnTo>
                    <a:pt x="3308" y="3781"/>
                  </a:lnTo>
                  <a:cubicBezTo>
                    <a:pt x="3308" y="4001"/>
                    <a:pt x="3119" y="4159"/>
                    <a:pt x="2930" y="4159"/>
                  </a:cubicBezTo>
                  <a:cubicBezTo>
                    <a:pt x="2710" y="4159"/>
                    <a:pt x="2520" y="3970"/>
                    <a:pt x="2520" y="3781"/>
                  </a:cubicBezTo>
                  <a:lnTo>
                    <a:pt x="2520" y="3340"/>
                  </a:lnTo>
                  <a:lnTo>
                    <a:pt x="2079" y="3340"/>
                  </a:lnTo>
                  <a:cubicBezTo>
                    <a:pt x="1859" y="3340"/>
                    <a:pt x="1701" y="3151"/>
                    <a:pt x="1701" y="2930"/>
                  </a:cubicBezTo>
                  <a:cubicBezTo>
                    <a:pt x="1701" y="2678"/>
                    <a:pt x="1859" y="2489"/>
                    <a:pt x="2079" y="2489"/>
                  </a:cubicBezTo>
                  <a:lnTo>
                    <a:pt x="2520" y="2489"/>
                  </a:lnTo>
                  <a:lnTo>
                    <a:pt x="2520" y="2048"/>
                  </a:lnTo>
                  <a:cubicBezTo>
                    <a:pt x="2520" y="1827"/>
                    <a:pt x="2710" y="1670"/>
                    <a:pt x="2930" y="1670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441"/>
                  </a:cubicBezTo>
                  <a:lnTo>
                    <a:pt x="0" y="5387"/>
                  </a:lnTo>
                  <a:cubicBezTo>
                    <a:pt x="32" y="5639"/>
                    <a:pt x="221" y="5797"/>
                    <a:pt x="441" y="5797"/>
                  </a:cubicBezTo>
                  <a:lnTo>
                    <a:pt x="5387" y="5797"/>
                  </a:lnTo>
                  <a:cubicBezTo>
                    <a:pt x="5639" y="5797"/>
                    <a:pt x="5829" y="5608"/>
                    <a:pt x="5829" y="5387"/>
                  </a:cubicBezTo>
                  <a:lnTo>
                    <a:pt x="5829" y="441"/>
                  </a:lnTo>
                  <a:cubicBezTo>
                    <a:pt x="5829" y="189"/>
                    <a:pt x="5639" y="0"/>
                    <a:pt x="5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A33D"/>
                </a:solidFill>
              </a:endParaRPr>
            </a:p>
          </p:txBody>
        </p:sp>
        <p:sp>
          <p:nvSpPr>
            <p:cNvPr id="58" name="Google Shape;6653;p70">
              <a:extLst>
                <a:ext uri="{FF2B5EF4-FFF2-40B4-BE49-F238E27FC236}">
                  <a16:creationId xmlns:a16="http://schemas.microsoft.com/office/drawing/2014/main" id="{D7E924B7-5E7A-D54A-871D-BCA1BD8992AF}"/>
                </a:ext>
              </a:extLst>
            </p:cNvPr>
            <p:cNvSpPr/>
            <p:nvPr/>
          </p:nvSpPr>
          <p:spPr>
            <a:xfrm>
              <a:off x="-41110575" y="3412375"/>
              <a:ext cx="146525" cy="144150"/>
            </a:xfrm>
            <a:custGeom>
              <a:avLst/>
              <a:gdLst/>
              <a:ahLst/>
              <a:cxnLst/>
              <a:rect l="l" t="t" r="r" b="b"/>
              <a:pathLst>
                <a:path w="5861" h="5766" extrusionOk="0">
                  <a:moveTo>
                    <a:pt x="3450" y="1859"/>
                  </a:moveTo>
                  <a:cubicBezTo>
                    <a:pt x="3561" y="1859"/>
                    <a:pt x="3671" y="1890"/>
                    <a:pt x="3750" y="1953"/>
                  </a:cubicBezTo>
                  <a:cubicBezTo>
                    <a:pt x="3907" y="2111"/>
                    <a:pt x="3907" y="2395"/>
                    <a:pt x="3750" y="2552"/>
                  </a:cubicBezTo>
                  <a:lnTo>
                    <a:pt x="3466" y="2836"/>
                  </a:lnTo>
                  <a:lnTo>
                    <a:pt x="3750" y="3119"/>
                  </a:lnTo>
                  <a:cubicBezTo>
                    <a:pt x="3907" y="3277"/>
                    <a:pt x="3907" y="3529"/>
                    <a:pt x="3750" y="3686"/>
                  </a:cubicBezTo>
                  <a:cubicBezTo>
                    <a:pt x="3671" y="3765"/>
                    <a:pt x="3561" y="3804"/>
                    <a:pt x="3450" y="3804"/>
                  </a:cubicBezTo>
                  <a:cubicBezTo>
                    <a:pt x="3340" y="3804"/>
                    <a:pt x="3230" y="3765"/>
                    <a:pt x="3151" y="3686"/>
                  </a:cubicBezTo>
                  <a:lnTo>
                    <a:pt x="2899" y="3434"/>
                  </a:lnTo>
                  <a:lnTo>
                    <a:pt x="2616" y="3686"/>
                  </a:lnTo>
                  <a:cubicBezTo>
                    <a:pt x="2537" y="3765"/>
                    <a:pt x="2426" y="3804"/>
                    <a:pt x="2316" y="3804"/>
                  </a:cubicBezTo>
                  <a:cubicBezTo>
                    <a:pt x="2206" y="3804"/>
                    <a:pt x="2096" y="3765"/>
                    <a:pt x="2017" y="3686"/>
                  </a:cubicBezTo>
                  <a:cubicBezTo>
                    <a:pt x="1859" y="3529"/>
                    <a:pt x="1859" y="3277"/>
                    <a:pt x="2017" y="3119"/>
                  </a:cubicBezTo>
                  <a:lnTo>
                    <a:pt x="2300" y="2836"/>
                  </a:lnTo>
                  <a:lnTo>
                    <a:pt x="2017" y="2552"/>
                  </a:lnTo>
                  <a:cubicBezTo>
                    <a:pt x="1859" y="2395"/>
                    <a:pt x="1859" y="2111"/>
                    <a:pt x="2017" y="1953"/>
                  </a:cubicBezTo>
                  <a:cubicBezTo>
                    <a:pt x="2096" y="1890"/>
                    <a:pt x="2206" y="1859"/>
                    <a:pt x="2316" y="1859"/>
                  </a:cubicBezTo>
                  <a:cubicBezTo>
                    <a:pt x="2426" y="1859"/>
                    <a:pt x="2537" y="1890"/>
                    <a:pt x="2616" y="1953"/>
                  </a:cubicBezTo>
                  <a:lnTo>
                    <a:pt x="2899" y="2237"/>
                  </a:lnTo>
                  <a:lnTo>
                    <a:pt x="3151" y="1953"/>
                  </a:lnTo>
                  <a:cubicBezTo>
                    <a:pt x="3230" y="1890"/>
                    <a:pt x="3340" y="1859"/>
                    <a:pt x="3450" y="1859"/>
                  </a:cubicBezTo>
                  <a:close/>
                  <a:moveTo>
                    <a:pt x="442" y="0"/>
                  </a:moveTo>
                  <a:cubicBezTo>
                    <a:pt x="221" y="0"/>
                    <a:pt x="1" y="189"/>
                    <a:pt x="1" y="378"/>
                  </a:cubicBezTo>
                  <a:lnTo>
                    <a:pt x="1" y="5356"/>
                  </a:lnTo>
                  <a:cubicBezTo>
                    <a:pt x="1" y="5608"/>
                    <a:pt x="221" y="5766"/>
                    <a:pt x="442" y="5766"/>
                  </a:cubicBezTo>
                  <a:lnTo>
                    <a:pt x="5419" y="5766"/>
                  </a:lnTo>
                  <a:cubicBezTo>
                    <a:pt x="5640" y="5766"/>
                    <a:pt x="5861" y="5545"/>
                    <a:pt x="5861" y="5356"/>
                  </a:cubicBezTo>
                  <a:lnTo>
                    <a:pt x="5861" y="378"/>
                  </a:lnTo>
                  <a:cubicBezTo>
                    <a:pt x="5861" y="158"/>
                    <a:pt x="5640" y="0"/>
                    <a:pt x="54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A33D"/>
                </a:solidFill>
              </a:endParaRPr>
            </a:p>
          </p:txBody>
        </p:sp>
        <p:sp>
          <p:nvSpPr>
            <p:cNvPr id="59" name="Google Shape;6654;p70">
              <a:extLst>
                <a:ext uri="{FF2B5EF4-FFF2-40B4-BE49-F238E27FC236}">
                  <a16:creationId xmlns:a16="http://schemas.microsoft.com/office/drawing/2014/main" id="{F26A56F7-8957-7940-844B-DC00314D35B7}"/>
                </a:ext>
              </a:extLst>
            </p:cNvPr>
            <p:cNvSpPr/>
            <p:nvPr/>
          </p:nvSpPr>
          <p:spPr>
            <a:xfrm>
              <a:off x="-40938875" y="3239100"/>
              <a:ext cx="145725" cy="148696"/>
            </a:xfrm>
            <a:custGeom>
              <a:avLst/>
              <a:gdLst/>
              <a:ahLst/>
              <a:cxnLst/>
              <a:rect l="l" t="t" r="r" b="b"/>
              <a:pathLst>
                <a:path w="5829" h="5797" extrusionOk="0">
                  <a:moveTo>
                    <a:pt x="3750" y="2457"/>
                  </a:moveTo>
                  <a:cubicBezTo>
                    <a:pt x="3970" y="2457"/>
                    <a:pt x="4128" y="2646"/>
                    <a:pt x="4128" y="2867"/>
                  </a:cubicBezTo>
                  <a:cubicBezTo>
                    <a:pt x="4159" y="3151"/>
                    <a:pt x="3970" y="3308"/>
                    <a:pt x="3750" y="3308"/>
                  </a:cubicBezTo>
                  <a:lnTo>
                    <a:pt x="2080" y="3308"/>
                  </a:lnTo>
                  <a:cubicBezTo>
                    <a:pt x="1859" y="3308"/>
                    <a:pt x="1702" y="3119"/>
                    <a:pt x="1702" y="2867"/>
                  </a:cubicBezTo>
                  <a:cubicBezTo>
                    <a:pt x="1702" y="2646"/>
                    <a:pt x="1891" y="2457"/>
                    <a:pt x="2080" y="2457"/>
                  </a:cubicBezTo>
                  <a:close/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lnTo>
                    <a:pt x="1" y="5387"/>
                  </a:lnTo>
                  <a:cubicBezTo>
                    <a:pt x="1" y="5639"/>
                    <a:pt x="190" y="5797"/>
                    <a:pt x="442" y="5797"/>
                  </a:cubicBezTo>
                  <a:lnTo>
                    <a:pt x="5388" y="5797"/>
                  </a:lnTo>
                  <a:cubicBezTo>
                    <a:pt x="5640" y="5797"/>
                    <a:pt x="5829" y="5608"/>
                    <a:pt x="5829" y="5387"/>
                  </a:cubicBezTo>
                  <a:lnTo>
                    <a:pt x="5829" y="441"/>
                  </a:ln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A33D"/>
                </a:solidFill>
              </a:endParaRPr>
            </a:p>
          </p:txBody>
        </p:sp>
        <p:sp>
          <p:nvSpPr>
            <p:cNvPr id="60" name="Google Shape;6655;p70">
              <a:extLst>
                <a:ext uri="{FF2B5EF4-FFF2-40B4-BE49-F238E27FC236}">
                  <a16:creationId xmlns:a16="http://schemas.microsoft.com/office/drawing/2014/main" id="{AE7456C8-5F24-AF4A-BC02-DAFE004FCE03}"/>
                </a:ext>
              </a:extLst>
            </p:cNvPr>
            <p:cNvSpPr/>
            <p:nvPr/>
          </p:nvSpPr>
          <p:spPr>
            <a:xfrm>
              <a:off x="-40938875" y="3411575"/>
              <a:ext cx="145725" cy="144950"/>
            </a:xfrm>
            <a:custGeom>
              <a:avLst/>
              <a:gdLst/>
              <a:ahLst/>
              <a:cxnLst/>
              <a:rect l="l" t="t" r="r" b="b"/>
              <a:pathLst>
                <a:path w="5829" h="5798" extrusionOk="0">
                  <a:moveTo>
                    <a:pt x="3750" y="1639"/>
                  </a:moveTo>
                  <a:cubicBezTo>
                    <a:pt x="3970" y="1639"/>
                    <a:pt x="4128" y="1859"/>
                    <a:pt x="4128" y="2080"/>
                  </a:cubicBezTo>
                  <a:cubicBezTo>
                    <a:pt x="4159" y="2332"/>
                    <a:pt x="3970" y="2490"/>
                    <a:pt x="3750" y="2490"/>
                  </a:cubicBezTo>
                  <a:lnTo>
                    <a:pt x="2080" y="2490"/>
                  </a:lnTo>
                  <a:cubicBezTo>
                    <a:pt x="1859" y="2490"/>
                    <a:pt x="1702" y="2269"/>
                    <a:pt x="1702" y="2080"/>
                  </a:cubicBezTo>
                  <a:cubicBezTo>
                    <a:pt x="1702" y="1859"/>
                    <a:pt x="1891" y="1639"/>
                    <a:pt x="2080" y="1639"/>
                  </a:cubicBezTo>
                  <a:close/>
                  <a:moveTo>
                    <a:pt x="3750" y="3309"/>
                  </a:moveTo>
                  <a:cubicBezTo>
                    <a:pt x="3970" y="3309"/>
                    <a:pt x="4128" y="3498"/>
                    <a:pt x="4128" y="3687"/>
                  </a:cubicBezTo>
                  <a:cubicBezTo>
                    <a:pt x="4159" y="3970"/>
                    <a:pt x="3970" y="4128"/>
                    <a:pt x="3750" y="4128"/>
                  </a:cubicBezTo>
                  <a:lnTo>
                    <a:pt x="2080" y="4128"/>
                  </a:lnTo>
                  <a:cubicBezTo>
                    <a:pt x="1859" y="4128"/>
                    <a:pt x="1702" y="3939"/>
                    <a:pt x="1702" y="3687"/>
                  </a:cubicBezTo>
                  <a:cubicBezTo>
                    <a:pt x="1702" y="3466"/>
                    <a:pt x="1891" y="3309"/>
                    <a:pt x="2080" y="3309"/>
                  </a:cubicBezTo>
                  <a:close/>
                  <a:moveTo>
                    <a:pt x="442" y="1"/>
                  </a:moveTo>
                  <a:cubicBezTo>
                    <a:pt x="190" y="1"/>
                    <a:pt x="1" y="190"/>
                    <a:pt x="1" y="379"/>
                  </a:cubicBezTo>
                  <a:lnTo>
                    <a:pt x="1" y="5388"/>
                  </a:lnTo>
                  <a:cubicBezTo>
                    <a:pt x="1" y="5640"/>
                    <a:pt x="190" y="5798"/>
                    <a:pt x="442" y="5798"/>
                  </a:cubicBezTo>
                  <a:lnTo>
                    <a:pt x="5388" y="5798"/>
                  </a:lnTo>
                  <a:cubicBezTo>
                    <a:pt x="5640" y="5798"/>
                    <a:pt x="5829" y="5577"/>
                    <a:pt x="5829" y="5388"/>
                  </a:cubicBezTo>
                  <a:lnTo>
                    <a:pt x="5829" y="410"/>
                  </a:ln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A33D"/>
                </a:solidFill>
              </a:endParaRPr>
            </a:p>
          </p:txBody>
        </p:sp>
      </p:grpSp>
      <p:grpSp>
        <p:nvGrpSpPr>
          <p:cNvPr id="62" name="Google Shape;8395;p73">
            <a:extLst>
              <a:ext uri="{FF2B5EF4-FFF2-40B4-BE49-F238E27FC236}">
                <a16:creationId xmlns:a16="http://schemas.microsoft.com/office/drawing/2014/main" id="{16388F18-3C33-8D47-BA13-FF378C5F0B04}"/>
              </a:ext>
            </a:extLst>
          </p:cNvPr>
          <p:cNvGrpSpPr/>
          <p:nvPr/>
        </p:nvGrpSpPr>
        <p:grpSpPr>
          <a:xfrm>
            <a:off x="5189337" y="3190825"/>
            <a:ext cx="374904" cy="374904"/>
            <a:chOff x="-49027775" y="3183175"/>
            <a:chExt cx="299325" cy="299325"/>
          </a:xfrm>
          <a:solidFill>
            <a:schemeClr val="accent2"/>
          </a:solidFill>
        </p:grpSpPr>
        <p:sp>
          <p:nvSpPr>
            <p:cNvPr id="63" name="Google Shape;8396;p73">
              <a:extLst>
                <a:ext uri="{FF2B5EF4-FFF2-40B4-BE49-F238E27FC236}">
                  <a16:creationId xmlns:a16="http://schemas.microsoft.com/office/drawing/2014/main" id="{2F260A81-DC19-5F44-BE12-016DF205F8E2}"/>
                </a:ext>
              </a:extLst>
            </p:cNvPr>
            <p:cNvSpPr/>
            <p:nvPr/>
          </p:nvSpPr>
          <p:spPr>
            <a:xfrm>
              <a:off x="-48870250" y="3183175"/>
              <a:ext cx="141800" cy="185900"/>
            </a:xfrm>
            <a:custGeom>
              <a:avLst/>
              <a:gdLst/>
              <a:ahLst/>
              <a:cxnLst/>
              <a:rect l="l" t="t" r="r" b="b"/>
              <a:pathLst>
                <a:path w="5672" h="7436" extrusionOk="0">
                  <a:moveTo>
                    <a:pt x="1" y="0"/>
                  </a:moveTo>
                  <a:lnTo>
                    <a:pt x="1" y="1796"/>
                  </a:lnTo>
                  <a:lnTo>
                    <a:pt x="32" y="1796"/>
                  </a:lnTo>
                  <a:cubicBezTo>
                    <a:pt x="158" y="1765"/>
                    <a:pt x="284" y="1765"/>
                    <a:pt x="379" y="1765"/>
                  </a:cubicBezTo>
                  <a:cubicBezTo>
                    <a:pt x="1166" y="1765"/>
                    <a:pt x="1828" y="2395"/>
                    <a:pt x="1828" y="3182"/>
                  </a:cubicBezTo>
                  <a:cubicBezTo>
                    <a:pt x="1828" y="3970"/>
                    <a:pt x="1166" y="4600"/>
                    <a:pt x="379" y="4600"/>
                  </a:cubicBezTo>
                  <a:cubicBezTo>
                    <a:pt x="284" y="4600"/>
                    <a:pt x="158" y="4600"/>
                    <a:pt x="32" y="4568"/>
                  </a:cubicBezTo>
                  <a:lnTo>
                    <a:pt x="32" y="5671"/>
                  </a:lnTo>
                  <a:lnTo>
                    <a:pt x="1702" y="5671"/>
                  </a:lnTo>
                  <a:cubicBezTo>
                    <a:pt x="2017" y="5671"/>
                    <a:pt x="2175" y="6018"/>
                    <a:pt x="1954" y="6270"/>
                  </a:cubicBezTo>
                  <a:cubicBezTo>
                    <a:pt x="1860" y="6364"/>
                    <a:pt x="1765" y="6585"/>
                    <a:pt x="1765" y="6742"/>
                  </a:cubicBezTo>
                  <a:cubicBezTo>
                    <a:pt x="1765" y="7120"/>
                    <a:pt x="2080" y="7435"/>
                    <a:pt x="2490" y="7435"/>
                  </a:cubicBezTo>
                  <a:cubicBezTo>
                    <a:pt x="2868" y="7435"/>
                    <a:pt x="3183" y="7120"/>
                    <a:pt x="3183" y="6742"/>
                  </a:cubicBezTo>
                  <a:cubicBezTo>
                    <a:pt x="3183" y="6585"/>
                    <a:pt x="3120" y="6364"/>
                    <a:pt x="2994" y="6270"/>
                  </a:cubicBezTo>
                  <a:cubicBezTo>
                    <a:pt x="2805" y="6018"/>
                    <a:pt x="2962" y="5671"/>
                    <a:pt x="3277" y="5671"/>
                  </a:cubicBezTo>
                  <a:lnTo>
                    <a:pt x="5672" y="5671"/>
                  </a:lnTo>
                  <a:lnTo>
                    <a:pt x="5672" y="1765"/>
                  </a:lnTo>
                  <a:cubicBezTo>
                    <a:pt x="5672" y="788"/>
                    <a:pt x="4884" y="0"/>
                    <a:pt x="390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8397;p73">
              <a:extLst>
                <a:ext uri="{FF2B5EF4-FFF2-40B4-BE49-F238E27FC236}">
                  <a16:creationId xmlns:a16="http://schemas.microsoft.com/office/drawing/2014/main" id="{39AB60D7-4D52-1643-A683-C2A2DE1A68C1}"/>
                </a:ext>
              </a:extLst>
            </p:cNvPr>
            <p:cNvSpPr/>
            <p:nvPr/>
          </p:nvSpPr>
          <p:spPr>
            <a:xfrm>
              <a:off x="-49027775" y="3183175"/>
              <a:ext cx="185900" cy="141800"/>
            </a:xfrm>
            <a:custGeom>
              <a:avLst/>
              <a:gdLst/>
              <a:ahLst/>
              <a:cxnLst/>
              <a:rect l="l" t="t" r="r" b="b"/>
              <a:pathLst>
                <a:path w="7436" h="5672" extrusionOk="0">
                  <a:moveTo>
                    <a:pt x="1765" y="0"/>
                  </a:moveTo>
                  <a:cubicBezTo>
                    <a:pt x="788" y="0"/>
                    <a:pt x="1" y="788"/>
                    <a:pt x="1" y="1765"/>
                  </a:cubicBezTo>
                  <a:lnTo>
                    <a:pt x="1" y="5671"/>
                  </a:lnTo>
                  <a:lnTo>
                    <a:pt x="1828" y="5671"/>
                  </a:lnTo>
                  <a:lnTo>
                    <a:pt x="1828" y="5640"/>
                  </a:lnTo>
                  <a:cubicBezTo>
                    <a:pt x="1765" y="5514"/>
                    <a:pt x="1765" y="5388"/>
                    <a:pt x="1765" y="5262"/>
                  </a:cubicBezTo>
                  <a:cubicBezTo>
                    <a:pt x="1765" y="4474"/>
                    <a:pt x="2395" y="3844"/>
                    <a:pt x="3183" y="3844"/>
                  </a:cubicBezTo>
                  <a:cubicBezTo>
                    <a:pt x="3970" y="3844"/>
                    <a:pt x="4600" y="4474"/>
                    <a:pt x="4600" y="5262"/>
                  </a:cubicBezTo>
                  <a:cubicBezTo>
                    <a:pt x="4600" y="5388"/>
                    <a:pt x="4569" y="5514"/>
                    <a:pt x="4569" y="5640"/>
                  </a:cubicBezTo>
                  <a:lnTo>
                    <a:pt x="5672" y="5640"/>
                  </a:lnTo>
                  <a:lnTo>
                    <a:pt x="5672" y="3970"/>
                  </a:lnTo>
                  <a:cubicBezTo>
                    <a:pt x="5672" y="3748"/>
                    <a:pt x="5843" y="3605"/>
                    <a:pt x="6032" y="3605"/>
                  </a:cubicBezTo>
                  <a:cubicBezTo>
                    <a:pt x="6112" y="3605"/>
                    <a:pt x="6195" y="3630"/>
                    <a:pt x="6270" y="3686"/>
                  </a:cubicBezTo>
                  <a:cubicBezTo>
                    <a:pt x="6396" y="3812"/>
                    <a:pt x="6585" y="3907"/>
                    <a:pt x="6743" y="3907"/>
                  </a:cubicBezTo>
                  <a:cubicBezTo>
                    <a:pt x="7121" y="3907"/>
                    <a:pt x="7436" y="3592"/>
                    <a:pt x="7436" y="3182"/>
                  </a:cubicBezTo>
                  <a:cubicBezTo>
                    <a:pt x="7436" y="2804"/>
                    <a:pt x="7121" y="2489"/>
                    <a:pt x="6743" y="2489"/>
                  </a:cubicBezTo>
                  <a:cubicBezTo>
                    <a:pt x="6585" y="2489"/>
                    <a:pt x="6396" y="2552"/>
                    <a:pt x="6270" y="2678"/>
                  </a:cubicBezTo>
                  <a:cubicBezTo>
                    <a:pt x="6195" y="2734"/>
                    <a:pt x="6112" y="2760"/>
                    <a:pt x="6032" y="2760"/>
                  </a:cubicBezTo>
                  <a:cubicBezTo>
                    <a:pt x="5843" y="2760"/>
                    <a:pt x="5672" y="2616"/>
                    <a:pt x="5672" y="2395"/>
                  </a:cubicBezTo>
                  <a:lnTo>
                    <a:pt x="56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8398;p73">
              <a:extLst>
                <a:ext uri="{FF2B5EF4-FFF2-40B4-BE49-F238E27FC236}">
                  <a16:creationId xmlns:a16="http://schemas.microsoft.com/office/drawing/2014/main" id="{CE996A93-1B80-1B45-BEF8-6042D2BA5687}"/>
                </a:ext>
              </a:extLst>
            </p:cNvPr>
            <p:cNvSpPr/>
            <p:nvPr/>
          </p:nvSpPr>
          <p:spPr>
            <a:xfrm>
              <a:off x="-49027775" y="3295800"/>
              <a:ext cx="141800" cy="186700"/>
            </a:xfrm>
            <a:custGeom>
              <a:avLst/>
              <a:gdLst/>
              <a:ahLst/>
              <a:cxnLst/>
              <a:rect l="l" t="t" r="r" b="b"/>
              <a:pathLst>
                <a:path w="5672" h="7468" extrusionOk="0">
                  <a:moveTo>
                    <a:pt x="3183" y="0"/>
                  </a:moveTo>
                  <a:cubicBezTo>
                    <a:pt x="2805" y="0"/>
                    <a:pt x="2490" y="315"/>
                    <a:pt x="2490" y="725"/>
                  </a:cubicBezTo>
                  <a:cubicBezTo>
                    <a:pt x="2490" y="883"/>
                    <a:pt x="2553" y="1072"/>
                    <a:pt x="2679" y="1198"/>
                  </a:cubicBezTo>
                  <a:cubicBezTo>
                    <a:pt x="2868" y="1418"/>
                    <a:pt x="2710" y="1796"/>
                    <a:pt x="2395" y="1796"/>
                  </a:cubicBezTo>
                  <a:lnTo>
                    <a:pt x="1" y="1796"/>
                  </a:lnTo>
                  <a:lnTo>
                    <a:pt x="1" y="5671"/>
                  </a:lnTo>
                  <a:cubicBezTo>
                    <a:pt x="1" y="6679"/>
                    <a:pt x="788" y="7467"/>
                    <a:pt x="1765" y="7467"/>
                  </a:cubicBezTo>
                  <a:lnTo>
                    <a:pt x="5672" y="7467"/>
                  </a:lnTo>
                  <a:lnTo>
                    <a:pt x="5672" y="5640"/>
                  </a:lnTo>
                  <a:lnTo>
                    <a:pt x="5640" y="5640"/>
                  </a:lnTo>
                  <a:cubicBezTo>
                    <a:pt x="5514" y="5703"/>
                    <a:pt x="5388" y="5703"/>
                    <a:pt x="5294" y="5703"/>
                  </a:cubicBezTo>
                  <a:cubicBezTo>
                    <a:pt x="4506" y="5703"/>
                    <a:pt x="3844" y="5041"/>
                    <a:pt x="3844" y="4254"/>
                  </a:cubicBezTo>
                  <a:cubicBezTo>
                    <a:pt x="3844" y="3466"/>
                    <a:pt x="4506" y="2867"/>
                    <a:pt x="5294" y="2867"/>
                  </a:cubicBezTo>
                  <a:cubicBezTo>
                    <a:pt x="5388" y="2867"/>
                    <a:pt x="5514" y="2867"/>
                    <a:pt x="5640" y="2899"/>
                  </a:cubicBezTo>
                  <a:lnTo>
                    <a:pt x="5640" y="1796"/>
                  </a:lnTo>
                  <a:lnTo>
                    <a:pt x="3970" y="1796"/>
                  </a:lnTo>
                  <a:cubicBezTo>
                    <a:pt x="3655" y="1796"/>
                    <a:pt x="3498" y="1418"/>
                    <a:pt x="3718" y="1198"/>
                  </a:cubicBezTo>
                  <a:cubicBezTo>
                    <a:pt x="3813" y="1072"/>
                    <a:pt x="3907" y="883"/>
                    <a:pt x="3907" y="725"/>
                  </a:cubicBezTo>
                  <a:cubicBezTo>
                    <a:pt x="3907" y="315"/>
                    <a:pt x="3592" y="0"/>
                    <a:pt x="31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8399;p73">
              <a:extLst>
                <a:ext uri="{FF2B5EF4-FFF2-40B4-BE49-F238E27FC236}">
                  <a16:creationId xmlns:a16="http://schemas.microsoft.com/office/drawing/2014/main" id="{4A46C5DD-60BD-7F46-AD42-39E40E92BBFE}"/>
                </a:ext>
              </a:extLst>
            </p:cNvPr>
            <p:cNvSpPr/>
            <p:nvPr/>
          </p:nvSpPr>
          <p:spPr>
            <a:xfrm>
              <a:off x="-48914350" y="3340700"/>
              <a:ext cx="185900" cy="141800"/>
            </a:xfrm>
            <a:custGeom>
              <a:avLst/>
              <a:gdLst/>
              <a:ahLst/>
              <a:cxnLst/>
              <a:rect l="l" t="t" r="r" b="b"/>
              <a:pathLst>
                <a:path w="7436" h="5672" extrusionOk="0">
                  <a:moveTo>
                    <a:pt x="5608" y="0"/>
                  </a:moveTo>
                  <a:lnTo>
                    <a:pt x="5608" y="32"/>
                  </a:lnTo>
                  <a:cubicBezTo>
                    <a:pt x="5671" y="158"/>
                    <a:pt x="5671" y="284"/>
                    <a:pt x="5671" y="378"/>
                  </a:cubicBezTo>
                  <a:cubicBezTo>
                    <a:pt x="5671" y="1166"/>
                    <a:pt x="5041" y="1796"/>
                    <a:pt x="4254" y="1796"/>
                  </a:cubicBezTo>
                  <a:cubicBezTo>
                    <a:pt x="3466" y="1796"/>
                    <a:pt x="2836" y="1166"/>
                    <a:pt x="2836" y="378"/>
                  </a:cubicBezTo>
                  <a:cubicBezTo>
                    <a:pt x="2836" y="284"/>
                    <a:pt x="2867" y="158"/>
                    <a:pt x="2867" y="32"/>
                  </a:cubicBezTo>
                  <a:lnTo>
                    <a:pt x="1765" y="32"/>
                  </a:lnTo>
                  <a:lnTo>
                    <a:pt x="1765" y="1670"/>
                  </a:lnTo>
                  <a:cubicBezTo>
                    <a:pt x="1765" y="1907"/>
                    <a:pt x="1602" y="2041"/>
                    <a:pt x="1419" y="2041"/>
                  </a:cubicBezTo>
                  <a:cubicBezTo>
                    <a:pt x="1334" y="2041"/>
                    <a:pt x="1245" y="2013"/>
                    <a:pt x="1166" y="1954"/>
                  </a:cubicBezTo>
                  <a:cubicBezTo>
                    <a:pt x="1040" y="1827"/>
                    <a:pt x="851" y="1764"/>
                    <a:pt x="694" y="1764"/>
                  </a:cubicBezTo>
                  <a:cubicBezTo>
                    <a:pt x="315" y="1764"/>
                    <a:pt x="0" y="2080"/>
                    <a:pt x="0" y="2458"/>
                  </a:cubicBezTo>
                  <a:cubicBezTo>
                    <a:pt x="0" y="2867"/>
                    <a:pt x="315" y="3182"/>
                    <a:pt x="694" y="3182"/>
                  </a:cubicBezTo>
                  <a:cubicBezTo>
                    <a:pt x="851" y="3182"/>
                    <a:pt x="1040" y="3119"/>
                    <a:pt x="1166" y="2993"/>
                  </a:cubicBezTo>
                  <a:cubicBezTo>
                    <a:pt x="1247" y="2933"/>
                    <a:pt x="1337" y="2904"/>
                    <a:pt x="1423" y="2904"/>
                  </a:cubicBezTo>
                  <a:cubicBezTo>
                    <a:pt x="1605" y="2904"/>
                    <a:pt x="1765" y="3031"/>
                    <a:pt x="1765" y="3245"/>
                  </a:cubicBezTo>
                  <a:lnTo>
                    <a:pt x="1765" y="5671"/>
                  </a:lnTo>
                  <a:lnTo>
                    <a:pt x="5671" y="5671"/>
                  </a:lnTo>
                  <a:cubicBezTo>
                    <a:pt x="6648" y="5671"/>
                    <a:pt x="7436" y="4883"/>
                    <a:pt x="7436" y="3907"/>
                  </a:cubicBezTo>
                  <a:lnTo>
                    <a:pt x="743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7118;p71">
            <a:extLst>
              <a:ext uri="{FF2B5EF4-FFF2-40B4-BE49-F238E27FC236}">
                <a16:creationId xmlns:a16="http://schemas.microsoft.com/office/drawing/2014/main" id="{DA3BAC4D-04B7-B84B-85F8-2A23A7C5E1FE}"/>
              </a:ext>
            </a:extLst>
          </p:cNvPr>
          <p:cNvGrpSpPr/>
          <p:nvPr/>
        </p:nvGrpSpPr>
        <p:grpSpPr>
          <a:xfrm rot="5400000">
            <a:off x="1427185" y="1695525"/>
            <a:ext cx="374904" cy="374904"/>
            <a:chOff x="-59400775" y="4084200"/>
            <a:chExt cx="311125" cy="315875"/>
          </a:xfrm>
          <a:solidFill>
            <a:schemeClr val="accent2"/>
          </a:solidFill>
        </p:grpSpPr>
        <p:sp>
          <p:nvSpPr>
            <p:cNvPr id="68" name="Google Shape;7119;p71">
              <a:extLst>
                <a:ext uri="{FF2B5EF4-FFF2-40B4-BE49-F238E27FC236}">
                  <a16:creationId xmlns:a16="http://schemas.microsoft.com/office/drawing/2014/main" id="{FB2DFCDD-46EF-7840-9617-F4E55FBC19B0}"/>
                </a:ext>
              </a:extLst>
            </p:cNvPr>
            <p:cNvSpPr/>
            <p:nvPr/>
          </p:nvSpPr>
          <p:spPr>
            <a:xfrm>
              <a:off x="-5940077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37" y="1071"/>
                    <a:pt x="2237" y="1260"/>
                  </a:cubicBezTo>
                  <a:cubicBezTo>
                    <a:pt x="2237" y="1449"/>
                    <a:pt x="2048" y="1701"/>
                    <a:pt x="1796" y="1701"/>
                  </a:cubicBezTo>
                  <a:cubicBezTo>
                    <a:pt x="1576" y="1701"/>
                    <a:pt x="1418" y="1481"/>
                    <a:pt x="1418" y="1260"/>
                  </a:cubicBezTo>
                  <a:cubicBezTo>
                    <a:pt x="1418" y="1008"/>
                    <a:pt x="1576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29" y="3308"/>
                  </a:cubicBezTo>
                  <a:lnTo>
                    <a:pt x="2332" y="3308"/>
                  </a:lnTo>
                  <a:cubicBezTo>
                    <a:pt x="2993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7120;p71">
              <a:extLst>
                <a:ext uri="{FF2B5EF4-FFF2-40B4-BE49-F238E27FC236}">
                  <a16:creationId xmlns:a16="http://schemas.microsoft.com/office/drawing/2014/main" id="{E27DA533-DD61-D042-98C4-349534EC1810}"/>
                </a:ext>
              </a:extLst>
            </p:cNvPr>
            <p:cNvSpPr/>
            <p:nvPr/>
          </p:nvSpPr>
          <p:spPr>
            <a:xfrm>
              <a:off x="-59400000" y="4084200"/>
              <a:ext cx="89825" cy="212700"/>
            </a:xfrm>
            <a:custGeom>
              <a:avLst/>
              <a:gdLst/>
              <a:ahLst/>
              <a:cxnLst/>
              <a:rect l="l" t="t" r="r" b="b"/>
              <a:pathLst>
                <a:path w="3593" h="8508" extrusionOk="0">
                  <a:moveTo>
                    <a:pt x="1734" y="1607"/>
                  </a:moveTo>
                  <a:cubicBezTo>
                    <a:pt x="1923" y="1607"/>
                    <a:pt x="2175" y="1797"/>
                    <a:pt x="2175" y="2049"/>
                  </a:cubicBezTo>
                  <a:lnTo>
                    <a:pt x="2175" y="7278"/>
                  </a:lnTo>
                  <a:cubicBezTo>
                    <a:pt x="2175" y="7499"/>
                    <a:pt x="1986" y="7656"/>
                    <a:pt x="1734" y="7656"/>
                  </a:cubicBezTo>
                  <a:cubicBezTo>
                    <a:pt x="1513" y="7656"/>
                    <a:pt x="1356" y="7467"/>
                    <a:pt x="1356" y="7278"/>
                  </a:cubicBezTo>
                  <a:lnTo>
                    <a:pt x="1356" y="2049"/>
                  </a:lnTo>
                  <a:cubicBezTo>
                    <a:pt x="1356" y="1797"/>
                    <a:pt x="1545" y="1607"/>
                    <a:pt x="1734" y="1607"/>
                  </a:cubicBezTo>
                  <a:close/>
                  <a:moveTo>
                    <a:pt x="1230" y="1"/>
                  </a:moveTo>
                  <a:cubicBezTo>
                    <a:pt x="568" y="1"/>
                    <a:pt x="1" y="536"/>
                    <a:pt x="1" y="1198"/>
                  </a:cubicBezTo>
                  <a:lnTo>
                    <a:pt x="1" y="8507"/>
                  </a:lnTo>
                  <a:lnTo>
                    <a:pt x="3593" y="8507"/>
                  </a:lnTo>
                  <a:lnTo>
                    <a:pt x="3593" y="1198"/>
                  </a:lnTo>
                  <a:cubicBezTo>
                    <a:pt x="3561" y="536"/>
                    <a:pt x="2994" y="1"/>
                    <a:pt x="23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121;p71">
              <a:extLst>
                <a:ext uri="{FF2B5EF4-FFF2-40B4-BE49-F238E27FC236}">
                  <a16:creationId xmlns:a16="http://schemas.microsoft.com/office/drawing/2014/main" id="{81C2694C-992F-C948-B1B5-8EE274B5E6CB}"/>
                </a:ext>
              </a:extLst>
            </p:cNvPr>
            <p:cNvSpPr/>
            <p:nvPr/>
          </p:nvSpPr>
          <p:spPr>
            <a:xfrm>
              <a:off x="-59290500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05" y="1071"/>
                    <a:pt x="2205" y="1260"/>
                  </a:cubicBezTo>
                  <a:cubicBezTo>
                    <a:pt x="2205" y="1449"/>
                    <a:pt x="2016" y="1701"/>
                    <a:pt x="1796" y="1701"/>
                  </a:cubicBezTo>
                  <a:cubicBezTo>
                    <a:pt x="1575" y="1701"/>
                    <a:pt x="1386" y="1481"/>
                    <a:pt x="1386" y="1260"/>
                  </a:cubicBezTo>
                  <a:cubicBezTo>
                    <a:pt x="1386" y="1008"/>
                    <a:pt x="1575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60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22;p71">
              <a:extLst>
                <a:ext uri="{FF2B5EF4-FFF2-40B4-BE49-F238E27FC236}">
                  <a16:creationId xmlns:a16="http://schemas.microsoft.com/office/drawing/2014/main" id="{534FB184-E36A-A14F-B812-AAB74B89DFDB}"/>
                </a:ext>
              </a:extLst>
            </p:cNvPr>
            <p:cNvSpPr/>
            <p:nvPr/>
          </p:nvSpPr>
          <p:spPr>
            <a:xfrm>
              <a:off x="-5929050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96" y="1607"/>
                  </a:moveTo>
                  <a:cubicBezTo>
                    <a:pt x="2048" y="1607"/>
                    <a:pt x="2205" y="1797"/>
                    <a:pt x="2205" y="2049"/>
                  </a:cubicBezTo>
                  <a:lnTo>
                    <a:pt x="2205" y="7278"/>
                  </a:lnTo>
                  <a:cubicBezTo>
                    <a:pt x="2205" y="7499"/>
                    <a:pt x="2016" y="7656"/>
                    <a:pt x="1796" y="7656"/>
                  </a:cubicBezTo>
                  <a:cubicBezTo>
                    <a:pt x="1607" y="7656"/>
                    <a:pt x="1386" y="7467"/>
                    <a:pt x="1386" y="7278"/>
                  </a:cubicBezTo>
                  <a:lnTo>
                    <a:pt x="1386" y="2049"/>
                  </a:lnTo>
                  <a:cubicBezTo>
                    <a:pt x="1386" y="1797"/>
                    <a:pt x="1575" y="1607"/>
                    <a:pt x="1796" y="1607"/>
                  </a:cubicBezTo>
                  <a:close/>
                  <a:moveTo>
                    <a:pt x="1260" y="1"/>
                  </a:moveTo>
                  <a:cubicBezTo>
                    <a:pt x="599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92" y="536"/>
                    <a:pt x="3025" y="1"/>
                    <a:pt x="23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123;p71">
              <a:extLst>
                <a:ext uri="{FF2B5EF4-FFF2-40B4-BE49-F238E27FC236}">
                  <a16:creationId xmlns:a16="http://schemas.microsoft.com/office/drawing/2014/main" id="{791E22DC-CD3B-AD46-8391-1A8CE1951C5C}"/>
                </a:ext>
              </a:extLst>
            </p:cNvPr>
            <p:cNvSpPr/>
            <p:nvPr/>
          </p:nvSpPr>
          <p:spPr>
            <a:xfrm>
              <a:off x="-5918102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828" y="851"/>
                  </a:moveTo>
                  <a:cubicBezTo>
                    <a:pt x="2080" y="851"/>
                    <a:pt x="2269" y="1071"/>
                    <a:pt x="2269" y="1260"/>
                  </a:cubicBezTo>
                  <a:cubicBezTo>
                    <a:pt x="2269" y="1449"/>
                    <a:pt x="2080" y="1701"/>
                    <a:pt x="1828" y="1701"/>
                  </a:cubicBezTo>
                  <a:cubicBezTo>
                    <a:pt x="1607" y="1701"/>
                    <a:pt x="1450" y="1481"/>
                    <a:pt x="1450" y="1260"/>
                  </a:cubicBezTo>
                  <a:cubicBezTo>
                    <a:pt x="1450" y="1008"/>
                    <a:pt x="1607" y="851"/>
                    <a:pt x="1828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lnTo>
                    <a:pt x="32" y="2079"/>
                  </a:lnTo>
                  <a:cubicBezTo>
                    <a:pt x="32" y="2741"/>
                    <a:pt x="567" y="3308"/>
                    <a:pt x="1261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124;p71">
              <a:extLst>
                <a:ext uri="{FF2B5EF4-FFF2-40B4-BE49-F238E27FC236}">
                  <a16:creationId xmlns:a16="http://schemas.microsoft.com/office/drawing/2014/main" id="{ABDAC57B-1286-4B41-A267-19F3556FF853}"/>
                </a:ext>
              </a:extLst>
            </p:cNvPr>
            <p:cNvSpPr/>
            <p:nvPr/>
          </p:nvSpPr>
          <p:spPr>
            <a:xfrm>
              <a:off x="-5917945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33" y="1607"/>
                  </a:moveTo>
                  <a:cubicBezTo>
                    <a:pt x="1922" y="1607"/>
                    <a:pt x="2174" y="1797"/>
                    <a:pt x="2174" y="2049"/>
                  </a:cubicBezTo>
                  <a:lnTo>
                    <a:pt x="2174" y="7278"/>
                  </a:lnTo>
                  <a:cubicBezTo>
                    <a:pt x="2174" y="7499"/>
                    <a:pt x="1985" y="7656"/>
                    <a:pt x="1733" y="7656"/>
                  </a:cubicBezTo>
                  <a:cubicBezTo>
                    <a:pt x="1513" y="7656"/>
                    <a:pt x="1355" y="7467"/>
                    <a:pt x="1355" y="7278"/>
                  </a:cubicBezTo>
                  <a:lnTo>
                    <a:pt x="1355" y="2049"/>
                  </a:lnTo>
                  <a:cubicBezTo>
                    <a:pt x="1355" y="1797"/>
                    <a:pt x="1544" y="1607"/>
                    <a:pt x="1733" y="1607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60" y="536"/>
                    <a:pt x="2993" y="1"/>
                    <a:pt x="23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6252;p69">
            <a:extLst>
              <a:ext uri="{FF2B5EF4-FFF2-40B4-BE49-F238E27FC236}">
                <a16:creationId xmlns:a16="http://schemas.microsoft.com/office/drawing/2014/main" id="{7A1AA1AF-C80F-A546-86EA-847904406DD5}"/>
              </a:ext>
            </a:extLst>
          </p:cNvPr>
          <p:cNvGrpSpPr/>
          <p:nvPr/>
        </p:nvGrpSpPr>
        <p:grpSpPr>
          <a:xfrm>
            <a:off x="1432841" y="3151351"/>
            <a:ext cx="374904" cy="374904"/>
            <a:chOff x="6235400" y="249400"/>
            <a:chExt cx="481825" cy="481825"/>
          </a:xfrm>
          <a:solidFill>
            <a:schemeClr val="accent2"/>
          </a:solidFill>
        </p:grpSpPr>
        <p:sp>
          <p:nvSpPr>
            <p:cNvPr id="75" name="Google Shape;6253;p69">
              <a:extLst>
                <a:ext uri="{FF2B5EF4-FFF2-40B4-BE49-F238E27FC236}">
                  <a16:creationId xmlns:a16="http://schemas.microsoft.com/office/drawing/2014/main" id="{F3AB03F2-3863-C049-BBE1-D25033501446}"/>
                </a:ext>
              </a:extLst>
            </p:cNvPr>
            <p:cNvSpPr/>
            <p:nvPr/>
          </p:nvSpPr>
          <p:spPr>
            <a:xfrm>
              <a:off x="6425625" y="482025"/>
              <a:ext cx="177700" cy="135375"/>
            </a:xfrm>
            <a:custGeom>
              <a:avLst/>
              <a:gdLst/>
              <a:ahLst/>
              <a:cxnLst/>
              <a:rect l="l" t="t" r="r" b="b"/>
              <a:pathLst>
                <a:path w="7108" h="5415" extrusionOk="0">
                  <a:moveTo>
                    <a:pt x="5415" y="0"/>
                  </a:moveTo>
                  <a:lnTo>
                    <a:pt x="1" y="5415"/>
                  </a:lnTo>
                  <a:lnTo>
                    <a:pt x="7107" y="5415"/>
                  </a:lnTo>
                  <a:lnTo>
                    <a:pt x="7107" y="1696"/>
                  </a:lnTo>
                  <a:lnTo>
                    <a:pt x="541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6" name="Google Shape;6254;p69">
              <a:extLst>
                <a:ext uri="{FF2B5EF4-FFF2-40B4-BE49-F238E27FC236}">
                  <a16:creationId xmlns:a16="http://schemas.microsoft.com/office/drawing/2014/main" id="{724A93EC-75A5-EF40-AB02-628BAAEACB30}"/>
                </a:ext>
              </a:extLst>
            </p:cNvPr>
            <p:cNvSpPr/>
            <p:nvPr/>
          </p:nvSpPr>
          <p:spPr>
            <a:xfrm>
              <a:off x="6462150" y="419775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0"/>
                  </a:moveTo>
                  <a:cubicBezTo>
                    <a:pt x="253" y="0"/>
                    <a:pt x="0" y="250"/>
                    <a:pt x="0" y="563"/>
                  </a:cubicBezTo>
                  <a:cubicBezTo>
                    <a:pt x="0" y="876"/>
                    <a:pt x="253" y="1129"/>
                    <a:pt x="566" y="1129"/>
                  </a:cubicBezTo>
                  <a:cubicBezTo>
                    <a:pt x="877" y="1129"/>
                    <a:pt x="1130" y="876"/>
                    <a:pt x="1130" y="563"/>
                  </a:cubicBezTo>
                  <a:cubicBezTo>
                    <a:pt x="1130" y="250"/>
                    <a:pt x="877" y="0"/>
                    <a:pt x="5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7" name="Google Shape;6255;p69">
              <a:extLst>
                <a:ext uri="{FF2B5EF4-FFF2-40B4-BE49-F238E27FC236}">
                  <a16:creationId xmlns:a16="http://schemas.microsoft.com/office/drawing/2014/main" id="{948BFB83-4DFF-6742-93B4-705D96AF62EA}"/>
                </a:ext>
              </a:extLst>
            </p:cNvPr>
            <p:cNvSpPr/>
            <p:nvPr/>
          </p:nvSpPr>
          <p:spPr>
            <a:xfrm>
              <a:off x="6349225" y="508600"/>
              <a:ext cx="113625" cy="108800"/>
            </a:xfrm>
            <a:custGeom>
              <a:avLst/>
              <a:gdLst/>
              <a:ahLst/>
              <a:cxnLst/>
              <a:rect l="l" t="t" r="r" b="b"/>
              <a:pathLst>
                <a:path w="4545" h="4352" extrusionOk="0">
                  <a:moveTo>
                    <a:pt x="2858" y="0"/>
                  </a:moveTo>
                  <a:lnTo>
                    <a:pt x="0" y="2623"/>
                  </a:lnTo>
                  <a:lnTo>
                    <a:pt x="0" y="4352"/>
                  </a:lnTo>
                  <a:lnTo>
                    <a:pt x="1461" y="4352"/>
                  </a:lnTo>
                  <a:lnTo>
                    <a:pt x="4544" y="1265"/>
                  </a:lnTo>
                  <a:lnTo>
                    <a:pt x="285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8" name="Google Shape;6256;p69">
              <a:extLst>
                <a:ext uri="{FF2B5EF4-FFF2-40B4-BE49-F238E27FC236}">
                  <a16:creationId xmlns:a16="http://schemas.microsoft.com/office/drawing/2014/main" id="{F192C0C4-2047-EF46-B39E-B28692A70127}"/>
                </a:ext>
              </a:extLst>
            </p:cNvPr>
            <p:cNvSpPr/>
            <p:nvPr/>
          </p:nvSpPr>
          <p:spPr>
            <a:xfrm>
              <a:off x="6349225" y="363300"/>
              <a:ext cx="254100" cy="172575"/>
            </a:xfrm>
            <a:custGeom>
              <a:avLst/>
              <a:gdLst/>
              <a:ahLst/>
              <a:cxnLst/>
              <a:rect l="l" t="t" r="r" b="b"/>
              <a:pathLst>
                <a:path w="10164" h="6903" extrusionOk="0">
                  <a:moveTo>
                    <a:pt x="5083" y="1130"/>
                  </a:moveTo>
                  <a:cubicBezTo>
                    <a:pt x="5767" y="1130"/>
                    <a:pt x="6384" y="1542"/>
                    <a:pt x="6646" y="2175"/>
                  </a:cubicBezTo>
                  <a:cubicBezTo>
                    <a:pt x="6908" y="2807"/>
                    <a:pt x="6764" y="3536"/>
                    <a:pt x="6279" y="4021"/>
                  </a:cubicBezTo>
                  <a:cubicBezTo>
                    <a:pt x="5955" y="4345"/>
                    <a:pt x="5521" y="4517"/>
                    <a:pt x="5081" y="4517"/>
                  </a:cubicBezTo>
                  <a:cubicBezTo>
                    <a:pt x="4862" y="4517"/>
                    <a:pt x="4642" y="4475"/>
                    <a:pt x="4433" y="4388"/>
                  </a:cubicBezTo>
                  <a:cubicBezTo>
                    <a:pt x="3801" y="4126"/>
                    <a:pt x="3388" y="3509"/>
                    <a:pt x="3388" y="2822"/>
                  </a:cubicBezTo>
                  <a:cubicBezTo>
                    <a:pt x="3388" y="1886"/>
                    <a:pt x="4147" y="1130"/>
                    <a:pt x="5083" y="1130"/>
                  </a:cubicBezTo>
                  <a:close/>
                  <a:moveTo>
                    <a:pt x="0" y="1"/>
                  </a:moveTo>
                  <a:lnTo>
                    <a:pt x="0" y="6903"/>
                  </a:lnTo>
                  <a:lnTo>
                    <a:pt x="2443" y="4665"/>
                  </a:lnTo>
                  <a:cubicBezTo>
                    <a:pt x="2549" y="4567"/>
                    <a:pt x="2686" y="4517"/>
                    <a:pt x="2824" y="4517"/>
                  </a:cubicBezTo>
                  <a:cubicBezTo>
                    <a:pt x="2943" y="4517"/>
                    <a:pt x="3062" y="4554"/>
                    <a:pt x="3162" y="4629"/>
                  </a:cubicBezTo>
                  <a:lnTo>
                    <a:pt x="5351" y="6270"/>
                  </a:lnTo>
                  <a:lnTo>
                    <a:pt x="8071" y="3551"/>
                  </a:lnTo>
                  <a:cubicBezTo>
                    <a:pt x="8181" y="3441"/>
                    <a:pt x="8325" y="3386"/>
                    <a:pt x="8470" y="3386"/>
                  </a:cubicBezTo>
                  <a:cubicBezTo>
                    <a:pt x="8614" y="3386"/>
                    <a:pt x="8759" y="3441"/>
                    <a:pt x="8869" y="3551"/>
                  </a:cubicBezTo>
                  <a:lnTo>
                    <a:pt x="10163" y="4846"/>
                  </a:lnTo>
                  <a:lnTo>
                    <a:pt x="1016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9" name="Google Shape;6257;p69">
              <a:extLst>
                <a:ext uri="{FF2B5EF4-FFF2-40B4-BE49-F238E27FC236}">
                  <a16:creationId xmlns:a16="http://schemas.microsoft.com/office/drawing/2014/main" id="{63E93A11-F1E9-1548-9FB7-85E9889AEB21}"/>
                </a:ext>
              </a:extLst>
            </p:cNvPr>
            <p:cNvSpPr/>
            <p:nvPr/>
          </p:nvSpPr>
          <p:spPr>
            <a:xfrm>
              <a:off x="6235400" y="249400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5283" y="3427"/>
                  </a:moveTo>
                  <a:cubicBezTo>
                    <a:pt x="15593" y="3427"/>
                    <a:pt x="15846" y="3677"/>
                    <a:pt x="15846" y="3991"/>
                  </a:cubicBezTo>
                  <a:lnTo>
                    <a:pt x="15846" y="15283"/>
                  </a:lnTo>
                  <a:cubicBezTo>
                    <a:pt x="15846" y="15596"/>
                    <a:pt x="15593" y="15849"/>
                    <a:pt x="15283" y="15849"/>
                  </a:cubicBezTo>
                  <a:lnTo>
                    <a:pt x="3990" y="15849"/>
                  </a:lnTo>
                  <a:cubicBezTo>
                    <a:pt x="3677" y="15849"/>
                    <a:pt x="3424" y="15596"/>
                    <a:pt x="3424" y="15283"/>
                  </a:cubicBezTo>
                  <a:lnTo>
                    <a:pt x="3424" y="3991"/>
                  </a:lnTo>
                  <a:cubicBezTo>
                    <a:pt x="3424" y="3677"/>
                    <a:pt x="3677" y="3427"/>
                    <a:pt x="3990" y="3427"/>
                  </a:cubicBezTo>
                  <a:close/>
                  <a:moveTo>
                    <a:pt x="564" y="1"/>
                  </a:moveTo>
                  <a:cubicBezTo>
                    <a:pt x="250" y="1"/>
                    <a:pt x="0" y="254"/>
                    <a:pt x="0" y="567"/>
                  </a:cubicBezTo>
                  <a:lnTo>
                    <a:pt x="0" y="2861"/>
                  </a:lnTo>
                  <a:cubicBezTo>
                    <a:pt x="0" y="3175"/>
                    <a:pt x="250" y="3427"/>
                    <a:pt x="564" y="3427"/>
                  </a:cubicBezTo>
                  <a:cubicBezTo>
                    <a:pt x="877" y="3427"/>
                    <a:pt x="1127" y="3677"/>
                    <a:pt x="1127" y="3991"/>
                  </a:cubicBezTo>
                  <a:cubicBezTo>
                    <a:pt x="1127" y="4304"/>
                    <a:pt x="877" y="4557"/>
                    <a:pt x="564" y="4557"/>
                  </a:cubicBezTo>
                  <a:cubicBezTo>
                    <a:pt x="250" y="4557"/>
                    <a:pt x="0" y="4807"/>
                    <a:pt x="0" y="5120"/>
                  </a:cubicBezTo>
                  <a:lnTo>
                    <a:pt x="0" y="8507"/>
                  </a:lnTo>
                  <a:cubicBezTo>
                    <a:pt x="0" y="8821"/>
                    <a:pt x="250" y="9074"/>
                    <a:pt x="564" y="9074"/>
                  </a:cubicBezTo>
                  <a:cubicBezTo>
                    <a:pt x="877" y="9074"/>
                    <a:pt x="1127" y="9324"/>
                    <a:pt x="1127" y="9637"/>
                  </a:cubicBezTo>
                  <a:cubicBezTo>
                    <a:pt x="1127" y="9950"/>
                    <a:pt x="877" y="10203"/>
                    <a:pt x="564" y="10203"/>
                  </a:cubicBezTo>
                  <a:cubicBezTo>
                    <a:pt x="250" y="10203"/>
                    <a:pt x="0" y="10453"/>
                    <a:pt x="0" y="10766"/>
                  </a:cubicBezTo>
                  <a:lnTo>
                    <a:pt x="0" y="14154"/>
                  </a:lnTo>
                  <a:cubicBezTo>
                    <a:pt x="0" y="14467"/>
                    <a:pt x="250" y="14720"/>
                    <a:pt x="564" y="14720"/>
                  </a:cubicBezTo>
                  <a:cubicBezTo>
                    <a:pt x="877" y="14720"/>
                    <a:pt x="1127" y="14970"/>
                    <a:pt x="1127" y="15283"/>
                  </a:cubicBezTo>
                  <a:cubicBezTo>
                    <a:pt x="1127" y="15596"/>
                    <a:pt x="877" y="15849"/>
                    <a:pt x="564" y="15849"/>
                  </a:cubicBezTo>
                  <a:cubicBezTo>
                    <a:pt x="250" y="15849"/>
                    <a:pt x="0" y="16099"/>
                    <a:pt x="0" y="16412"/>
                  </a:cubicBezTo>
                  <a:lnTo>
                    <a:pt x="0" y="18710"/>
                  </a:lnTo>
                  <a:cubicBezTo>
                    <a:pt x="0" y="19020"/>
                    <a:pt x="250" y="19273"/>
                    <a:pt x="564" y="19273"/>
                  </a:cubicBezTo>
                  <a:lnTo>
                    <a:pt x="2861" y="19273"/>
                  </a:lnTo>
                  <a:cubicBezTo>
                    <a:pt x="3171" y="19273"/>
                    <a:pt x="3424" y="19020"/>
                    <a:pt x="3424" y="18710"/>
                  </a:cubicBezTo>
                  <a:cubicBezTo>
                    <a:pt x="3424" y="18396"/>
                    <a:pt x="3677" y="18143"/>
                    <a:pt x="3990" y="18143"/>
                  </a:cubicBezTo>
                  <a:cubicBezTo>
                    <a:pt x="4300" y="18143"/>
                    <a:pt x="4553" y="18396"/>
                    <a:pt x="4553" y="18710"/>
                  </a:cubicBezTo>
                  <a:cubicBezTo>
                    <a:pt x="4553" y="19020"/>
                    <a:pt x="4806" y="19273"/>
                    <a:pt x="5120" y="19273"/>
                  </a:cubicBezTo>
                  <a:lnTo>
                    <a:pt x="8507" y="19273"/>
                  </a:lnTo>
                  <a:cubicBezTo>
                    <a:pt x="8817" y="19273"/>
                    <a:pt x="9070" y="19020"/>
                    <a:pt x="9070" y="18710"/>
                  </a:cubicBezTo>
                  <a:cubicBezTo>
                    <a:pt x="9070" y="18396"/>
                    <a:pt x="9323" y="18143"/>
                    <a:pt x="9636" y="18143"/>
                  </a:cubicBezTo>
                  <a:cubicBezTo>
                    <a:pt x="9947" y="18143"/>
                    <a:pt x="10200" y="18396"/>
                    <a:pt x="10200" y="18710"/>
                  </a:cubicBezTo>
                  <a:cubicBezTo>
                    <a:pt x="10200" y="19020"/>
                    <a:pt x="10452" y="19273"/>
                    <a:pt x="10766" y="19273"/>
                  </a:cubicBezTo>
                  <a:lnTo>
                    <a:pt x="14153" y="19273"/>
                  </a:lnTo>
                  <a:cubicBezTo>
                    <a:pt x="14463" y="19273"/>
                    <a:pt x="14716" y="19020"/>
                    <a:pt x="14716" y="18710"/>
                  </a:cubicBezTo>
                  <a:cubicBezTo>
                    <a:pt x="14716" y="18396"/>
                    <a:pt x="14969" y="18143"/>
                    <a:pt x="15283" y="18143"/>
                  </a:cubicBezTo>
                  <a:cubicBezTo>
                    <a:pt x="15593" y="18143"/>
                    <a:pt x="15846" y="18396"/>
                    <a:pt x="15846" y="18710"/>
                  </a:cubicBezTo>
                  <a:cubicBezTo>
                    <a:pt x="15846" y="19020"/>
                    <a:pt x="16099" y="19273"/>
                    <a:pt x="16412" y="19273"/>
                  </a:cubicBezTo>
                  <a:lnTo>
                    <a:pt x="18706" y="19273"/>
                  </a:lnTo>
                  <a:cubicBezTo>
                    <a:pt x="19019" y="19273"/>
                    <a:pt x="19272" y="19020"/>
                    <a:pt x="19272" y="18710"/>
                  </a:cubicBezTo>
                  <a:lnTo>
                    <a:pt x="19272" y="16412"/>
                  </a:lnTo>
                  <a:cubicBezTo>
                    <a:pt x="19272" y="16099"/>
                    <a:pt x="19019" y="15849"/>
                    <a:pt x="18706" y="15849"/>
                  </a:cubicBezTo>
                  <a:cubicBezTo>
                    <a:pt x="18393" y="15849"/>
                    <a:pt x="18143" y="15596"/>
                    <a:pt x="18143" y="15283"/>
                  </a:cubicBezTo>
                  <a:cubicBezTo>
                    <a:pt x="18143" y="14970"/>
                    <a:pt x="18393" y="14720"/>
                    <a:pt x="18706" y="14720"/>
                  </a:cubicBezTo>
                  <a:cubicBezTo>
                    <a:pt x="19019" y="14720"/>
                    <a:pt x="19272" y="14467"/>
                    <a:pt x="19272" y="14154"/>
                  </a:cubicBezTo>
                  <a:lnTo>
                    <a:pt x="19272" y="10766"/>
                  </a:lnTo>
                  <a:cubicBezTo>
                    <a:pt x="19272" y="10453"/>
                    <a:pt x="19019" y="10203"/>
                    <a:pt x="18706" y="10203"/>
                  </a:cubicBezTo>
                  <a:cubicBezTo>
                    <a:pt x="18393" y="10203"/>
                    <a:pt x="18143" y="9950"/>
                    <a:pt x="18143" y="9637"/>
                  </a:cubicBezTo>
                  <a:cubicBezTo>
                    <a:pt x="18143" y="9324"/>
                    <a:pt x="18393" y="9074"/>
                    <a:pt x="18706" y="9074"/>
                  </a:cubicBezTo>
                  <a:cubicBezTo>
                    <a:pt x="19019" y="9074"/>
                    <a:pt x="19272" y="8821"/>
                    <a:pt x="19272" y="8507"/>
                  </a:cubicBezTo>
                  <a:lnTo>
                    <a:pt x="19272" y="5120"/>
                  </a:lnTo>
                  <a:cubicBezTo>
                    <a:pt x="19272" y="4807"/>
                    <a:pt x="19019" y="4557"/>
                    <a:pt x="18706" y="4557"/>
                  </a:cubicBezTo>
                  <a:cubicBezTo>
                    <a:pt x="18393" y="4557"/>
                    <a:pt x="18143" y="4304"/>
                    <a:pt x="18143" y="3991"/>
                  </a:cubicBezTo>
                  <a:cubicBezTo>
                    <a:pt x="18143" y="3677"/>
                    <a:pt x="18393" y="3427"/>
                    <a:pt x="18706" y="3427"/>
                  </a:cubicBezTo>
                  <a:cubicBezTo>
                    <a:pt x="19019" y="3427"/>
                    <a:pt x="19272" y="3175"/>
                    <a:pt x="19272" y="2861"/>
                  </a:cubicBezTo>
                  <a:lnTo>
                    <a:pt x="19272" y="567"/>
                  </a:lnTo>
                  <a:cubicBezTo>
                    <a:pt x="19272" y="254"/>
                    <a:pt x="19019" y="1"/>
                    <a:pt x="18706" y="1"/>
                  </a:cubicBezTo>
                  <a:lnTo>
                    <a:pt x="16412" y="1"/>
                  </a:lnTo>
                  <a:cubicBezTo>
                    <a:pt x="16099" y="1"/>
                    <a:pt x="15846" y="254"/>
                    <a:pt x="15846" y="567"/>
                  </a:cubicBezTo>
                  <a:cubicBezTo>
                    <a:pt x="15846" y="877"/>
                    <a:pt x="15593" y="1130"/>
                    <a:pt x="15283" y="1130"/>
                  </a:cubicBezTo>
                  <a:cubicBezTo>
                    <a:pt x="14969" y="1130"/>
                    <a:pt x="14716" y="877"/>
                    <a:pt x="14716" y="567"/>
                  </a:cubicBezTo>
                  <a:cubicBezTo>
                    <a:pt x="14716" y="254"/>
                    <a:pt x="14463" y="1"/>
                    <a:pt x="14153" y="1"/>
                  </a:cubicBezTo>
                  <a:lnTo>
                    <a:pt x="10766" y="1"/>
                  </a:lnTo>
                  <a:cubicBezTo>
                    <a:pt x="10452" y="1"/>
                    <a:pt x="10200" y="254"/>
                    <a:pt x="10200" y="567"/>
                  </a:cubicBezTo>
                  <a:cubicBezTo>
                    <a:pt x="10200" y="877"/>
                    <a:pt x="9947" y="1130"/>
                    <a:pt x="9636" y="1130"/>
                  </a:cubicBezTo>
                  <a:cubicBezTo>
                    <a:pt x="9323" y="1130"/>
                    <a:pt x="9070" y="877"/>
                    <a:pt x="9070" y="567"/>
                  </a:cubicBezTo>
                  <a:cubicBezTo>
                    <a:pt x="9070" y="254"/>
                    <a:pt x="8817" y="1"/>
                    <a:pt x="8507" y="1"/>
                  </a:cubicBezTo>
                  <a:lnTo>
                    <a:pt x="5120" y="1"/>
                  </a:lnTo>
                  <a:cubicBezTo>
                    <a:pt x="4806" y="1"/>
                    <a:pt x="4553" y="254"/>
                    <a:pt x="4553" y="567"/>
                  </a:cubicBezTo>
                  <a:cubicBezTo>
                    <a:pt x="4553" y="877"/>
                    <a:pt x="4300" y="1130"/>
                    <a:pt x="3990" y="1130"/>
                  </a:cubicBezTo>
                  <a:cubicBezTo>
                    <a:pt x="3677" y="1130"/>
                    <a:pt x="3424" y="877"/>
                    <a:pt x="3424" y="567"/>
                  </a:cubicBezTo>
                  <a:cubicBezTo>
                    <a:pt x="3424" y="254"/>
                    <a:pt x="3171" y="1"/>
                    <a:pt x="28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4"/>
          <p:cNvSpPr txBox="1">
            <a:spLocks noGrp="1"/>
          </p:cNvSpPr>
          <p:nvPr>
            <p:ph type="title"/>
          </p:nvPr>
        </p:nvSpPr>
        <p:spPr>
          <a:xfrm>
            <a:off x="2733750" y="2963375"/>
            <a:ext cx="2241900" cy="7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Dataset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59" name="Google Shape;659;p34"/>
          <p:cNvSpPr txBox="1">
            <a:spLocks noGrp="1"/>
          </p:cNvSpPr>
          <p:nvPr>
            <p:ph type="title" idx="2"/>
          </p:nvPr>
        </p:nvSpPr>
        <p:spPr>
          <a:xfrm>
            <a:off x="2733750" y="2436925"/>
            <a:ext cx="1368000" cy="5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3219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38"/>
          <p:cNvSpPr txBox="1">
            <a:spLocks noGrp="1"/>
          </p:cNvSpPr>
          <p:nvPr>
            <p:ph type="subTitle" idx="1"/>
          </p:nvPr>
        </p:nvSpPr>
        <p:spPr>
          <a:xfrm>
            <a:off x="718440" y="1238197"/>
            <a:ext cx="3429898" cy="3004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34343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/>
                <a:sym typeface="Open Sans"/>
              </a:rPr>
              <a:t>The data set  is made of 4888 rows and 20 columns.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434343"/>
              </a:solidFill>
              <a:latin typeface="Roboto" panose="02000000000000000000" pitchFamily="2" charset="0"/>
              <a:ea typeface="Roboto" panose="02000000000000000000" pitchFamily="2" charset="0"/>
              <a:cs typeface="Open Sans"/>
              <a:sym typeface="Open Sans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34343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/>
                <a:sym typeface="Open Sans"/>
              </a:rPr>
              <a:t>The dataset consists of different datatypes and is a mix of ordinal, categorical and numeric data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434343"/>
              </a:solidFill>
              <a:latin typeface="Roboto" panose="02000000000000000000" pitchFamily="2" charset="0"/>
              <a:ea typeface="Roboto" panose="02000000000000000000" pitchFamily="2" charset="0"/>
              <a:cs typeface="Open Sans"/>
              <a:sym typeface="Open Sans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34343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/>
                <a:sym typeface="Open Sans"/>
              </a:rPr>
              <a:t>The data covers information both about the customer and the sale pitch interaction</a:t>
            </a:r>
            <a:endParaRPr lang="en-US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F4A318-D94F-8640-8E1B-3822162956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593"/>
          <a:stretch/>
        </p:blipFill>
        <p:spPr>
          <a:xfrm>
            <a:off x="4959214" y="647384"/>
            <a:ext cx="2214961" cy="384873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4"/>
          <p:cNvSpPr txBox="1">
            <a:spLocks noGrp="1"/>
          </p:cNvSpPr>
          <p:nvPr>
            <p:ph type="title"/>
          </p:nvPr>
        </p:nvSpPr>
        <p:spPr>
          <a:xfrm>
            <a:off x="2733750" y="2963375"/>
            <a:ext cx="2241900" cy="7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Findings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59" name="Google Shape;659;p34"/>
          <p:cNvSpPr txBox="1">
            <a:spLocks noGrp="1"/>
          </p:cNvSpPr>
          <p:nvPr>
            <p:ph type="title" idx="2"/>
          </p:nvPr>
        </p:nvSpPr>
        <p:spPr>
          <a:xfrm>
            <a:off x="2733750" y="2436925"/>
            <a:ext cx="1368000" cy="5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9709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46"/>
          <p:cNvSpPr txBox="1">
            <a:spLocks noGrp="1"/>
          </p:cNvSpPr>
          <p:nvPr>
            <p:ph type="title"/>
          </p:nvPr>
        </p:nvSpPr>
        <p:spPr>
          <a:xfrm>
            <a:off x="1100500" y="640850"/>
            <a:ext cx="6942900" cy="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Products Taken</a:t>
            </a:r>
            <a:endParaRPr dirty="0"/>
          </a:p>
        </p:txBody>
      </p:sp>
      <p:sp>
        <p:nvSpPr>
          <p:cNvPr id="886" name="Google Shape;886;p46"/>
          <p:cNvSpPr txBox="1"/>
          <p:nvPr/>
        </p:nvSpPr>
        <p:spPr>
          <a:xfrm>
            <a:off x="4741348" y="1869784"/>
            <a:ext cx="3302052" cy="227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We notice very low number of sales, indicating big amount of wasted time and resources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06C0638-4794-1E42-8201-EF2C99247C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8409645"/>
              </p:ext>
            </p:extLst>
          </p:nvPr>
        </p:nvGraphicFramePr>
        <p:xfrm>
          <a:off x="991339" y="1322773"/>
          <a:ext cx="3518517" cy="2908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Flight Attendant CV by Slidesgo">
  <a:themeElements>
    <a:clrScheme name="Simple Light">
      <a:dk1>
        <a:srgbClr val="3B3232"/>
      </a:dk1>
      <a:lt1>
        <a:srgbClr val="FFF6E9"/>
      </a:lt1>
      <a:dk2>
        <a:srgbClr val="3B3232"/>
      </a:dk2>
      <a:lt2>
        <a:srgbClr val="0EA9AF"/>
      </a:lt2>
      <a:accent1>
        <a:srgbClr val="F5A700"/>
      </a:accent1>
      <a:accent2>
        <a:srgbClr val="EB471A"/>
      </a:accent2>
      <a:accent3>
        <a:srgbClr val="FDE9BF"/>
      </a:accent3>
      <a:accent4>
        <a:srgbClr val="FF6B65"/>
      </a:accent4>
      <a:accent5>
        <a:srgbClr val="0EA9AF"/>
      </a:accent5>
      <a:accent6>
        <a:srgbClr val="F5A700"/>
      </a:accent6>
      <a:hlink>
        <a:srgbClr val="3B323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571</Words>
  <Application>Microsoft Macintosh PowerPoint</Application>
  <PresentationFormat>On-screen Show (16:9)</PresentationFormat>
  <Paragraphs>207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Open Sans</vt:lpstr>
      <vt:lpstr>Limelight</vt:lpstr>
      <vt:lpstr>American Typewriter</vt:lpstr>
      <vt:lpstr>Roboto</vt:lpstr>
      <vt:lpstr>Arial</vt:lpstr>
      <vt:lpstr>Muli</vt:lpstr>
      <vt:lpstr>Flight Attendant CV by Slidesgo</vt:lpstr>
      <vt:lpstr>Tour Packages Sales Predicting Model</vt:lpstr>
      <vt:lpstr>Problem Description</vt:lpstr>
      <vt:lpstr>01</vt:lpstr>
      <vt:lpstr>Tools</vt:lpstr>
      <vt:lpstr>Tools</vt:lpstr>
      <vt:lpstr>Dataset</vt:lpstr>
      <vt:lpstr>PowerPoint Presentation</vt:lpstr>
      <vt:lpstr>Findings</vt:lpstr>
      <vt:lpstr>Products Taken</vt:lpstr>
      <vt:lpstr>Products pitched vs. Products Bought</vt:lpstr>
      <vt:lpstr>Personal Profile of Customers</vt:lpstr>
      <vt:lpstr>Customer age and purchased product</vt:lpstr>
      <vt:lpstr>Monthly Income and purchased product </vt:lpstr>
      <vt:lpstr>Data Model</vt:lpstr>
      <vt:lpstr>Testing Plan</vt:lpstr>
      <vt:lpstr>Testing (Clean Data)</vt:lpstr>
      <vt:lpstr>Testing (Over Sampling)</vt:lpstr>
      <vt:lpstr>RESULTS (SMOTE)</vt:lpstr>
      <vt:lpstr>RESULTS (RANDOM OVER SAMPLER)</vt:lpstr>
      <vt:lpstr>RESULTS (FEATURE SELECTION+SMOTE)</vt:lpstr>
      <vt:lpstr>RESULTS (FEATURE SELECTION+OverSampler)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 Packages Sales Predicting Model</dc:title>
  <cp:lastModifiedBy>Ola Barradah</cp:lastModifiedBy>
  <cp:revision>6</cp:revision>
  <dcterms:modified xsi:type="dcterms:W3CDTF">2021-12-16T09:44:16Z</dcterms:modified>
</cp:coreProperties>
</file>