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84281-F146-4F86-9D5D-9558005942C2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6F893-1739-457B-B664-B1CF87479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9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6F893-1739-457B-B664-B1CF87479A5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3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Ideensammlung / Ausarbeiten über Google Drive / Teams</a:t>
            </a:r>
          </a:p>
          <a:p>
            <a:endParaRPr lang="de-DE" dirty="0"/>
          </a:p>
          <a:p>
            <a:r>
              <a:rPr lang="de-DE" dirty="0"/>
              <a:t>Zeitplanung ursprünglich auf erstes Semester</a:t>
            </a:r>
          </a:p>
          <a:p>
            <a:endParaRPr lang="de-DE" dirty="0"/>
          </a:p>
          <a:p>
            <a:r>
              <a:rPr lang="de-DE" dirty="0"/>
              <a:t>Kommunikationsschwierigkeiten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6F893-1739-457B-B664-B1CF87479A5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Präsentation als Wellness und Erlebnisoase / hoher Qual. / individuelle Kundenzufriedenheit</a:t>
            </a:r>
          </a:p>
          <a:p>
            <a:endParaRPr lang="de-DE" dirty="0"/>
          </a:p>
          <a:p>
            <a:r>
              <a:rPr lang="de-DE" dirty="0"/>
              <a:t>Vermittlung der Werte und hohes Niveau Gastbetrieb</a:t>
            </a:r>
          </a:p>
          <a:p>
            <a:endParaRPr lang="de-DE" dirty="0"/>
          </a:p>
          <a:p>
            <a:r>
              <a:rPr lang="de-DE" dirty="0"/>
              <a:t>Spannende Vorstellung Angebot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6F893-1739-457B-B664-B1CF87479A5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6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Langjähriges Bestehen </a:t>
            </a:r>
          </a:p>
          <a:p>
            <a:endParaRPr lang="de-DE" dirty="0"/>
          </a:p>
          <a:p>
            <a:r>
              <a:rPr lang="de-DE" dirty="0"/>
              <a:t>Nachhaltigkeit</a:t>
            </a:r>
          </a:p>
          <a:p>
            <a:endParaRPr lang="de-DE" dirty="0"/>
          </a:p>
          <a:p>
            <a:r>
              <a:rPr lang="de-DE" dirty="0"/>
              <a:t>Verweis auf spezielles Angebot und Kooperationen.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6F893-1739-457B-B664-B1CF87479A5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41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Hinter Zeitplan</a:t>
            </a:r>
          </a:p>
          <a:p>
            <a:endParaRPr lang="de-DE" dirty="0"/>
          </a:p>
          <a:p>
            <a:r>
              <a:rPr lang="de-DE" dirty="0"/>
              <a:t>Den Ansprüchen entsprechend</a:t>
            </a:r>
          </a:p>
          <a:p>
            <a:endParaRPr lang="de-DE" dirty="0"/>
          </a:p>
          <a:p>
            <a:r>
              <a:rPr lang="de-DE" dirty="0"/>
              <a:t>Analyse der Problemquellen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6F893-1739-457B-B664-B1CF87479A5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6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0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8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6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9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2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4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5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0BF4C9E-6937-4D92-B11D-36FA14ADE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EDC69E-FCA0-4703-B29A-E5AD486EC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tx1"/>
                </a:solidFill>
              </a:rPr>
              <a:t>Websiteentwicklung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58EA6-DA45-40E7-8BA6-D999753A2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 dirty="0"/>
              <a:t>Hotel „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  <a:latin typeface="Freestyle Script" panose="030804020302050B0404" pitchFamily="66" charset="0"/>
              </a:rPr>
              <a:t>zur goldenen Gans </a:t>
            </a:r>
            <a:r>
              <a:rPr lang="de-DE" dirty="0"/>
              <a:t>“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7504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AF11C-B12D-4347-8EBE-ADA18F80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b="1" u="sng" dirty="0">
                <a:latin typeface="+mn-lt"/>
              </a:rPr>
              <a:t>Teammitglieder:</a:t>
            </a:r>
            <a:endParaRPr lang="de-DE" sz="2400" b="1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6039D-5CB4-4039-8630-2FEA0BA1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b="1" u="sng" dirty="0"/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Kern Oliver 	-&gt; 	Verantwortlicher für Text und informativen Inhalt</a:t>
            </a:r>
            <a:br>
              <a:rPr lang="de-DE" sz="2000" b="1" dirty="0"/>
            </a:br>
            <a:endParaRPr lang="de-DE" sz="2000" b="1" dirty="0"/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b="1" dirty="0" err="1"/>
              <a:t>Vornicu</a:t>
            </a:r>
            <a:r>
              <a:rPr lang="de-DE" sz="2000" b="1" dirty="0"/>
              <a:t> Raphaela 	-&gt; 	Verantwortliche für Grafik</a:t>
            </a:r>
            <a:br>
              <a:rPr lang="de-DE" sz="2000" b="1" dirty="0"/>
            </a:br>
            <a:endParaRPr lang="de-DE" sz="2000" b="1" dirty="0"/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Achatz Philipp	-&gt; 	Verantwortlicher für Design</a:t>
            </a:r>
          </a:p>
        </p:txBody>
      </p:sp>
    </p:spTree>
    <p:extLst>
      <p:ext uri="{BB962C8B-B14F-4D97-AF65-F5344CB8AC3E}">
        <p14:creationId xmlns:p14="http://schemas.microsoft.com/office/powerpoint/2010/main" val="16410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6039D-5CB4-4039-8630-2FEA0BA1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3112"/>
            <a:ext cx="10058400" cy="3760891"/>
          </a:xfrm>
        </p:spPr>
        <p:txBody>
          <a:bodyPr>
            <a:normAutofit lnSpcReduction="10000"/>
          </a:bodyPr>
          <a:lstStyle/>
          <a:p>
            <a:r>
              <a:rPr lang="de-DE" sz="2400" b="1" u="sng" dirty="0"/>
              <a:t>Kommunikation und Zeitplanung:</a:t>
            </a:r>
          </a:p>
          <a:p>
            <a:endParaRPr lang="de-DE" sz="24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Ideensammlung und Ausarbeiten diverser Dokumente über Google-Drive und Microsoft-Teams.</a:t>
            </a:r>
            <a:br>
              <a:rPr lang="de-DE" sz="2000" b="1" dirty="0"/>
            </a:br>
            <a:endParaRPr lang="de-DE" sz="2000" b="1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Zeitplanung ursprünglich auf Fertigstellung zum Ende des ersten Semesters ausgelegt. Später überarbeitet.</a:t>
            </a:r>
            <a:br>
              <a:rPr lang="de-DE" sz="2000" b="1" dirty="0"/>
            </a:br>
            <a:endParaRPr lang="de-DE" sz="2000" b="1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Kommunikationsschwierigkeiten und Probleme beim Finden von Terminen für gemeinsames Arbeiten.</a:t>
            </a:r>
          </a:p>
        </p:txBody>
      </p:sp>
    </p:spTree>
    <p:extLst>
      <p:ext uri="{BB962C8B-B14F-4D97-AF65-F5344CB8AC3E}">
        <p14:creationId xmlns:p14="http://schemas.microsoft.com/office/powerpoint/2010/main" val="7470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6039D-5CB4-4039-8630-2FEA0BA1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3112"/>
            <a:ext cx="10058400" cy="3760891"/>
          </a:xfrm>
        </p:spPr>
        <p:txBody>
          <a:bodyPr>
            <a:normAutofit lnSpcReduction="10000"/>
          </a:bodyPr>
          <a:lstStyle/>
          <a:p>
            <a:r>
              <a:rPr lang="de-DE" sz="2400" b="1" u="sng" dirty="0"/>
              <a:t>Websiteinhalt Hauptaspekte:</a:t>
            </a:r>
          </a:p>
          <a:p>
            <a:endParaRPr lang="de-DE" sz="24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Präsentation als Wellness- und Erlebnisoase mit hohem Qualitätsstandard und starker Orientierung an der Zufriedenheit jedes einzelnen Besuchers.</a:t>
            </a:r>
            <a:br>
              <a:rPr lang="de-DE" sz="2000" b="1" dirty="0"/>
            </a:br>
            <a:endParaRPr lang="de-DE" sz="2000" b="1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Vermittlung der Werte und des hohen Niveaus des Gastbetriebes im Bezug auf Küche und Service.</a:t>
            </a:r>
            <a:br>
              <a:rPr lang="de-DE" sz="2000" b="1" dirty="0"/>
            </a:br>
            <a:endParaRPr lang="de-DE" sz="2000" b="1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Spannende Vorstellung der Möglichkeiten für Wellness- und Freizeitgestaltung.</a:t>
            </a:r>
          </a:p>
        </p:txBody>
      </p:sp>
    </p:spTree>
    <p:extLst>
      <p:ext uri="{BB962C8B-B14F-4D97-AF65-F5344CB8AC3E}">
        <p14:creationId xmlns:p14="http://schemas.microsoft.com/office/powerpoint/2010/main" val="6737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6039D-5CB4-4039-8630-2FEA0BA1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3112"/>
            <a:ext cx="10058400" cy="3760891"/>
          </a:xfrm>
        </p:spPr>
        <p:txBody>
          <a:bodyPr>
            <a:normAutofit lnSpcReduction="10000"/>
          </a:bodyPr>
          <a:lstStyle/>
          <a:p>
            <a:r>
              <a:rPr lang="de-DE" sz="2400" b="1" u="sng" dirty="0"/>
              <a:t>Websiteinhalt Nebenaspekte:</a:t>
            </a:r>
          </a:p>
          <a:p>
            <a:endParaRPr lang="de-DE" sz="2400" b="1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Betonung des langjährigen Bestehens als Familienbetrieb und Aufbau eines emotionalen Bezugs des Kunden zum Hotel.</a:t>
            </a:r>
            <a:br>
              <a:rPr lang="de-DE" sz="2000" b="1" dirty="0"/>
            </a:br>
            <a:endParaRPr lang="de-DE" sz="2000" b="1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Betonung der Nachhaltigkeit in allen Bereichen des Betriebes und einer artgerechten Haltung der Tiere.</a:t>
            </a:r>
            <a:br>
              <a:rPr lang="de-DE" sz="2000" b="1" dirty="0"/>
            </a:br>
            <a:endParaRPr lang="de-DE" sz="2000" b="1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Verweis auf spezielle Angebote, Buchungsmöglichkeiten, und Partnerunternehmen.</a:t>
            </a:r>
          </a:p>
        </p:txBody>
      </p:sp>
    </p:spTree>
    <p:extLst>
      <p:ext uri="{BB962C8B-B14F-4D97-AF65-F5344CB8AC3E}">
        <p14:creationId xmlns:p14="http://schemas.microsoft.com/office/powerpoint/2010/main" val="9936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6039D-5CB4-4039-8630-2FEA0BA1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3112"/>
            <a:ext cx="10058400" cy="3760891"/>
          </a:xfrm>
        </p:spPr>
        <p:txBody>
          <a:bodyPr>
            <a:normAutofit lnSpcReduction="10000"/>
          </a:bodyPr>
          <a:lstStyle/>
          <a:p>
            <a:r>
              <a:rPr lang="de-DE" sz="2400" b="1" u="sng" dirty="0"/>
              <a:t>Fazit:</a:t>
            </a:r>
          </a:p>
          <a:p>
            <a:endParaRPr lang="de-DE" sz="24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Durch organisatorische Probleme weit hinter Zeitplan.</a:t>
            </a:r>
            <a:br>
              <a:rPr lang="de-DE" sz="2000" b="1" dirty="0"/>
            </a:br>
            <a:endParaRPr lang="de-DE" sz="2000" b="1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Teilweise Optimierungen gewünscht jedoch grundsätzlich entsprechend der Vorstellung des Kunden.</a:t>
            </a:r>
            <a:br>
              <a:rPr lang="de-DE" sz="2000" b="1" dirty="0"/>
            </a:br>
            <a:endParaRPr lang="de-DE" sz="2000" b="1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b="1" dirty="0"/>
              <a:t>Problemquellen müssen analysiert, möglichst behoben und ansonsten in Zukunft eingeplant werden um Verzögerungen zu vermeiden.</a:t>
            </a:r>
            <a:br>
              <a:rPr lang="de-DE" sz="2000" dirty="0"/>
            </a:br>
            <a:endParaRPr lang="de-DE" sz="20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953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1201C"/>
      </a:dk2>
      <a:lt2>
        <a:srgbClr val="F2F0F3"/>
      </a:lt2>
      <a:accent1>
        <a:srgbClr val="71B01F"/>
      </a:accent1>
      <a:accent2>
        <a:srgbClr val="A3A612"/>
      </a:accent2>
      <a:accent3>
        <a:srgbClr val="D89126"/>
      </a:accent3>
      <a:accent4>
        <a:srgbClr val="D53B17"/>
      </a:accent4>
      <a:accent5>
        <a:srgbClr val="E72955"/>
      </a:accent5>
      <a:accent6>
        <a:srgbClr val="D51792"/>
      </a:accent6>
      <a:hlink>
        <a:srgbClr val="C0434B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Breitbild</PresentationFormat>
  <Paragraphs>52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Freestyle Script</vt:lpstr>
      <vt:lpstr>RetrospectVTI</vt:lpstr>
      <vt:lpstr>Websiteentwicklung</vt:lpstr>
      <vt:lpstr>Teammitglieder: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Websiteentwicklung</dc:title>
  <dc:creator>Oliver Kern</dc:creator>
  <cp:lastModifiedBy>Oliver Kern</cp:lastModifiedBy>
  <cp:revision>11</cp:revision>
  <dcterms:created xsi:type="dcterms:W3CDTF">2021-04-28T09:17:33Z</dcterms:created>
  <dcterms:modified xsi:type="dcterms:W3CDTF">2021-05-19T13:55:35Z</dcterms:modified>
</cp:coreProperties>
</file>