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0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365994-927D-4F84-9D30-B17C2D801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0D50432-FF6A-4245-81D7-1B5DB22E0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A9898B-0C5E-457E-B4DD-7A4A545F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3BA-4D8D-47C5-87F3-EBCFC119BA5A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9AD43D-052A-4463-A761-E309F574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9992EB4-A4A3-4EB2-BAD6-7847A488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E09-3015-4903-8DF0-4C09AA8C02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63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3647C7-D9C4-436A-98F6-A339745D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045E54C-F72E-401C-8924-E8E017AF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2295779-30F8-4DB9-93C9-12A8CA00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3BA-4D8D-47C5-87F3-EBCFC119BA5A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A4BD92-F8E2-4EFB-A3C7-6C47DD8C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5B4FFF6-70DB-4131-A294-67B9EC9F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E09-3015-4903-8DF0-4C09AA8C02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435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53464E9-A8DB-4CBD-963D-FD7FC03EC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98535DF-5378-493A-9517-2AAA8C41D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7778013-7AE0-4201-9C06-0E51B0EA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3BA-4D8D-47C5-87F3-EBCFC119BA5A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28DEC1-D9F0-41AC-A75D-697E86ED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0D651A0-C66F-4C2B-94F2-08A8300B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E09-3015-4903-8DF0-4C09AA8C02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32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3843A-2BB5-4D4E-B1A5-D24BC6E8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70539B-7DC9-4466-A391-886F3057E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A3595D-8CF2-46C8-8FFD-DA319F78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3BA-4D8D-47C5-87F3-EBCFC119BA5A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0519EF-91F0-4FC7-835B-996F4AD4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B0B9390-A10B-4BE9-B61F-8F7FC863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E09-3015-4903-8DF0-4C09AA8C02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813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50466F-94E2-4B63-900D-89CA75BA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F56A4C8-9B9F-488B-ACDD-BBB85DF54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6C6E28A-5872-4BF2-9C3C-47AE3994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3BA-4D8D-47C5-87F3-EBCFC119BA5A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CDF6A80-0CA4-4652-A98B-9C353617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3C46D4-4E8A-467C-80AD-84E6F2A7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E09-3015-4903-8DF0-4C09AA8C02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440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1E765B-9FB8-4E3B-A509-79A33E6A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2043C4-A367-434E-AB68-6D3D94062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B21EB07-E1DD-495C-9EDD-9B238D0E0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2CFB92F-2878-4126-9FEC-2CC9292E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3BA-4D8D-47C5-87F3-EBCFC119BA5A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8752207-AA83-4957-A0C0-CEFC8B3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EB3FE4C-96AD-4D80-B27A-3263DF8B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E09-3015-4903-8DF0-4C09AA8C02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109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6DC82B-28B9-495A-BE4D-431B4CDC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AAB7EB-2A83-46F3-9E2D-64ACA0127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AA0FAB6-9AB0-4FED-BC3D-302CBE62D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2E3BE8F-AD3F-4113-9305-8592B9660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5AD8DC9-36A9-4689-BA30-C72FBA86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27CAB42-036F-4996-A7AE-78911583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3BA-4D8D-47C5-87F3-EBCFC119BA5A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1B8409-33D2-4946-AEA8-6F1B2649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8205BC1-1440-48BA-96C8-A2F69B1F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E09-3015-4903-8DF0-4C09AA8C02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156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300FCB-4AB7-405C-8D59-486314F6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60D439D-C741-4FF0-A354-F568D9A4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3BA-4D8D-47C5-87F3-EBCFC119BA5A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3626D62-6852-43E5-9944-13A3A71A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8E59E7C-DAD1-4E40-B7ED-F60C77FA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E09-3015-4903-8DF0-4C09AA8C02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195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7D12267-4AF9-42D1-9B84-DEB6FFFB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3BA-4D8D-47C5-87F3-EBCFC119BA5A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C2B4E4F-8B31-4871-944B-BF1C3B8A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D96CF1A-91AE-44E4-A756-0B1611A8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E09-3015-4903-8DF0-4C09AA8C02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27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BDD403-CF74-4418-A950-909D2FAA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2207F5-3741-41B0-A3F2-25941E0AC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F615A04-E95C-40FB-8BB7-90561F465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672F5DA-A765-4F71-B7EA-203FD227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3BA-4D8D-47C5-87F3-EBCFC119BA5A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8A9ABB6-C756-435E-B9C8-4DF9029D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998CC4A-07C8-45A6-925A-DFCA6C95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E09-3015-4903-8DF0-4C09AA8C02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162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E2A975-63A6-4CDF-AB72-A9394DAA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E8AAFF6-6593-4CD4-B56C-34AE61807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C4029B9-2738-4A5E-964C-797811F29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EF5BAE5-9082-472E-A1DF-62F29DBB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3BA-4D8D-47C5-87F3-EBCFC119BA5A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973360A-38B0-4C26-BE8D-F28A6AD5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2B154BA-F689-40E3-829A-73FEBA6A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E09-3015-4903-8DF0-4C09AA8C02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8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29E2C7D-78BB-4629-8E15-3FE7B555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A0C19C-6B66-4A22-A615-D65BFF810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8572F7-1DBF-4429-A823-77080B665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253BA-4D8D-47C5-87F3-EBCFC119BA5A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910F7A-0CA0-4D64-B65A-E9E08D6CF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103C198-2E8A-4666-AE59-575E254FE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A6E09-3015-4903-8DF0-4C09AA8C02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918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makuczaoliver@gmail.com" TargetMode="External"/><Relationship Id="rId2" Type="http://schemas.openxmlformats.org/officeDocument/2006/relationships/hyperlink" Target="mailto:szucsr2005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89FB2A-08C5-4D5F-A1DA-AF8A858ED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English Learning App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1ECE3B6-4D0A-4C7C-A6FD-322811384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0427"/>
            <a:ext cx="9144000" cy="1655762"/>
          </a:xfrm>
        </p:spPr>
        <p:txBody>
          <a:bodyPr>
            <a:normAutofit/>
          </a:bodyPr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Szűcs Roland &amp; Makucza Olivér</a:t>
            </a:r>
          </a:p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Elkészült: 2021. 10. 28.</a:t>
            </a:r>
          </a:p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Békéscsabai SZC Nemes Tihamér Technikum és Kollégium</a:t>
            </a:r>
          </a:p>
        </p:txBody>
      </p:sp>
    </p:spTree>
    <p:extLst>
      <p:ext uri="{BB962C8B-B14F-4D97-AF65-F5344CB8AC3E}">
        <p14:creationId xmlns:p14="http://schemas.microsoft.com/office/powerpoint/2010/main" val="560579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0FDEEF-8E26-46F6-B66A-1BCC4BCD5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Fejlesztők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1C013C-976E-4F39-AE33-0967F1208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fejlesztők Szűcs Roland és Makucza Olivér</a:t>
            </a:r>
          </a:p>
          <a:p>
            <a:r>
              <a:rPr lang="hu-HU" dirty="0"/>
              <a:t>Elérhetőségük: </a:t>
            </a:r>
            <a:r>
              <a:rPr lang="hu-HU" dirty="0">
                <a:hlinkClick r:id="rId2"/>
              </a:rPr>
              <a:t>szucsr2005@gmail.com</a:t>
            </a:r>
            <a:r>
              <a:rPr lang="hu-HU" dirty="0"/>
              <a:t> és </a:t>
            </a:r>
            <a:r>
              <a:rPr lang="hu-HU" dirty="0">
                <a:hlinkClick r:id="rId3"/>
              </a:rPr>
              <a:t>makuczaoliver@gmail.com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707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F670BE-A866-4A43-BA56-1E02045B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Tartalomjegyzék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8E9532-A572-4591-9DA8-48F5FB6E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Fejlesztői környezet ismertetése</a:t>
            </a:r>
          </a:p>
          <a:p>
            <a:r>
              <a:rPr lang="hu-HU" dirty="0"/>
              <a:t>Játék ismertetése, Használati útmutató</a:t>
            </a:r>
          </a:p>
          <a:p>
            <a:r>
              <a:rPr lang="hu-HU" dirty="0"/>
              <a:t>Tesztelési tervek</a:t>
            </a:r>
          </a:p>
          <a:p>
            <a:r>
              <a:rPr lang="hu-HU" dirty="0"/>
              <a:t>Tovább fejlesztési tervek</a:t>
            </a:r>
          </a:p>
          <a:p>
            <a:r>
              <a:rPr lang="hu-HU" dirty="0"/>
              <a:t>Nevek, elérhetőségek</a:t>
            </a:r>
          </a:p>
          <a:p>
            <a:r>
              <a:rPr lang="hu-HU" dirty="0"/>
              <a:t>GitHub, Trello </a:t>
            </a:r>
            <a:r>
              <a:rPr lang="hu-HU" dirty="0" err="1"/>
              <a:t>táblas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126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65E2C-26EB-4C50-891F-2AF0D662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Leírás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5C2CE9-C3CB-4BDF-A278-34B4EF72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 az alkalmazás kifejezetten angolul tanulni vágyó kisgyerekeknek lett kitalálva. (Maximum 5 éves korig ajánlott.)</a:t>
            </a:r>
          </a:p>
          <a:p>
            <a:pPr marL="0" indent="0">
              <a:buNone/>
            </a:pP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0803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BD0151-225A-4315-9D0C-C88D1676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Működése: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CF052E-FC38-4C8B-A0DA-D0D948CF2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4db kép lesz látható a telefonunk kijelzőjén, majd ha rákattintunk az egyik képre, hallható lesz az angol megfelelője. (Pl.: Látható mondjuk egy kutya a képen, és „dog” -ot fogunk visszahallani kattintás után.)</a:t>
            </a:r>
          </a:p>
          <a:p>
            <a:pPr lvl="0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 rákattintunk a „Teszt” feliratú gombra, hallani fogjuk angolul a szót, majd ki kell választani, hogy melyik képet ábrázolja. (Pl.: Azt halljuk, hogy „dog” és arra a képre kell rákattintani, amin egy kutya látható.)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807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5AABB9-B568-4E2B-A247-872D07EB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Fejlesztés folyamata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EC1246-B071-4660-879D-B6A7D3F11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Rolanddal közösen ötleteltük ki, hogy milyen játékot szeretnénk, és kollégiumban el is kezdtük a fejlesztését. Körülbelül 2 órát fordítottunk rá.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666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0C1653-DE13-43F4-987E-F3146BA9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További tervek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21252E-47B2-4D97-A30C-FF8B31D30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Szeretnénk majd több képet és hangot beletenni a játékba, egyre nehezebbeket, de ez majd a jövőben fog megtörténni.</a:t>
            </a:r>
          </a:p>
        </p:txBody>
      </p:sp>
    </p:spTree>
    <p:extLst>
      <p:ext uri="{BB962C8B-B14F-4D97-AF65-F5344CB8AC3E}">
        <p14:creationId xmlns:p14="http://schemas.microsoft.com/office/powerpoint/2010/main" val="270905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2D7D39-5865-4B16-B7EA-33FD07CE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Platform: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611568-DA8D-4D2C-9C1D-9E0C6D2A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Android operációs </a:t>
            </a:r>
            <a:r>
              <a:rPr lang="hu-HU" dirty="0"/>
              <a:t>rendszerű mobiltelefonon/tableten érhető el az applikáció.</a:t>
            </a:r>
          </a:p>
          <a:p>
            <a:pPr lvl="0"/>
            <a:r>
              <a:rPr lang="hu-HU" dirty="0"/>
              <a:t>AppInventor nevű böngészős programban készült, blokk alapú kódolással. </a:t>
            </a:r>
          </a:p>
        </p:txBody>
      </p:sp>
    </p:spTree>
    <p:extLst>
      <p:ext uri="{BB962C8B-B14F-4D97-AF65-F5344CB8AC3E}">
        <p14:creationId xmlns:p14="http://schemas.microsoft.com/office/powerpoint/2010/main" val="370761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45ABF1-97C6-487A-9909-5340FDD2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CD299AAF-2BDC-4802-8DEA-771125525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077" y="1825625"/>
            <a:ext cx="86218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8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07145E-D8EE-4B8D-97D9-B65B4942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Trello Tábla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01C426F3-CEF1-4013-9B8C-81925290B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735" y="1825625"/>
            <a:ext cx="86305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253</Words>
  <Application>Microsoft Office PowerPoint</Application>
  <PresentationFormat>Szélesvásznú</PresentationFormat>
  <Paragraphs>28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Office-téma</vt:lpstr>
      <vt:lpstr>English Learning App</vt:lpstr>
      <vt:lpstr>Tartalomjegyzék</vt:lpstr>
      <vt:lpstr>Leírás</vt:lpstr>
      <vt:lpstr>Működése: </vt:lpstr>
      <vt:lpstr>Fejlesztés folyamata</vt:lpstr>
      <vt:lpstr>További tervek</vt:lpstr>
      <vt:lpstr>Platform:</vt:lpstr>
      <vt:lpstr>GitHub </vt:lpstr>
      <vt:lpstr>Trello Tábla</vt:lpstr>
      <vt:lpstr>Fejlesztők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Learning App</dc:title>
  <dc:creator>Makucza Olivér</dc:creator>
  <cp:lastModifiedBy>Makucza Olivér</cp:lastModifiedBy>
  <cp:revision>7</cp:revision>
  <dcterms:created xsi:type="dcterms:W3CDTF">2021-11-04T10:47:11Z</dcterms:created>
  <dcterms:modified xsi:type="dcterms:W3CDTF">2021-11-04T12:07:45Z</dcterms:modified>
</cp:coreProperties>
</file>