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7" r:id="rId5"/>
    <p:sldId id="321" r:id="rId6"/>
    <p:sldId id="345" r:id="rId7"/>
    <p:sldId id="89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661"/>
    <a:srgbClr val="ED145B"/>
    <a:srgbClr val="FF6C6C"/>
    <a:srgbClr val="0762C8"/>
    <a:srgbClr val="63666A"/>
    <a:srgbClr val="F4F5F5"/>
    <a:srgbClr val="63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5BA492-0061-4E88-9B7C-FF72CF73B71A}" v="2" dt="2022-08-01T20:03:05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4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A FERREIRA CARAMICO" userId="2db39e23-2b4c-47c9-9008-d5ee479cbc6f" providerId="ADAL" clId="{FE5BA492-0061-4E88-9B7C-FF72CF73B71A}"/>
    <pc:docChg chg="undo custSel addSld delSld modSld">
      <pc:chgData name="FERNANDA FERREIRA CARAMICO" userId="2db39e23-2b4c-47c9-9008-d5ee479cbc6f" providerId="ADAL" clId="{FE5BA492-0061-4E88-9B7C-FF72CF73B71A}" dt="2022-08-01T20:03:37.539" v="20" actId="20577"/>
      <pc:docMkLst>
        <pc:docMk/>
      </pc:docMkLst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2702901891" sldId="272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847637527" sldId="276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3204173033" sldId="277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1210239644" sldId="278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2572713936" sldId="29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096135448" sldId="300"/>
        </pc:sldMkLst>
      </pc:sldChg>
      <pc:sldChg chg="delSp">
        <pc:chgData name="FERNANDA FERREIRA CARAMICO" userId="2db39e23-2b4c-47c9-9008-d5ee479cbc6f" providerId="ADAL" clId="{FE5BA492-0061-4E88-9B7C-FF72CF73B71A}" dt="2022-08-01T20:02:54.069" v="1" actId="478"/>
        <pc:sldMkLst>
          <pc:docMk/>
          <pc:sldMk cId="3555918169" sldId="321"/>
        </pc:sldMkLst>
        <pc:picChg chg="del">
          <ac:chgData name="FERNANDA FERREIRA CARAMICO" userId="2db39e23-2b4c-47c9-9008-d5ee479cbc6f" providerId="ADAL" clId="{FE5BA492-0061-4E88-9B7C-FF72CF73B71A}" dt="2022-08-01T20:02:54.069" v="1" actId="478"/>
          <ac:picMkLst>
            <pc:docMk/>
            <pc:sldMk cId="3555918169" sldId="321"/>
            <ac:picMk id="1026" creationId="{00000000-0000-0000-0000-000000000000}"/>
          </ac:picMkLst>
        </pc:picChg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318905314" sldId="325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790807960" sldId="327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671690535" sldId="32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639099631" sldId="329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286150659" sldId="330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273440882" sldId="332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415535724" sldId="333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680175969" sldId="33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059945364" sldId="337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377852778" sldId="33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104231199" sldId="339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958279232" sldId="341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743325855" sldId="34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337081854" sldId="351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380914409" sldId="352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947673906" sldId="373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312149034" sldId="58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067723093" sldId="871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212110641" sldId="874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66961616" sldId="875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272860489" sldId="87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55390635" sldId="87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306881750" sldId="879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611316741" sldId="880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4054160661" sldId="881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1401638270" sldId="882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863925514" sldId="883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815240003" sldId="884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145770172" sldId="885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4029679988" sldId="88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088725937" sldId="887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61971491" sldId="890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756978478" sldId="891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904309858" sldId="892"/>
        </pc:sldMkLst>
      </pc:sldChg>
      <pc:sldChg chg="del">
        <pc:chgData name="FERNANDA FERREIRA CARAMICO" userId="2db39e23-2b4c-47c9-9008-d5ee479cbc6f" providerId="ADAL" clId="{FE5BA492-0061-4E88-9B7C-FF72CF73B71A}" dt="2022-08-01T20:03:06.649" v="4" actId="47"/>
        <pc:sldMkLst>
          <pc:docMk/>
          <pc:sldMk cId="3498290696" sldId="893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167348321" sldId="894"/>
        </pc:sldMkLst>
      </pc:sldChg>
      <pc:sldChg chg="modSp add mod">
        <pc:chgData name="FERNANDA FERREIRA CARAMICO" userId="2db39e23-2b4c-47c9-9008-d5ee479cbc6f" providerId="ADAL" clId="{FE5BA492-0061-4E88-9B7C-FF72CF73B71A}" dt="2022-08-01T20:03:37.539" v="20" actId="20577"/>
        <pc:sldMkLst>
          <pc:docMk/>
          <pc:sldMk cId="2225988521" sldId="894"/>
        </pc:sldMkLst>
        <pc:spChg chg="mod">
          <ac:chgData name="FERNANDA FERREIRA CARAMICO" userId="2db39e23-2b4c-47c9-9008-d5ee479cbc6f" providerId="ADAL" clId="{FE5BA492-0061-4E88-9B7C-FF72CF73B71A}" dt="2022-08-01T20:03:13.969" v="8" actId="20577"/>
          <ac:spMkLst>
            <pc:docMk/>
            <pc:sldMk cId="2225988521" sldId="894"/>
            <ac:spMk id="11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20.760" v="10"/>
          <ac:spMkLst>
            <pc:docMk/>
            <pc:sldMk cId="2225988521" sldId="894"/>
            <ac:spMk id="16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33.520" v="18"/>
          <ac:spMkLst>
            <pc:docMk/>
            <pc:sldMk cId="2225988521" sldId="894"/>
            <ac:spMk id="19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37.539" v="20" actId="20577"/>
          <ac:spMkLst>
            <pc:docMk/>
            <pc:sldMk cId="2225988521" sldId="894"/>
            <ac:spMk id="20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16.949" v="9"/>
          <ac:spMkLst>
            <pc:docMk/>
            <pc:sldMk cId="2225988521" sldId="894"/>
            <ac:spMk id="21" creationId="{E197219E-5B1B-4E37-AE29-C4A63966C51A}"/>
          </ac:spMkLst>
        </pc:spChg>
        <pc:spChg chg="mod">
          <ac:chgData name="FERNANDA FERREIRA CARAMICO" userId="2db39e23-2b4c-47c9-9008-d5ee479cbc6f" providerId="ADAL" clId="{FE5BA492-0061-4E88-9B7C-FF72CF73B71A}" dt="2022-08-01T20:03:26.571" v="14"/>
          <ac:spMkLst>
            <pc:docMk/>
            <pc:sldMk cId="2225988521" sldId="894"/>
            <ac:spMk id="22" creationId="{5CE4889F-0E92-43E0-8D1A-7C43B3A5858C}"/>
          </ac:spMkLst>
        </pc:spChg>
        <pc:spChg chg="mod">
          <ac:chgData name="FERNANDA FERREIRA CARAMICO" userId="2db39e23-2b4c-47c9-9008-d5ee479cbc6f" providerId="ADAL" clId="{FE5BA492-0061-4E88-9B7C-FF72CF73B71A}" dt="2022-08-01T20:03:30.799" v="17"/>
          <ac:spMkLst>
            <pc:docMk/>
            <pc:sldMk cId="2225988521" sldId="894"/>
            <ac:spMk id="23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24.249" v="12"/>
          <ac:spMkLst>
            <pc:docMk/>
            <pc:sldMk cId="2225988521" sldId="894"/>
            <ac:spMk id="26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25.104" v="13"/>
          <ac:spMkLst>
            <pc:docMk/>
            <pc:sldMk cId="2225988521" sldId="894"/>
            <ac:spMk id="27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21.919" v="11"/>
          <ac:spMkLst>
            <pc:docMk/>
            <pc:sldMk cId="2225988521" sldId="894"/>
            <ac:spMk id="35" creationId="{4997F601-006F-4BC7-9604-88E30DA500D9}"/>
          </ac:spMkLst>
        </pc:spChg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4246195095" sldId="895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03639863" sldId="89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181554" sldId="897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045954317" sldId="899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301109230" sldId="900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879633261" sldId="989"/>
        </pc:sldMkLst>
      </pc:sldChg>
      <pc:sldMasterChg chg="delSldLayout">
        <pc:chgData name="FERNANDA FERREIRA CARAMICO" userId="2db39e23-2b4c-47c9-9008-d5ee479cbc6f" providerId="ADAL" clId="{FE5BA492-0061-4E88-9B7C-FF72CF73B71A}" dt="2022-08-01T20:02:50.299" v="0" actId="47"/>
        <pc:sldMasterMkLst>
          <pc:docMk/>
          <pc:sldMasterMk cId="1527979275" sldId="2147483648"/>
        </pc:sldMasterMkLst>
        <pc:sldLayoutChg chg="del">
          <pc:chgData name="FERNANDA FERREIRA CARAMICO" userId="2db39e23-2b4c-47c9-9008-d5ee479cbc6f" providerId="ADAL" clId="{FE5BA492-0061-4E88-9B7C-FF72CF73B71A}" dt="2022-08-01T20:02:50.299" v="0" actId="47"/>
          <pc:sldLayoutMkLst>
            <pc:docMk/>
            <pc:sldMasterMk cId="1527979275" sldId="2147483648"/>
            <pc:sldLayoutMk cId="2440770985" sldId="2147483680"/>
          </pc:sldLayoutMkLst>
        </pc:sldLayoutChg>
        <pc:sldLayoutChg chg="del">
          <pc:chgData name="FERNANDA FERREIRA CARAMICO" userId="2db39e23-2b4c-47c9-9008-d5ee479cbc6f" providerId="ADAL" clId="{FE5BA492-0061-4E88-9B7C-FF72CF73B71A}" dt="2022-08-01T20:02:50.299" v="0" actId="47"/>
          <pc:sldLayoutMkLst>
            <pc:docMk/>
            <pc:sldMasterMk cId="1527979275" sldId="2147483648"/>
            <pc:sldLayoutMk cId="1851230384" sldId="2147483681"/>
          </pc:sldLayoutMkLst>
        </pc:sldLayoutChg>
        <pc:sldLayoutChg chg="del">
          <pc:chgData name="FERNANDA FERREIRA CARAMICO" userId="2db39e23-2b4c-47c9-9008-d5ee479cbc6f" providerId="ADAL" clId="{FE5BA492-0061-4E88-9B7C-FF72CF73B71A}" dt="2022-08-01T20:02:50.299" v="0" actId="47"/>
          <pc:sldLayoutMkLst>
            <pc:docMk/>
            <pc:sldMasterMk cId="1527979275" sldId="2147483648"/>
            <pc:sldLayoutMk cId="3717406140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FAF6B-3E96-4408-B623-B0A75E7457D9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BDEE4-8356-4AFE-BF4F-D84C5948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Com o grupo novo, quando formado, com o grupo anterior, quando não formado</a:t>
            </a:r>
          </a:p>
          <a:p>
            <a:r>
              <a:rPr lang="pt-BR"/>
              <a:t>Começar na aula, terminar no OpenLab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01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149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84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798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9650EA-87E2-4527-B16F-E49E5E6480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7764" y="447953"/>
            <a:ext cx="7551738" cy="660400"/>
          </a:xfrm>
          <a:prstGeom prst="rect">
            <a:avLst/>
          </a:prstGeom>
        </p:spPr>
        <p:txBody>
          <a:bodyPr/>
          <a:lstStyle/>
          <a:p>
            <a:r>
              <a:rPr lang="pt-BR" sz="3200" dirty="0"/>
              <a:t>Atividade 01 – Reunião de Retrospectiva</a:t>
            </a:r>
            <a:endParaRPr lang="en-US" sz="3200" dirty="0"/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936730" y="1005222"/>
            <a:ext cx="10906304" cy="5754446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177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0" indent="0" algn="just">
              <a:buNone/>
            </a:pPr>
            <a:endParaRPr lang="pt-BR" sz="2177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87764" y="1665622"/>
            <a:ext cx="6350000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 b="1" dirty="0">
                <a:solidFill>
                  <a:srgbClr val="253746"/>
                </a:solidFill>
              </a:rPr>
              <a:t>Foco: Planejamento/Gestão do Tempo, Execução, Metodologia de Trabalho, Riscos/Imprevistos. </a:t>
            </a:r>
            <a:endParaRPr lang="pt-BR" sz="2177" dirty="0">
              <a:solidFill>
                <a:srgbClr val="253746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200" dirty="0">
                <a:solidFill>
                  <a:srgbClr val="253746"/>
                </a:solidFill>
              </a:rPr>
              <a:t>Os itens socioemocionais serão trabalhados pela </a:t>
            </a:r>
            <a:r>
              <a:rPr lang="pt-BR" sz="2200" dirty="0" err="1">
                <a:solidFill>
                  <a:srgbClr val="253746"/>
                </a:solidFill>
              </a:rPr>
              <a:t>Profª</a:t>
            </a:r>
            <a:r>
              <a:rPr lang="pt-BR" sz="2200" dirty="0">
                <a:solidFill>
                  <a:srgbClr val="253746"/>
                </a:solidFill>
              </a:rPr>
              <a:t> Vera.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253746"/>
                </a:solidFill>
              </a:rPr>
              <a:t>O que deu certo?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253746"/>
                </a:solidFill>
              </a:rPr>
              <a:t>O que não deu certo?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253746"/>
                </a:solidFill>
              </a:rPr>
              <a:t>Plano de Ação para este semestre.</a:t>
            </a:r>
            <a:endParaRPr lang="pt-BR" sz="2177" dirty="0">
              <a:solidFill>
                <a:srgbClr val="253746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253746"/>
                </a:solidFill>
              </a:rPr>
              <a:t>Montar um PPT com os próximos slides.</a:t>
            </a:r>
          </a:p>
        </p:txBody>
      </p:sp>
      <p:pic>
        <p:nvPicPr>
          <p:cNvPr id="10" name="Imagem 9" descr="Pessoas sentadas ao redor de um computador com a imagem de uma pessoa&#10;&#10;Descrição gerada automaticamente">
            <a:extLst>
              <a:ext uri="{FF2B5EF4-FFF2-40B4-BE49-F238E27FC236}">
                <a16:creationId xmlns:a16="http://schemas.microsoft.com/office/drawing/2014/main" id="{D59244A6-1A65-4D60-BEAD-AE83C7623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67" y="1752066"/>
            <a:ext cx="5165633" cy="34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1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56614" y="169187"/>
            <a:ext cx="9828080" cy="11356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&lt;NOME DO PROJETO&gt; – PLANO DE 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563160AF-B8A6-4536-81D4-876E51AF2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LOUCO</a:t>
            </a:r>
            <a:endParaRPr lang="en-US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DF917B8-55DB-4568-ACE9-8AA30555F5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TRISTE</a:t>
            </a:r>
            <a:endParaRPr lang="en-US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2120BA-0098-49AD-AB34-055857AC3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CONTENTE</a:t>
            </a:r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94488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fld id="{BC7BA7F7-9ECA-4650-BA2A-F44574574266}" type="slidenum">
              <a:rPr lang="pt-BR" smtClean="0"/>
              <a:pPr/>
              <a:t>3</a:t>
            </a:fld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3810248" y="1535091"/>
            <a:ext cx="0" cy="42117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7924584" y="1507104"/>
            <a:ext cx="7256" cy="4338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05948" y="2576304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223974" y="1926935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Saída de Integrantes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187054" y="1926935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ITEM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938071" y="2079122"/>
            <a:ext cx="1766136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Entrega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970760" y="3145485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a API Funcionar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267398" y="3159499"/>
            <a:ext cx="1622606" cy="791959"/>
          </a:xfrm>
          <a:prstGeom prst="rect">
            <a:avLst/>
          </a:prstGeom>
          <a:solidFill>
            <a:srgbClr val="00D22E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proatividade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104" y="6483988"/>
            <a:ext cx="320990" cy="32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36529" y="2364900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Ajuda dos professores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58364" y="3037591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Estudar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487843" y="3370679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ISSO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487843" y="4147380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AQUILO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197219E-5B1B-4E37-AE29-C4A63966C51A}"/>
              </a:ext>
            </a:extLst>
          </p:cNvPr>
          <p:cNvSpPr/>
          <p:nvPr/>
        </p:nvSpPr>
        <p:spPr>
          <a:xfrm>
            <a:off x="628409" y="3774487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Procrastinação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CE4889F-0E92-43E0-8D1A-7C43B3A5858C}"/>
              </a:ext>
            </a:extLst>
          </p:cNvPr>
          <p:cNvSpPr/>
          <p:nvPr/>
        </p:nvSpPr>
        <p:spPr>
          <a:xfrm>
            <a:off x="9068304" y="4332178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feliz</a:t>
            </a:r>
          </a:p>
        </p:txBody>
      </p:sp>
    </p:spTree>
    <p:extLst>
      <p:ext uri="{BB962C8B-B14F-4D97-AF65-F5344CB8AC3E}">
        <p14:creationId xmlns:p14="http://schemas.microsoft.com/office/powerpoint/2010/main" val="210637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56614" y="169187"/>
            <a:ext cx="9828080" cy="11356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&lt;NOME DO PROJETO&gt; – PLANO DE 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563160AF-B8A6-4536-81D4-876E51AF2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LOUCO</a:t>
            </a:r>
            <a:endParaRPr lang="en-US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DF917B8-55DB-4568-ACE9-8AA30555F5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TRISTE</a:t>
            </a:r>
            <a:endParaRPr lang="en-US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2120BA-0098-49AD-AB34-055857AC3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CONTENTE</a:t>
            </a:r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94488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fld id="{BC7BA7F7-9ECA-4650-BA2A-F44574574266}" type="slidenum">
              <a:rPr lang="pt-BR" smtClean="0"/>
              <a:pPr/>
              <a:t>4</a:t>
            </a:fld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3810248" y="1535091"/>
            <a:ext cx="0" cy="42117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7924584" y="1507104"/>
            <a:ext cx="7256" cy="4338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05948" y="2576304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item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223974" y="1926935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item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187054" y="1926935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ITEM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938071" y="2079122"/>
            <a:ext cx="1766136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item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970760" y="3145485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item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267398" y="3159499"/>
            <a:ext cx="1622606" cy="791959"/>
          </a:xfrm>
          <a:prstGeom prst="rect">
            <a:avLst/>
          </a:prstGeom>
          <a:solidFill>
            <a:srgbClr val="00D22E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item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104" y="6483988"/>
            <a:ext cx="320990" cy="32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36529" y="2364900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ISSO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58364" y="3037591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AQUILO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487843" y="3370679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ISSO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487843" y="4147380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AQUILO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197219E-5B1B-4E37-AE29-C4A63966C51A}"/>
              </a:ext>
            </a:extLst>
          </p:cNvPr>
          <p:cNvSpPr/>
          <p:nvPr/>
        </p:nvSpPr>
        <p:spPr>
          <a:xfrm>
            <a:off x="628409" y="3774487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item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CE4889F-0E92-43E0-8D1A-7C43B3A5858C}"/>
              </a:ext>
            </a:extLst>
          </p:cNvPr>
          <p:cNvSpPr/>
          <p:nvPr/>
        </p:nvSpPr>
        <p:spPr>
          <a:xfrm>
            <a:off x="9068304" y="4332178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2225988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d73c667-0e32-466c-9097-a1f484c201cc">
      <Terms xmlns="http://schemas.microsoft.com/office/infopath/2007/PartnerControls"/>
    </lcf76f155ced4ddcb4097134ff3c332f>
    <TaxCatchAll xmlns="110b98c3-9565-49b4-9c49-1e89583ef82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731E8D1374834C8E89AE093B47FB16" ma:contentTypeVersion="16" ma:contentTypeDescription="Crie um novo documento." ma:contentTypeScope="" ma:versionID="e4c433fbe4644b2cc28dadbc7459ce97">
  <xsd:schema xmlns:xsd="http://www.w3.org/2001/XMLSchema" xmlns:xs="http://www.w3.org/2001/XMLSchema" xmlns:p="http://schemas.microsoft.com/office/2006/metadata/properties" xmlns:ns2="8d73c667-0e32-466c-9097-a1f484c201cc" xmlns:ns3="110b98c3-9565-49b4-9c49-1e89583ef82c" targetNamespace="http://schemas.microsoft.com/office/2006/metadata/properties" ma:root="true" ma:fieldsID="ba7ee87c8ad9b6b851da249f1730b17a" ns2:_="" ns3:_="">
    <xsd:import namespace="8d73c667-0e32-466c-9097-a1f484c201cc"/>
    <xsd:import namespace="110b98c3-9565-49b4-9c49-1e89583ef8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3c667-0e32-466c-9097-a1f484c201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Marcações de imagem" ma:readOnly="false" ma:fieldId="{5cf76f15-5ced-4ddc-b409-7134ff3c332f}" ma:taxonomyMulti="true" ma:sspId="7b9497d1-976c-460c-b354-1ae52b23e8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0b98c3-9565-49b4-9c49-1e89583ef8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97a92563-b18a-4c92-afbb-346cab08281d}" ma:internalName="TaxCatchAll" ma:showField="CatchAllData" ma:web="110b98c3-9565-49b4-9c49-1e89583ef8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6D5030-9AA2-4901-9903-314081232E77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8d73c667-0e32-466c-9097-a1f484c201cc"/>
    <ds:schemaRef ds:uri="http://schemas.microsoft.com/office/infopath/2007/PartnerControls"/>
    <ds:schemaRef ds:uri="http://schemas.microsoft.com/office/2006/metadata/properties"/>
    <ds:schemaRef ds:uri="http://purl.org/dc/terms/"/>
    <ds:schemaRef ds:uri="110b98c3-9565-49b4-9c49-1e89583ef82c"/>
  </ds:schemaRefs>
</ds:datastoreItem>
</file>

<file path=customXml/itemProps2.xml><?xml version="1.0" encoding="utf-8"?>
<ds:datastoreItem xmlns:ds="http://schemas.openxmlformats.org/officeDocument/2006/customXml" ds:itemID="{2588BDC5-2047-4356-B138-D278C7FFB0D5}"/>
</file>

<file path=customXml/itemProps3.xml><?xml version="1.0" encoding="utf-8"?>
<ds:datastoreItem xmlns:ds="http://schemas.openxmlformats.org/officeDocument/2006/customXml" ds:itemID="{7B7E5500-1E1C-4DD3-A9B7-CDF199E776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153</Words>
  <Application>Microsoft Office PowerPoint</Application>
  <PresentationFormat>Widescreen</PresentationFormat>
  <Paragraphs>47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Barlow</vt:lpstr>
      <vt:lpstr>Calibri</vt:lpstr>
      <vt:lpstr>Exo 2</vt:lpstr>
      <vt:lpstr>MV Boli</vt:lpstr>
      <vt:lpstr>Simplon Mono</vt:lpstr>
      <vt:lpstr>Wingdings</vt:lpstr>
      <vt:lpstr>Tema do Office</vt:lpstr>
      <vt:lpstr>Apresentação do PowerPoint</vt:lpstr>
      <vt:lpstr>Atividade 01 – Reunião de Retrospectiva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FERNANDA FERREIRA CARAMICO</cp:lastModifiedBy>
  <cp:revision>60</cp:revision>
  <dcterms:created xsi:type="dcterms:W3CDTF">2021-08-25T19:26:40Z</dcterms:created>
  <dcterms:modified xsi:type="dcterms:W3CDTF">2022-08-01T20:03:44Z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0x010100A0731E8D1374834C8E89AE093B47FB16</vt:lpwstr>
  </property>
  <property fmtid="{D5CDD505-2E9C-101B-9397-08002B2CF9AE}" pid="3" name="MediaServiceImageTags">
    <vt:lpwstr/>
  </property>
</Properties>
</file>