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3442950" cy="75612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d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áfico 9"/>
          <p:cNvGrpSpPr/>
          <p:nvPr/>
        </p:nvGrpSpPr>
        <p:grpSpPr>
          <a:xfrm>
            <a:off x="0" y="0"/>
            <a:ext cx="13441680" cy="7560000"/>
            <a:chOff x="0" y="0"/>
            <a:chExt cx="13441680" cy="7560000"/>
          </a:xfrm>
        </p:grpSpPr>
        <p:sp>
          <p:nvSpPr>
            <p:cNvPr id="39" name="Forma Livre: Forma 11"/>
            <p:cNvSpPr/>
            <p:nvPr/>
          </p:nvSpPr>
          <p:spPr>
            <a:xfrm>
              <a:off x="0" y="0"/>
              <a:ext cx="374040" cy="2097720"/>
            </a:xfrm>
            <a:custGeom>
              <a:avLst/>
              <a:gdLst/>
              <a:ahLst/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Forma Livre: Forma 12"/>
            <p:cNvSpPr/>
            <p:nvPr/>
          </p:nvSpPr>
          <p:spPr>
            <a:xfrm>
              <a:off x="6713640" y="0"/>
              <a:ext cx="5166720" cy="390960"/>
            </a:xfrm>
            <a:custGeom>
              <a:avLst/>
              <a:gdLst/>
              <a:ahLst/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Forma Livre: Forma 13"/>
            <p:cNvSpPr/>
            <p:nvPr/>
          </p:nvSpPr>
          <p:spPr>
            <a:xfrm>
              <a:off x="13067640" y="717480"/>
              <a:ext cx="374040" cy="3052080"/>
            </a:xfrm>
            <a:custGeom>
              <a:avLst/>
              <a:gdLst/>
              <a:ahLst/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Forma Livre: Forma 14"/>
            <p:cNvSpPr/>
            <p:nvPr/>
          </p:nvSpPr>
          <p:spPr>
            <a:xfrm>
              <a:off x="13064040" y="0"/>
              <a:ext cx="377640" cy="1983600"/>
            </a:xfrm>
            <a:custGeom>
              <a:avLst/>
              <a:gdLst/>
              <a:ahLst/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Forma Livre: Forma 15"/>
            <p:cNvSpPr/>
            <p:nvPr/>
          </p:nvSpPr>
          <p:spPr>
            <a:xfrm>
              <a:off x="13067640" y="709920"/>
              <a:ext cx="374040" cy="1273680"/>
            </a:xfrm>
            <a:custGeom>
              <a:avLst/>
              <a:gdLst/>
              <a:ahLst/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Forma Livre: Forma 16"/>
            <p:cNvSpPr/>
            <p:nvPr/>
          </p:nvSpPr>
          <p:spPr>
            <a:xfrm>
              <a:off x="13067640" y="5462280"/>
              <a:ext cx="374040" cy="2097720"/>
            </a:xfrm>
            <a:custGeom>
              <a:avLst/>
              <a:gdLst/>
              <a:ahLst/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Forma Livre: Forma 18"/>
            <p:cNvSpPr/>
            <p:nvPr/>
          </p:nvSpPr>
          <p:spPr>
            <a:xfrm>
              <a:off x="1561320" y="7169040"/>
              <a:ext cx="5166720" cy="390960"/>
            </a:xfrm>
            <a:custGeom>
              <a:avLst/>
              <a:gdLst/>
              <a:ahLst/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Forma Livre: Forma 19"/>
            <p:cNvSpPr/>
            <p:nvPr/>
          </p:nvSpPr>
          <p:spPr>
            <a:xfrm>
              <a:off x="0" y="3790440"/>
              <a:ext cx="374040" cy="3052080"/>
            </a:xfrm>
            <a:custGeom>
              <a:avLst/>
              <a:gdLst/>
              <a:ahLst/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Forma Livre: Forma 20"/>
            <p:cNvSpPr/>
            <p:nvPr/>
          </p:nvSpPr>
          <p:spPr>
            <a:xfrm>
              <a:off x="0" y="5576400"/>
              <a:ext cx="377640" cy="1983600"/>
            </a:xfrm>
            <a:custGeom>
              <a:avLst/>
              <a:gdLst/>
              <a:ahLst/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Forma Livre: Forma 21"/>
            <p:cNvSpPr/>
            <p:nvPr/>
          </p:nvSpPr>
          <p:spPr>
            <a:xfrm>
              <a:off x="0" y="5576400"/>
              <a:ext cx="374040" cy="1274400"/>
            </a:xfrm>
            <a:custGeom>
              <a:avLst/>
              <a:gdLst/>
              <a:ahLst/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aixaDeTexto 1"/>
          <p:cNvSpPr/>
          <p:nvPr/>
        </p:nvSpPr>
        <p:spPr>
          <a:xfrm>
            <a:off x="6797160" y="5120640"/>
            <a:ext cx="4257000" cy="10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  <a:ea typeface="DejaVu Sans"/>
              </a:rPr>
              <a:t>Monteiro</a:t>
            </a:r>
            <a:endParaRPr b="0" lang="pt-BR" sz="308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  <a:ea typeface="DejaVu Sans"/>
              </a:rPr>
              <a:t>Template</a:t>
            </a:r>
            <a:endParaRPr b="0" lang="pt-BR" sz="3080" spc="-1" strike="noStrike">
              <a:latin typeface="Arial"/>
            </a:endParaRPr>
          </a:p>
        </p:txBody>
      </p:sp>
      <p:sp>
        <p:nvSpPr>
          <p:cNvPr id="88" name="CaixaDeTexto 2"/>
          <p:cNvSpPr/>
          <p:nvPr/>
        </p:nvSpPr>
        <p:spPr>
          <a:xfrm>
            <a:off x="10465920" y="684360"/>
            <a:ext cx="4257000" cy="10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  <a:ea typeface="DejaVu Sans"/>
              </a:rPr>
              <a:t>Pesquisa &amp;</a:t>
            </a:r>
            <a:endParaRPr b="0" lang="pt-BR" sz="308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3080" spc="-1" strike="noStrike">
                <a:solidFill>
                  <a:srgbClr val="002060"/>
                </a:solidFill>
                <a:latin typeface="Arial"/>
                <a:ea typeface="DejaVu Sans"/>
              </a:rPr>
              <a:t>Inovação</a:t>
            </a:r>
            <a:endParaRPr b="0" lang="pt-BR" sz="30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42"/>
          <p:cNvSpPr/>
          <p:nvPr/>
        </p:nvSpPr>
        <p:spPr>
          <a:xfrm>
            <a:off x="6804720" y="1106640"/>
            <a:ext cx="6208560" cy="2234880"/>
          </a:xfrm>
          <a:prstGeom prst="rect">
            <a:avLst/>
          </a:prstGeom>
          <a:noFill/>
          <a:ln w="12700">
            <a:solidFill>
              <a:srgbClr val="80808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90" name="Title 2"/>
          <p:cNvSpPr/>
          <p:nvPr/>
        </p:nvSpPr>
        <p:spPr>
          <a:xfrm>
            <a:off x="487800" y="383400"/>
            <a:ext cx="12097080" cy="7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105840" rIns="105840" tIns="0" bIns="0" anchor="t">
            <a:noAutofit/>
          </a:bodyPr>
          <a:p>
            <a:pPr>
              <a:lnSpc>
                <a:spcPct val="90000"/>
              </a:lnSpc>
              <a:spcAft>
                <a:spcPts val="882"/>
              </a:spcAft>
              <a:buNone/>
            </a:pPr>
            <a:r>
              <a:rPr b="0" lang="en-US" sz="2640" spc="-1" strike="noStrike">
                <a:solidFill>
                  <a:srgbClr val="000000"/>
                </a:solidFill>
                <a:latin typeface="Barlow"/>
                <a:ea typeface="DejaVu Sans"/>
              </a:rPr>
              <a:t>SR - SEMANA 1 - 06/11/2023</a:t>
            </a:r>
            <a:endParaRPr b="0" lang="pt-BR" sz="2640" spc="-1" strike="noStrike">
              <a:latin typeface="Arial"/>
            </a:endParaRPr>
          </a:p>
        </p:txBody>
      </p:sp>
      <p:sp>
        <p:nvSpPr>
          <p:cNvPr id="91" name="TextBox 118"/>
          <p:cNvSpPr/>
          <p:nvPr/>
        </p:nvSpPr>
        <p:spPr>
          <a:xfrm>
            <a:off x="11822760" y="612360"/>
            <a:ext cx="898560" cy="17892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2" name="Oval 120"/>
          <p:cNvSpPr/>
          <p:nvPr/>
        </p:nvSpPr>
        <p:spPr>
          <a:xfrm>
            <a:off x="11193840" y="343440"/>
            <a:ext cx="210240" cy="21060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Box 123"/>
          <p:cNvSpPr/>
          <p:nvPr/>
        </p:nvSpPr>
        <p:spPr>
          <a:xfrm>
            <a:off x="10852560" y="612360"/>
            <a:ext cx="898560" cy="17892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4" name="TextBox 128"/>
          <p:cNvSpPr/>
          <p:nvPr/>
        </p:nvSpPr>
        <p:spPr>
          <a:xfrm>
            <a:off x="9854280" y="612360"/>
            <a:ext cx="898560" cy="17892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5" name="TextBox 133"/>
          <p:cNvSpPr/>
          <p:nvPr/>
        </p:nvSpPr>
        <p:spPr>
          <a:xfrm>
            <a:off x="8934120" y="612360"/>
            <a:ext cx="898560" cy="17892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180" spc="-1" strike="noStrike">
                <a:solidFill>
                  <a:srgbClr val="000000"/>
                </a:solidFill>
                <a:latin typeface="Barlow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6" name="Oval 134"/>
          <p:cNvSpPr/>
          <p:nvPr/>
        </p:nvSpPr>
        <p:spPr>
          <a:xfrm>
            <a:off x="8443440" y="328320"/>
            <a:ext cx="210240" cy="21060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Box 138"/>
          <p:cNvSpPr/>
          <p:nvPr/>
        </p:nvSpPr>
        <p:spPr>
          <a:xfrm>
            <a:off x="8099280" y="596520"/>
            <a:ext cx="898560" cy="17892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80" spc="-1" strike="noStrike">
                <a:solidFill>
                  <a:srgbClr val="000000"/>
                </a:solidFill>
                <a:latin typeface="Barlow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98" name="Retângulo 11"/>
          <p:cNvSpPr/>
          <p:nvPr/>
        </p:nvSpPr>
        <p:spPr>
          <a:xfrm>
            <a:off x="512640" y="868320"/>
            <a:ext cx="618552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237600" bIns="237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40" spc="-1" strike="noStrike">
                <a:solidFill>
                  <a:srgbClr val="000000"/>
                </a:solidFill>
                <a:latin typeface="Barlow"/>
                <a:ea typeface="Simplon Oi Headline"/>
              </a:rPr>
              <a:t>Progressos c/ reponsáveis </a:t>
            </a:r>
            <a:endParaRPr b="0" lang="pt-BR" sz="1540" spc="-1" strike="noStrike">
              <a:latin typeface="Arial"/>
            </a:endParaRPr>
          </a:p>
        </p:txBody>
      </p:sp>
      <p:sp>
        <p:nvSpPr>
          <p:cNvPr id="99" name="Retângulo 12"/>
          <p:cNvSpPr/>
          <p:nvPr/>
        </p:nvSpPr>
        <p:spPr>
          <a:xfrm>
            <a:off x="6814440" y="868320"/>
            <a:ext cx="61938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237600" bIns="237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40" spc="-1" strike="noStrike">
                <a:solidFill>
                  <a:srgbClr val="000000"/>
                </a:solidFill>
                <a:latin typeface="Barlow"/>
                <a:ea typeface="Simplon Oi Headline"/>
              </a:rPr>
              <a:t>Pontos atenção</a:t>
            </a:r>
            <a:endParaRPr b="0" lang="pt-BR" sz="1540" spc="-1" strike="noStrike">
              <a:latin typeface="Arial"/>
            </a:endParaRPr>
          </a:p>
        </p:txBody>
      </p:sp>
      <p:sp>
        <p:nvSpPr>
          <p:cNvPr id="100" name="Retângulo 13"/>
          <p:cNvSpPr/>
          <p:nvPr/>
        </p:nvSpPr>
        <p:spPr>
          <a:xfrm>
            <a:off x="507600" y="3418920"/>
            <a:ext cx="12504600" cy="23724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237600" bIns="2376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40" spc="-1" strike="noStrike">
                <a:solidFill>
                  <a:srgbClr val="000000"/>
                </a:solidFill>
                <a:latin typeface="Barlow"/>
                <a:ea typeface="Simplon Oi Headline"/>
              </a:rPr>
              <a:t>Próximos Passos c/ responsáveis </a:t>
            </a:r>
            <a:endParaRPr b="0" lang="pt-BR" sz="1540" spc="-1" strike="noStrike">
              <a:latin typeface="Arial"/>
            </a:endParaRPr>
          </a:p>
        </p:txBody>
      </p:sp>
      <p:sp>
        <p:nvSpPr>
          <p:cNvPr id="101" name="Rectangle 37"/>
          <p:cNvSpPr/>
          <p:nvPr/>
        </p:nvSpPr>
        <p:spPr>
          <a:xfrm>
            <a:off x="496800" y="1106640"/>
            <a:ext cx="6206760" cy="2234880"/>
          </a:xfrm>
          <a:prstGeom prst="rect">
            <a:avLst/>
          </a:prstGeom>
          <a:noFill/>
          <a:ln w="12700">
            <a:solidFill>
              <a:srgbClr val="80808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 anchor="t">
            <a:noAutofit/>
          </a:bodyPr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Refatoração c4 model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Refatoração exibição dos endpoints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Refatoração das services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Complementando Back-End com outras classes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Inclusão de lista e ordenação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Inclusão de baixar e gravar CSV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 </a:t>
            </a: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endParaRPr b="0" lang="pt-BR" sz="1320" spc="-1" strike="noStrike">
              <a:latin typeface="Arial"/>
            </a:endParaRPr>
          </a:p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Matheus Gabriel de Oliveira Moura – Dev FullStack - 01222100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</p:txBody>
      </p:sp>
      <p:sp>
        <p:nvSpPr>
          <p:cNvPr id="102" name="Retângulo 15"/>
          <p:cNvSpPr/>
          <p:nvPr/>
        </p:nvSpPr>
        <p:spPr>
          <a:xfrm>
            <a:off x="6845040" y="1121760"/>
            <a:ext cx="616320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Estamos sem impedimentos.</a:t>
            </a:r>
            <a:endParaRPr b="0" lang="pt-BR" sz="1320" spc="-1" strike="noStrike">
              <a:latin typeface="Arial"/>
            </a:endParaRPr>
          </a:p>
        </p:txBody>
      </p:sp>
      <p:sp>
        <p:nvSpPr>
          <p:cNvPr id="103" name="Rectangle 43"/>
          <p:cNvSpPr/>
          <p:nvPr/>
        </p:nvSpPr>
        <p:spPr>
          <a:xfrm>
            <a:off x="512640" y="3728160"/>
            <a:ext cx="12495600" cy="3580560"/>
          </a:xfrm>
          <a:prstGeom prst="rect">
            <a:avLst/>
          </a:prstGeom>
          <a:noFill/>
          <a:ln w="12700">
            <a:solidFill>
              <a:srgbClr val="80808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numCol="3" spcCol="0" lIns="90000" rIns="90000" tIns="10584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Frente Plataforma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Criar a conta e VM na AWS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Frente Backend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Alterar classes de acordo com o DER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Implementar novos entrgáveis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Adicionar novas classes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Frente Front end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Componentizar itens utilizados diversas vezes</a:t>
            </a:r>
            <a:endParaRPr b="0" lang="pt-BR" sz="1320" spc="-1" strike="noStrike">
              <a:latin typeface="Arial"/>
            </a:endParaRPr>
          </a:p>
          <a:p>
            <a:pPr lvl="1" marL="252000" indent="-25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pt-BR" sz="1320" spc="-1" strike="noStrike">
                <a:solidFill>
                  <a:srgbClr val="000000"/>
                </a:solidFill>
                <a:latin typeface="Barlow"/>
                <a:ea typeface="DejaVu Sans"/>
              </a:rPr>
              <a:t>Criar index </a:t>
            </a:r>
            <a:endParaRPr b="0" lang="pt-BR" sz="132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Barlow"/>
                <a:ea typeface="DejaVu Sans"/>
              </a:rPr>
              <a:t>Frente Negócios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04" name="Oval 134"/>
          <p:cNvSpPr/>
          <p:nvPr/>
        </p:nvSpPr>
        <p:spPr>
          <a:xfrm>
            <a:off x="9226080" y="328320"/>
            <a:ext cx="210240" cy="21060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Oval 134"/>
          <p:cNvSpPr/>
          <p:nvPr/>
        </p:nvSpPr>
        <p:spPr>
          <a:xfrm>
            <a:off x="12156120" y="324360"/>
            <a:ext cx="210240" cy="21060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Oval 120"/>
          <p:cNvSpPr/>
          <p:nvPr/>
        </p:nvSpPr>
        <p:spPr>
          <a:xfrm>
            <a:off x="10188000" y="333720"/>
            <a:ext cx="210240" cy="210600"/>
          </a:xfrm>
          <a:prstGeom prst="ellipse">
            <a:avLst/>
          </a:prstGeom>
          <a:solidFill>
            <a:srgbClr val="00a933"/>
          </a:solidFill>
          <a:ln w="12700">
            <a:solidFill>
              <a:srgbClr val="9bbb5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138"/>
          <p:cNvSpPr/>
          <p:nvPr/>
        </p:nvSpPr>
        <p:spPr>
          <a:xfrm>
            <a:off x="9867240" y="66600"/>
            <a:ext cx="1477080" cy="2106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80" spc="-1" strike="noStrike">
                <a:solidFill>
                  <a:srgbClr val="000000"/>
                </a:solidFill>
                <a:latin typeface="Barlow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Barlow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5044</TotalTime>
  <Application>LibreOffice/7.3.7.2$Linux_X86_64 LibreOffice_project/30$Build-2</Application>
  <AppVersion>15.0000</AppVersion>
  <Words>113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2016-12-01T16:19:35Z</dcterms:created>
  <dc:creator>Akira</dc:creator>
  <dc:description/>
  <dc:language>pt-BR</dc:language>
  <cp:lastModifiedBy/>
  <dcterms:modified xsi:type="dcterms:W3CDTF">2023-11-06T15:40:17Z</dcterms:modified>
  <cp:revision>172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  <property fmtid="{D5CDD505-2E9C-101B-9397-08002B2CF9AE}" pid="3" name="PresentationFormat">
    <vt:lpwstr>Personalizar</vt:lpwstr>
  </property>
  <property fmtid="{D5CDD505-2E9C-101B-9397-08002B2CF9AE}" pid="4" name="Slides">
    <vt:i4>2</vt:i4>
  </property>
</Properties>
</file>