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</p:sldIdLst>
  <p:sldSz cy="7561250" cx="13442950"/>
  <p:notesSz cx="6858000" cy="9144000"/>
  <p:embeddedFontLst>
    <p:embeddedFont>
      <p:font typeface="Exo 2"/>
      <p:regular r:id="rId11"/>
      <p:bold r:id="rId12"/>
      <p:italic r:id="rId13"/>
      <p:boldItalic r:id="rId14"/>
    </p:embeddedFont>
    <p:embeddedFont>
      <p:font typeface="Barl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7">
          <p15:clr>
            <a:srgbClr val="A4A3A4"/>
          </p15:clr>
        </p15:guide>
        <p15:guide id="2" pos="42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7" orient="horz"/>
        <p:guide pos="42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xo2-regular.fntdata"/><Relationship Id="rId10" Type="http://schemas.openxmlformats.org/officeDocument/2006/relationships/slide" Target="slides/slide2.xml"/><Relationship Id="rId13" Type="http://schemas.openxmlformats.org/officeDocument/2006/relationships/font" Target="fonts/Exo2-italic.fntdata"/><Relationship Id="rId12" Type="http://schemas.openxmlformats.org/officeDocument/2006/relationships/font" Target="fonts/Exo2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font" Target="fonts/Barlow-regular.fntdata"/><Relationship Id="rId14" Type="http://schemas.openxmlformats.org/officeDocument/2006/relationships/font" Target="fonts/Exo2-boldItalic.fntdata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font" Target="fonts/Barlow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unsplash.com/" TargetMode="External"/><Relationship Id="rId3" Type="http://schemas.openxmlformats.org/officeDocument/2006/relationships/hyperlink" Target="https://visualhunt.com/" TargetMode="External"/><Relationship Id="rId4" Type="http://schemas.openxmlformats.org/officeDocument/2006/relationships/hyperlink" Target="https://www.pexels.com/pt-br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kg Cinza">
  <p:cSld name="Bkg Cinza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exto Espaço  Claro">
  <p:cSld name="Título Texto Espaço  Claro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6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1"/>
          <p:cNvSpPr txBox="1"/>
          <p:nvPr>
            <p:ph idx="2" type="body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1"/>
          <p:cNvSpPr/>
          <p:nvPr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1"/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140" name="Google Shape;140;p11"/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</p:grpSpPr>
          <p:sp>
            <p:nvSpPr>
              <p:cNvPr id="141" name="Google Shape;141;p11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4147095" y="2502567"/>
              <a:ext cx="1925329" cy="1927271"/>
              <a:chOff x="4147095" y="2502567"/>
              <a:chExt cx="1925329" cy="1927271"/>
            </a:xfrm>
          </p:grpSpPr>
          <p:sp>
            <p:nvSpPr>
              <p:cNvPr id="160" name="Google Shape;160;p11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11"/>
            <p:cNvSpPr/>
            <p:nvPr/>
          </p:nvSpPr>
          <p:spPr>
            <a:xfrm>
              <a:off x="5108488" y="3644317"/>
              <a:ext cx="300506" cy="785388"/>
            </a:xfrm>
            <a:custGeom>
              <a:rect b="b" l="l" r="r" t="t"/>
              <a:pathLst>
                <a:path extrusionOk="0" h="785388" w="300506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4147095" y="2502299"/>
              <a:ext cx="960856" cy="961660"/>
            </a:xfrm>
            <a:custGeom>
              <a:rect b="b" l="l" r="r" t="t"/>
              <a:pathLst>
                <a:path extrusionOk="0" h="961660" w="960856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4147095" y="3463959"/>
              <a:ext cx="961459" cy="965678"/>
            </a:xfrm>
            <a:custGeom>
              <a:rect b="b" l="l" r="r" t="t"/>
              <a:pathLst>
                <a:path extrusionOk="0" h="965678" w="961459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107952" y="2502567"/>
              <a:ext cx="964607" cy="961392"/>
            </a:xfrm>
            <a:custGeom>
              <a:rect b="b" l="l" r="r" t="t"/>
              <a:pathLst>
                <a:path extrusionOk="0" h="961392" w="964607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5107952" y="2621778"/>
              <a:ext cx="901853" cy="842783"/>
            </a:xfrm>
            <a:custGeom>
              <a:rect b="b" l="l" r="r" t="t"/>
              <a:pathLst>
                <a:path extrusionOk="0" h="842783" w="90185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Lista Escuro">
  <p:cSld name="Título Lista Escuro"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/>
          <p:nvPr/>
        </p:nvSpPr>
        <p:spPr>
          <a:xfrm rot="-5400000">
            <a:off x="12764133" y="6882474"/>
            <a:ext cx="623338" cy="73429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 rot="5400000">
            <a:off x="87402" y="-85651"/>
            <a:ext cx="1113565" cy="1288368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12804645" y="7237016"/>
            <a:ext cx="429480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617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617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617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617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2" type="body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3" name="Google Shape;173;p12"/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174" name="Google Shape;174;p12"/>
            <p:cNvSpPr/>
            <p:nvPr/>
          </p:nvSpPr>
          <p:spPr>
            <a:xfrm>
              <a:off x="597798" y="274497"/>
              <a:ext cx="80610" cy="132156"/>
            </a:xfrm>
            <a:custGeom>
              <a:rect b="b" l="l" r="r" t="t"/>
              <a:pathLst>
                <a:path extrusionOk="0" h="132156" w="80610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13761" y="276348"/>
              <a:ext cx="82961" cy="128483"/>
            </a:xfrm>
            <a:custGeom>
              <a:rect b="b" l="l" r="r" t="t"/>
              <a:pathLst>
                <a:path extrusionOk="0" h="128483" w="82961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97798" y="462990"/>
              <a:ext cx="82784" cy="128483"/>
            </a:xfrm>
            <a:custGeom>
              <a:rect b="b" l="l" r="r" t="t"/>
              <a:pathLst>
                <a:path extrusionOk="0" h="128483" w="82784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16171" y="462990"/>
              <a:ext cx="73057" cy="128483"/>
            </a:xfrm>
            <a:custGeom>
              <a:rect b="b" l="l" r="r" t="t"/>
              <a:pathLst>
                <a:path extrusionOk="0" h="128483" w="73057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21702" y="461109"/>
              <a:ext cx="82785" cy="132127"/>
            </a:xfrm>
            <a:custGeom>
              <a:rect b="b" l="l" r="r" t="t"/>
              <a:pathLst>
                <a:path extrusionOk="0" h="132127" w="82785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932552" y="462990"/>
              <a:ext cx="82961" cy="128483"/>
            </a:xfrm>
            <a:custGeom>
              <a:rect b="b" l="l" r="r" t="t"/>
              <a:pathLst>
                <a:path extrusionOk="0" h="128483" w="82961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" name="Google Shape;180;p12"/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81" name="Google Shape;181;p12"/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</p:grpSpPr>
            <p:sp>
              <p:nvSpPr>
                <p:cNvPr id="182" name="Google Shape;182;p12"/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rect b="b" l="l" r="r" t="t"/>
                  <a:pathLst>
                    <a:path extrusionOk="0" h="79464" w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1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2"/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rect b="b" l="l" r="r" t="t"/>
                  <a:pathLst>
                    <a:path extrusionOk="0" h="317182" w="311038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1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" name="Google Shape;184;p12"/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rect b="b" l="l" r="r" t="t"/>
                <a:pathLst>
                  <a:path extrusionOk="0" h="129276" w="49459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2"/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rect b="b" l="l" r="r" t="t"/>
                <a:pathLst>
                  <a:path extrusionOk="0" h="158253" w="158134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rect b="b" l="l" r="r" t="t"/>
                <a:pathLst>
                  <a:path extrusionOk="0" h="158928" w="158223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rect b="b" l="l" r="r" t="t"/>
                <a:pathLst>
                  <a:path extrusionOk="0" h="158253" w="158752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2"/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rect b="b" l="l" r="r" t="t"/>
                <a:pathLst>
                  <a:path extrusionOk="0" h="138710" w="148436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Lista Claro">
  <p:cSld name="Título Lista Clar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rot="-5400000">
            <a:off x="12764133" y="6882474"/>
            <a:ext cx="623338" cy="73429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 rot="5400000">
            <a:off x="87402" y="-85651"/>
            <a:ext cx="1113565" cy="1288368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12804645" y="7237016"/>
            <a:ext cx="429480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617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617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617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617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2" type="body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6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5" name="Google Shape;195;p13"/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196" name="Google Shape;196;p13"/>
            <p:cNvSpPr/>
            <p:nvPr/>
          </p:nvSpPr>
          <p:spPr>
            <a:xfrm>
              <a:off x="597798" y="274497"/>
              <a:ext cx="80610" cy="132156"/>
            </a:xfrm>
            <a:custGeom>
              <a:rect b="b" l="l" r="r" t="t"/>
              <a:pathLst>
                <a:path extrusionOk="0" h="132156" w="80610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13761" y="276348"/>
              <a:ext cx="82961" cy="128483"/>
            </a:xfrm>
            <a:custGeom>
              <a:rect b="b" l="l" r="r" t="t"/>
              <a:pathLst>
                <a:path extrusionOk="0" h="128483" w="82961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597798" y="462990"/>
              <a:ext cx="82784" cy="128483"/>
            </a:xfrm>
            <a:custGeom>
              <a:rect b="b" l="l" r="r" t="t"/>
              <a:pathLst>
                <a:path extrusionOk="0" h="128483" w="82784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16171" y="462990"/>
              <a:ext cx="73057" cy="128483"/>
            </a:xfrm>
            <a:custGeom>
              <a:rect b="b" l="l" r="r" t="t"/>
              <a:pathLst>
                <a:path extrusionOk="0" h="128483" w="73057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1702" y="461109"/>
              <a:ext cx="82785" cy="132127"/>
            </a:xfrm>
            <a:custGeom>
              <a:rect b="b" l="l" r="r" t="t"/>
              <a:pathLst>
                <a:path extrusionOk="0" h="132127" w="82785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932552" y="462990"/>
              <a:ext cx="82961" cy="128483"/>
            </a:xfrm>
            <a:custGeom>
              <a:rect b="b" l="l" r="r" t="t"/>
              <a:pathLst>
                <a:path extrusionOk="0" h="128483" w="82961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13"/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03" name="Google Shape;203;p13"/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</p:grpSpPr>
            <p:sp>
              <p:nvSpPr>
                <p:cNvPr id="204" name="Google Shape;204;p13"/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rect b="b" l="l" r="r" t="t"/>
                  <a:pathLst>
                    <a:path extrusionOk="0" h="79464" w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1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rect b="b" l="l" r="r" t="t"/>
                  <a:pathLst>
                    <a:path extrusionOk="0" h="317182" w="311038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31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6" name="Google Shape;206;p13"/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rect b="b" l="l" r="r" t="t"/>
                <a:pathLst>
                  <a:path extrusionOk="0" h="129276" w="49459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rect b="b" l="l" r="r" t="t"/>
                <a:pathLst>
                  <a:path extrusionOk="0" h="158253" w="158134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rect b="b" l="l" r="r" t="t"/>
                <a:pathLst>
                  <a:path extrusionOk="0" h="158928" w="158223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rect b="b" l="l" r="r" t="t"/>
                <a:pathLst>
                  <a:path extrusionOk="0" h="158253" w="158752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rect b="b" l="l" r="r" t="t"/>
                <a:pathLst>
                  <a:path extrusionOk="0" h="138710" w="148436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 Colunas Escuro">
  <p:cSld name="Título 2 Colunas Escuro">
    <p:bg>
      <p:bgPr>
        <a:solidFill>
          <a:schemeClr val="accen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 rot="-5400000">
            <a:off x="12764133" y="6882474"/>
            <a:ext cx="623338" cy="73429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 rot="5400000">
            <a:off x="87402" y="-85651"/>
            <a:ext cx="1113565" cy="1288368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2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  <a:defRPr b="1" i="0" sz="20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2" type="body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629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629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629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629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629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3" type="body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2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  <a:defRPr b="1" i="0" sz="20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4" type="body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629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629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629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629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629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5" type="body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6" type="body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lt1"/>
              </a:buClr>
              <a:buSzPts val="1654"/>
              <a:buFont typeface="Arial"/>
              <a:buNone/>
              <a:defRPr b="0" i="0" sz="165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12804645" y="7237016"/>
            <a:ext cx="429480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 Colunas 2 Claro">
  <p:cSld name="Título 2 Colunas 2 Claro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/>
          <p:nvPr/>
        </p:nvSpPr>
        <p:spPr>
          <a:xfrm rot="-5400000">
            <a:off x="12764133" y="6882474"/>
            <a:ext cx="623338" cy="73429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 rot="5400000">
            <a:off x="87402" y="-85651"/>
            <a:ext cx="1113565" cy="1288368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  <a:defRPr b="1" i="0" sz="20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body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629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629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629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629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629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body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  <a:defRPr b="1" i="0" sz="20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body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629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629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629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629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629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1654"/>
              <a:buFont typeface="Arial"/>
              <a:buChar char="•"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idx="5" type="body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6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6" type="body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Arial"/>
              <a:buNone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12804645" y="7237016"/>
            <a:ext cx="429480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992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1 Escuro">
  <p:cSld name="Base V1 Escuro">
    <p:bg>
      <p:bgPr>
        <a:solidFill>
          <a:schemeClr val="accen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6"/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235" name="Google Shape;235;p16"/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rect b="b" l="l" r="r" t="t"/>
                <a:pathLst>
                  <a:path extrusionOk="0" h="357060" w="2179192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rect b="b" l="l" r="r" t="t"/>
                <a:pathLst>
                  <a:path extrusionOk="0" h="1770443" w="36347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rect b="b" l="l" r="r" t="t"/>
                <a:pathLst>
                  <a:path extrusionOk="0" h="2851594" w="365252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rgbClr val="2A3A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rect b="b" l="l" r="r" t="t"/>
                <a:pathLst>
                  <a:path extrusionOk="0" h="948245" w="363473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16"/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rect b="b" l="l" r="r" t="t"/>
                <a:pathLst>
                  <a:path extrusionOk="0" h="357060" w="2179192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rect b="b" l="l" r="r" t="t"/>
                <a:pathLst>
                  <a:path extrusionOk="0" h="1770443" w="363474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rect b="b" l="l" r="r" t="t"/>
                <a:pathLst>
                  <a:path extrusionOk="0" h="2851657" w="365252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rgbClr val="2A3A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rect b="b" l="l" r="r" t="t"/>
                <a:pathLst>
                  <a:path extrusionOk="0" h="948309" w="363474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Claro">
  <p:cSld name="Base Claro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247" name="Google Shape;247;p17"/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248" name="Google Shape;248;p17"/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rect b="b" l="l" r="r" t="t"/>
                <a:pathLst>
                  <a:path extrusionOk="0" h="357060" w="2179192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rect b="b" l="l" r="r" t="t"/>
                <a:pathLst>
                  <a:path extrusionOk="0" h="1770443" w="36347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rect b="b" l="l" r="r" t="t"/>
                <a:pathLst>
                  <a:path extrusionOk="0" h="2851594" w="365252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rect b="b" l="l" r="r" t="t"/>
                <a:pathLst>
                  <a:path extrusionOk="0" h="948245" w="363473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7"/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rect b="b" l="l" r="r" t="t"/>
                <a:pathLst>
                  <a:path extrusionOk="0" h="357060" w="2179192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rect b="b" l="l" r="r" t="t"/>
                <a:pathLst>
                  <a:path extrusionOk="0" h="1770443" w="363474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rect b="b" l="l" r="r" t="t"/>
                <a:pathLst>
                  <a:path extrusionOk="0" h="2851657" w="365252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rect b="b" l="l" r="r" t="t"/>
                <a:pathLst>
                  <a:path extrusionOk="0" h="948309" w="363474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Escuro">
  <p:cSld name="Título e Subtítulo Escuro">
    <p:bg>
      <p:bgPr>
        <a:solidFill>
          <a:schemeClr val="accen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8"/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259" name="Google Shape;259;p18"/>
            <p:cNvSpPr/>
            <p:nvPr/>
          </p:nvSpPr>
          <p:spPr>
            <a:xfrm>
              <a:off x="7828026" y="307657"/>
              <a:ext cx="4363973" cy="6550342"/>
            </a:xfrm>
            <a:custGeom>
              <a:rect b="b" l="l" r="r" t="t"/>
              <a:pathLst>
                <a:path extrusionOk="0" h="6550342" w="4363973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0" y="0"/>
              <a:ext cx="862266" cy="368681"/>
            </a:xfrm>
            <a:custGeom>
              <a:rect b="b" l="l" r="r" t="t"/>
              <a:pathLst>
                <a:path extrusionOk="0" h="368681" w="862266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346003" y="3436746"/>
              <a:ext cx="3482276" cy="3421253"/>
            </a:xfrm>
            <a:custGeom>
              <a:rect b="b" l="l" r="r" t="t"/>
              <a:pathLst>
                <a:path extrusionOk="0" h="3421253" w="3482276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4358132" y="0"/>
              <a:ext cx="3470021" cy="3496818"/>
            </a:xfrm>
            <a:custGeom>
              <a:rect b="b" l="l" r="r" t="t"/>
              <a:pathLst>
                <a:path extrusionOk="0" h="3496818" w="3470021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8"/>
          <p:cNvSpPr txBox="1"/>
          <p:nvPr>
            <p:ph idx="1" type="body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8"/>
          <p:cNvSpPr txBox="1"/>
          <p:nvPr>
            <p:ph idx="2" type="body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l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Claro">
  <p:cSld name="Título e Subtítulo Claro"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9"/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</p:grpSpPr>
        <p:sp>
          <p:nvSpPr>
            <p:cNvPr id="268" name="Google Shape;268;p19"/>
            <p:cNvSpPr/>
            <p:nvPr/>
          </p:nvSpPr>
          <p:spPr>
            <a:xfrm>
              <a:off x="7828026" y="307657"/>
              <a:ext cx="4363973" cy="6550342"/>
            </a:xfrm>
            <a:custGeom>
              <a:rect b="b" l="l" r="r" t="t"/>
              <a:pathLst>
                <a:path extrusionOk="0" h="6550342" w="4363973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0" y="0"/>
              <a:ext cx="862266" cy="368681"/>
            </a:xfrm>
            <a:custGeom>
              <a:rect b="b" l="l" r="r" t="t"/>
              <a:pathLst>
                <a:path extrusionOk="0" h="368681" w="862266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346003" y="3436746"/>
              <a:ext cx="3482276" cy="3421253"/>
            </a:xfrm>
            <a:custGeom>
              <a:rect b="b" l="l" r="r" t="t"/>
              <a:pathLst>
                <a:path extrusionOk="0" h="3421253" w="3482276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358132" y="0"/>
              <a:ext cx="3470021" cy="3496818"/>
            </a:xfrm>
            <a:custGeom>
              <a:rect b="b" l="l" r="r" t="t"/>
              <a:pathLst>
                <a:path extrusionOk="0" h="3496818" w="3470021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6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19"/>
          <p:cNvSpPr txBox="1"/>
          <p:nvPr>
            <p:ph idx="2" type="body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74" name="Google Shape;274;p19"/>
          <p:cNvGrpSpPr/>
          <p:nvPr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275" name="Google Shape;275;p19"/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</p:grpSpPr>
          <p:sp>
            <p:nvSpPr>
              <p:cNvPr id="276" name="Google Shape;276;p19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19"/>
            <p:cNvGrpSpPr/>
            <p:nvPr/>
          </p:nvGrpSpPr>
          <p:grpSpPr>
            <a:xfrm>
              <a:off x="4147095" y="2502567"/>
              <a:ext cx="1925329" cy="1927271"/>
              <a:chOff x="4147095" y="2502567"/>
              <a:chExt cx="1925329" cy="1927271"/>
            </a:xfrm>
          </p:grpSpPr>
          <p:sp>
            <p:nvSpPr>
              <p:cNvPr id="295" name="Google Shape;295;p19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p19"/>
            <p:cNvSpPr/>
            <p:nvPr/>
          </p:nvSpPr>
          <p:spPr>
            <a:xfrm>
              <a:off x="5108488" y="3644317"/>
              <a:ext cx="300506" cy="785388"/>
            </a:xfrm>
            <a:custGeom>
              <a:rect b="b" l="l" r="r" t="t"/>
              <a:pathLst>
                <a:path extrusionOk="0" h="785388" w="300506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4147095" y="2502299"/>
              <a:ext cx="960856" cy="961660"/>
            </a:xfrm>
            <a:custGeom>
              <a:rect b="b" l="l" r="r" t="t"/>
              <a:pathLst>
                <a:path extrusionOk="0" h="961660" w="960856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4147095" y="3463959"/>
              <a:ext cx="961459" cy="965678"/>
            </a:xfrm>
            <a:custGeom>
              <a:rect b="b" l="l" r="r" t="t"/>
              <a:pathLst>
                <a:path extrusionOk="0" h="965678" w="961459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5107952" y="2502567"/>
              <a:ext cx="964607" cy="961392"/>
            </a:xfrm>
            <a:custGeom>
              <a:rect b="b" l="l" r="r" t="t"/>
              <a:pathLst>
                <a:path extrusionOk="0" h="961392" w="964607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5107952" y="2621778"/>
              <a:ext cx="901853" cy="842783"/>
            </a:xfrm>
            <a:custGeom>
              <a:rect b="b" l="l" r="r" t="t"/>
              <a:pathLst>
                <a:path extrusionOk="0" h="842783" w="90185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 Escuro">
  <p:cSld name="Encerramento Escuro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0"/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04" name="Google Shape;304;p20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20"/>
            <p:cNvGrpSpPr/>
            <p:nvPr/>
          </p:nvGrpSpPr>
          <p:grpSpPr>
            <a:xfrm>
              <a:off x="0" y="0"/>
              <a:ext cx="12191999" cy="6857999"/>
              <a:chOff x="0" y="0"/>
              <a:chExt cx="12191999" cy="6857999"/>
            </a:xfrm>
          </p:grpSpPr>
          <p:sp>
            <p:nvSpPr>
              <p:cNvPr id="306" name="Google Shape;306;p20"/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rect b="b" l="l" r="r" t="t"/>
                <a:pathLst>
                  <a:path extrusionOk="0" h="4598035" w="4258944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0" y="0"/>
                <a:ext cx="1935479" cy="2488564"/>
              </a:xfrm>
              <a:custGeom>
                <a:rect b="b" l="l" r="r" t="t"/>
                <a:pathLst>
                  <a:path extrusionOk="0" h="2488564" w="1935479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rect b="b" l="l" r="r" t="t"/>
                <a:pathLst>
                  <a:path extrusionOk="0" h="2710179" w="10388600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0"/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rect b="b" l="l" r="r" t="t"/>
                <a:pathLst>
                  <a:path extrusionOk="0" h="282" w="476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rect b="b" l="l" r="r" t="t"/>
                <a:pathLst>
                  <a:path extrusionOk="0" h="6350" w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rect b="b" l="l" r="r" t="t"/>
                <a:pathLst>
                  <a:path extrusionOk="0" h="2910839" w="5724525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0"/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rect b="b" l="l" r="r" t="t"/>
                <a:pathLst>
                  <a:path extrusionOk="0" h="442594" w="313690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0"/>
          <p:cNvSpPr/>
          <p:nvPr/>
        </p:nvSpPr>
        <p:spPr>
          <a:xfrm>
            <a:off x="217531" y="1"/>
            <a:ext cx="13007890" cy="75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622320" y="5889627"/>
            <a:ext cx="600703" cy="1228725"/>
          </a:xfrm>
          <a:custGeom>
            <a:rect b="b" l="l" r="r" t="t"/>
            <a:pathLst>
              <a:path extrusionOk="0" h="2321" w="902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3087"/>
              <a:buFont typeface="Arial"/>
              <a:buNone/>
              <a:defRPr b="1" i="0" sz="3087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2646"/>
              <a:buFont typeface="Arial"/>
              <a:buNone/>
              <a:defRPr b="1" i="0" sz="2646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2205"/>
              <a:buFont typeface="Arial"/>
              <a:buNone/>
              <a:defRPr b="1" i="0" sz="2205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1985"/>
              <a:buFont typeface="Arial"/>
              <a:buNone/>
              <a:defRPr b="1" i="0" sz="1985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1985"/>
              <a:buFont typeface="Arial"/>
              <a:buNone/>
              <a:defRPr b="1" i="0" sz="1985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20"/>
          <p:cNvSpPr txBox="1"/>
          <p:nvPr>
            <p:ph idx="2" type="body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2"/>
              </a:buClr>
              <a:buSzPts val="1654"/>
              <a:buFont typeface="Arial"/>
              <a:buNone/>
              <a:defRPr b="0" i="0" sz="1654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7" name="Google Shape;317;p20"/>
          <p:cNvGrpSpPr/>
          <p:nvPr/>
        </p:nvGrpSpPr>
        <p:grpSpPr>
          <a:xfrm>
            <a:off x="3098324" y="5902971"/>
            <a:ext cx="2292573" cy="1177304"/>
            <a:chOff x="2810005" y="5353943"/>
            <a:chExt cx="2079235" cy="1067804"/>
          </a:xfrm>
        </p:grpSpPr>
        <p:grpSp>
          <p:nvGrpSpPr>
            <p:cNvPr id="318" name="Google Shape;318;p20"/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20"/>
            <p:cNvGrpSpPr/>
            <p:nvPr/>
          </p:nvGrpSpPr>
          <p:grpSpPr>
            <a:xfrm>
              <a:off x="2810005" y="5393670"/>
              <a:ext cx="1027042" cy="1028077"/>
              <a:chOff x="4147095" y="2502567"/>
              <a:chExt cx="1925329" cy="1927271"/>
            </a:xfrm>
          </p:grpSpPr>
          <p:sp>
            <p:nvSpPr>
              <p:cNvPr id="338" name="Google Shape;338;p20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20"/>
            <p:cNvSpPr/>
            <p:nvPr/>
          </p:nvSpPr>
          <p:spPr>
            <a:xfrm>
              <a:off x="3322848" y="6002722"/>
              <a:ext cx="160301" cy="418955"/>
            </a:xfrm>
            <a:custGeom>
              <a:rect b="b" l="l" r="r" t="t"/>
              <a:pathLst>
                <a:path extrusionOk="0" h="785388" w="300506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10005" y="5393527"/>
              <a:ext cx="512556" cy="512985"/>
            </a:xfrm>
            <a:custGeom>
              <a:rect b="b" l="l" r="r" t="t"/>
              <a:pathLst>
                <a:path extrusionOk="0" h="961660" w="960856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810005" y="5906512"/>
              <a:ext cx="512878" cy="515128"/>
            </a:xfrm>
            <a:custGeom>
              <a:rect b="b" l="l" r="r" t="t"/>
              <a:pathLst>
                <a:path extrusionOk="0" h="965678" w="961459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22562" y="5393670"/>
              <a:ext cx="514557" cy="512842"/>
            </a:xfrm>
            <a:custGeom>
              <a:rect b="b" l="l" r="r" t="t"/>
              <a:pathLst>
                <a:path extrusionOk="0" h="961392" w="964607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2562" y="5457262"/>
              <a:ext cx="481082" cy="449572"/>
            </a:xfrm>
            <a:custGeom>
              <a:rect b="b" l="l" r="r" t="t"/>
              <a:pathLst>
                <a:path extrusionOk="0" h="842783" w="90185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V1">
  <p:cSld name="Capa V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 Claro">
  <p:cSld name="Encerramento Claro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47" name="Google Shape;347;p21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21"/>
            <p:cNvGrpSpPr/>
            <p:nvPr/>
          </p:nvGrpSpPr>
          <p:grpSpPr>
            <a:xfrm>
              <a:off x="0" y="0"/>
              <a:ext cx="12191999" cy="6857999"/>
              <a:chOff x="0" y="0"/>
              <a:chExt cx="12191999" cy="6857999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rect b="b" l="l" r="r" t="t"/>
                <a:pathLst>
                  <a:path extrusionOk="0" h="4598035" w="4258944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0" y="0"/>
                <a:ext cx="1935479" cy="2488564"/>
              </a:xfrm>
              <a:custGeom>
                <a:rect b="b" l="l" r="r" t="t"/>
                <a:pathLst>
                  <a:path extrusionOk="0" h="2488564" w="1935479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rect b="b" l="l" r="r" t="t"/>
                <a:pathLst>
                  <a:path extrusionOk="0" h="2710179" w="10388600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rect b="b" l="l" r="r" t="t"/>
                <a:pathLst>
                  <a:path extrusionOk="0" h="282" w="476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rect b="b" l="l" r="r" t="t"/>
                <a:pathLst>
                  <a:path extrusionOk="0" h="6350" w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rect b="b" l="l" r="r" t="t"/>
                <a:pathLst>
                  <a:path extrusionOk="0" h="2910839" w="5724525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rect b="b" l="l" r="r" t="t"/>
                <a:pathLst>
                  <a:path extrusionOk="0" h="442594" w="313690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6" name="Google Shape;356;p21"/>
          <p:cNvSpPr/>
          <p:nvPr/>
        </p:nvSpPr>
        <p:spPr>
          <a:xfrm>
            <a:off x="217531" y="1"/>
            <a:ext cx="13007890" cy="75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622320" y="5889627"/>
            <a:ext cx="600703" cy="1228725"/>
          </a:xfrm>
          <a:custGeom>
            <a:rect b="b" l="l" r="r" t="t"/>
            <a:pathLst>
              <a:path extrusionOk="0" h="2321" w="902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 txBox="1"/>
          <p:nvPr>
            <p:ph idx="1" type="body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1654"/>
              <a:buFont typeface="Arial"/>
              <a:buNone/>
              <a:defRPr b="0" i="0" sz="165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32B9C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2B9C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9" name="Google Shape;359;p21"/>
          <p:cNvGrpSpPr/>
          <p:nvPr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360" name="Google Shape;360;p21"/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</p:grpSpPr>
          <p:sp>
            <p:nvSpPr>
              <p:cNvPr id="361" name="Google Shape;361;p21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21"/>
            <p:cNvGrpSpPr/>
            <p:nvPr/>
          </p:nvGrpSpPr>
          <p:grpSpPr>
            <a:xfrm>
              <a:off x="4147095" y="2502567"/>
              <a:ext cx="1925329" cy="1927271"/>
              <a:chOff x="4147095" y="2502567"/>
              <a:chExt cx="1925329" cy="1927271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21"/>
            <p:cNvSpPr/>
            <p:nvPr/>
          </p:nvSpPr>
          <p:spPr>
            <a:xfrm>
              <a:off x="5108488" y="3644317"/>
              <a:ext cx="300506" cy="785388"/>
            </a:xfrm>
            <a:custGeom>
              <a:rect b="b" l="l" r="r" t="t"/>
              <a:pathLst>
                <a:path extrusionOk="0" h="785388" w="300506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4147095" y="2502299"/>
              <a:ext cx="960856" cy="961660"/>
            </a:xfrm>
            <a:custGeom>
              <a:rect b="b" l="l" r="r" t="t"/>
              <a:pathLst>
                <a:path extrusionOk="0" h="961660" w="960856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4147095" y="3463959"/>
              <a:ext cx="961459" cy="965678"/>
            </a:xfrm>
            <a:custGeom>
              <a:rect b="b" l="l" r="r" t="t"/>
              <a:pathLst>
                <a:path extrusionOk="0" h="965678" w="961459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107952" y="2502567"/>
              <a:ext cx="964607" cy="961392"/>
            </a:xfrm>
            <a:custGeom>
              <a:rect b="b" l="l" r="r" t="t"/>
              <a:pathLst>
                <a:path extrusionOk="0" h="961392" w="964607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107952" y="2621778"/>
              <a:ext cx="901853" cy="842783"/>
            </a:xfrm>
            <a:custGeom>
              <a:rect b="b" l="l" r="r" t="t"/>
              <a:pathLst>
                <a:path extrusionOk="0" h="842783" w="90185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1"/>
          <p:cNvSpPr txBox="1"/>
          <p:nvPr>
            <p:ph idx="2" type="body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3087"/>
              <a:buFont typeface="Arial"/>
              <a:buNone/>
              <a:defRPr b="1" i="0" sz="3087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2646"/>
              <a:buFont typeface="Arial"/>
              <a:buNone/>
              <a:defRPr b="1" i="0" sz="2646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2205"/>
              <a:buFont typeface="Arial"/>
              <a:buNone/>
              <a:defRPr b="1" i="0" sz="2205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1985"/>
              <a:buFont typeface="Arial"/>
              <a:buNone/>
              <a:defRPr b="1" i="0" sz="1985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lt1"/>
              </a:buClr>
              <a:buSzPts val="1985"/>
              <a:buFont typeface="Arial"/>
              <a:buNone/>
              <a:defRPr b="1" i="0" sz="1985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">
  <p:cSld name="ID">
    <p:bg>
      <p:bgPr>
        <a:solidFill>
          <a:srgbClr val="F4F5F5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8">
                <a:solidFill>
                  <a:srgbClr val="0762C8"/>
                </a:solidFill>
                <a:latin typeface="Arial"/>
                <a:ea typeface="Arial"/>
                <a:cs typeface="Arial"/>
                <a:sym typeface="Arial"/>
              </a:rPr>
              <a:t>Identidade Visual Básica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Paleta de cores</a:t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#63B1BC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99 177 188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#1F2A44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31 42 68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#D0D3D4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208 211 211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#0762C8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7 98 200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#ED145B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237 20 91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#EFB661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239 182 97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#63666A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b="0" i="0" lang="pt-BR" sz="1654" u="none" strike="noStrike">
                <a:solidFill>
                  <a:srgbClr val="1F2A44"/>
                </a:solidFill>
                <a:latin typeface="Arial"/>
                <a:ea typeface="Arial"/>
                <a:cs typeface="Arial"/>
                <a:sym typeface="Arial"/>
              </a:rPr>
              <a:t> 99 102 106</a:t>
            </a:r>
            <a:endParaRPr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22"/>
          <p:cNvCxnSpPr/>
          <p:nvPr/>
        </p:nvCxnSpPr>
        <p:spPr>
          <a:xfrm>
            <a:off x="6595447" y="1890316"/>
            <a:ext cx="0" cy="5292884"/>
          </a:xfrm>
          <a:prstGeom prst="straightConnector1">
            <a:avLst/>
          </a:prstGeom>
          <a:noFill/>
          <a:ln cap="flat" cmpd="sng" w="38100">
            <a:solidFill>
              <a:srgbClr val="63666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22"/>
          <p:cNvSpPr txBox="1"/>
          <p:nvPr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Evite utilizar imagens em baixa qualidade ou que contenham marca d’água. Aqui estão alguns sites de bancos de imagens gratuitos: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54">
              <a:solidFill>
                <a:srgbClr val="0762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7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https://unsplash.com</a:t>
            </a:r>
            <a:endParaRPr i="0" sz="1764">
              <a:solidFill>
                <a:srgbClr val="0762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4">
              <a:solidFill>
                <a:srgbClr val="0762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7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https://visualhunt.com</a:t>
            </a:r>
            <a:endParaRPr i="0" sz="1764">
              <a:solidFill>
                <a:srgbClr val="0762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4">
              <a:solidFill>
                <a:srgbClr val="0762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7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https://www.pexels.com/pt-br/</a:t>
            </a:r>
            <a:endParaRPr i="0"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D">
  <p:cSld name="2_ID">
    <p:bg>
      <p:bgPr>
        <a:solidFill>
          <a:srgbClr val="F4F5F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8">
                <a:solidFill>
                  <a:srgbClr val="0762C8"/>
                </a:solidFill>
                <a:latin typeface="Arial"/>
                <a:ea typeface="Arial"/>
                <a:cs typeface="Arial"/>
                <a:sym typeface="Arial"/>
              </a:rPr>
              <a:t>Identidade Visual Básica</a:t>
            </a:r>
            <a:endParaRPr/>
          </a:p>
        </p:txBody>
      </p:sp>
      <p:sp>
        <p:nvSpPr>
          <p:cNvPr id="410" name="Google Shape;410;p23"/>
          <p:cNvSpPr txBox="1"/>
          <p:nvPr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Galeria PowerPoint</a:t>
            </a:r>
            <a:endParaRPr/>
          </a:p>
        </p:txBody>
      </p:sp>
      <p:sp>
        <p:nvSpPr>
          <p:cNvPr id="411" name="Google Shape;411;p23"/>
          <p:cNvSpPr txBox="1"/>
          <p:nvPr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PowerPoint tem sua própria galeria de imagens, ícones e ilustrações, inclusive, alguns desses itens podem ser editados</a:t>
            </a:r>
            <a:r>
              <a:rPr i="0" lang="pt-BR"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utilizá-los basta ir na aba INSERIR e clicar em ÍCONES, a galeria será aberta e você poderá fazer uma busca rápida.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2531" y="4511873"/>
            <a:ext cx="4092320" cy="2671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3"/>
          <p:cNvCxnSpPr/>
          <p:nvPr/>
        </p:nvCxnSpPr>
        <p:spPr>
          <a:xfrm>
            <a:off x="6595447" y="1890316"/>
            <a:ext cx="0" cy="5292884"/>
          </a:xfrm>
          <a:prstGeom prst="straightConnector1">
            <a:avLst/>
          </a:prstGeom>
          <a:noFill/>
          <a:ln cap="flat" cmpd="sng" w="38100">
            <a:solidFill>
              <a:srgbClr val="63666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3"/>
          <p:cNvSpPr txBox="1"/>
          <p:nvPr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Também é possível pesquisar imagens na internet, vá até a aba INSERIR e clique em IMAGENS, depois em IMAGENS ONLINE...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5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galeria de imagens será aberta.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5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254" y="4428393"/>
            <a:ext cx="4187715" cy="279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Uma Parte de Conteúdo">
  <p:cSld name="1_Uma Parte de Conteúdo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0" y="0"/>
            <a:ext cx="13442949" cy="7561263"/>
            <a:chOff x="0" y="0"/>
            <a:chExt cx="12191999" cy="6858000"/>
          </a:xfrm>
        </p:grpSpPr>
        <p:sp>
          <p:nvSpPr>
            <p:cNvPr id="419" name="Google Shape;419;p25"/>
            <p:cNvSpPr/>
            <p:nvPr/>
          </p:nvSpPr>
          <p:spPr>
            <a:xfrm>
              <a:off x="0" y="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089015" y="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1851640" y="650875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1848465" y="0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1851640" y="643890"/>
              <a:ext cx="340359" cy="1156334"/>
            </a:xfrm>
            <a:custGeom>
              <a:rect b="b" l="l" r="r" t="t"/>
              <a:pathLst>
                <a:path extrusionOk="0" h="1156334" w="340359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1851640" y="495427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416050" y="650240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0" y="3437890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0" y="5057775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0" y="5057775"/>
              <a:ext cx="340359" cy="1156970"/>
            </a:xfrm>
            <a:custGeom>
              <a:rect b="b" l="l" r="r" t="t"/>
              <a:pathLst>
                <a:path extrusionOk="0" h="1156970" w="340359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1A">
  <p:cSld name="Capa 1A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" y="157163"/>
            <a:ext cx="4793641" cy="7404100"/>
          </a:xfrm>
          <a:custGeom>
            <a:rect b="b" l="l" r="r" t="t"/>
            <a:pathLst>
              <a:path extrusionOk="0" h="13992" w="7207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8655302" y="0"/>
            <a:ext cx="4787655" cy="6313488"/>
          </a:xfrm>
          <a:custGeom>
            <a:rect b="b" l="l" r="r" t="t"/>
            <a:pathLst>
              <a:path extrusionOk="0" h="11930" w="7198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0" y="3408363"/>
            <a:ext cx="3911547" cy="4152900"/>
          </a:xfrm>
          <a:custGeom>
            <a:rect b="b" l="l" r="r" t="t"/>
            <a:pathLst>
              <a:path extrusionOk="0" h="7847" w="5879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3031455" y="3630622"/>
            <a:ext cx="1105611" cy="2500313"/>
          </a:xfrm>
          <a:custGeom>
            <a:rect b="b" l="l" r="r" t="t"/>
            <a:pathLst>
              <a:path extrusionOk="0" h="4724" w="1663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8856862" y="1057284"/>
            <a:ext cx="1101619" cy="2487613"/>
          </a:xfrm>
          <a:custGeom>
            <a:rect b="b" l="l" r="r" t="t"/>
            <a:pathLst>
              <a:path extrusionOk="0" h="4700" w="1654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973" y="2990549"/>
            <a:ext cx="4325004" cy="16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2A">
  <p:cSld name="Capa 2A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" y="157163"/>
            <a:ext cx="4793641" cy="7404100"/>
          </a:xfrm>
          <a:custGeom>
            <a:rect b="b" l="l" r="r" t="t"/>
            <a:pathLst>
              <a:path extrusionOk="0" h="13992" w="7207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8655302" y="0"/>
            <a:ext cx="4787655" cy="6313488"/>
          </a:xfrm>
          <a:custGeom>
            <a:rect b="b" l="l" r="r" t="t"/>
            <a:pathLst>
              <a:path extrusionOk="0" h="11930" w="7198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0" y="3408363"/>
            <a:ext cx="3911547" cy="4152900"/>
          </a:xfrm>
          <a:custGeom>
            <a:rect b="b" l="l" r="r" t="t"/>
            <a:pathLst>
              <a:path extrusionOk="0" h="7847" w="5879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3031455" y="3630622"/>
            <a:ext cx="1105611" cy="2500313"/>
          </a:xfrm>
          <a:custGeom>
            <a:rect b="b" l="l" r="r" t="t"/>
            <a:pathLst>
              <a:path extrusionOk="0" h="4724" w="1663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8856862" y="1057284"/>
            <a:ext cx="1101619" cy="2487613"/>
          </a:xfrm>
          <a:custGeom>
            <a:rect b="b" l="l" r="r" t="t"/>
            <a:pathLst>
              <a:path extrusionOk="0" h="4700" w="1654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m IMAGEM A">
  <p:cSld name="Capa com IMAGEM A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8"/>
          <p:cNvSpPr/>
          <p:nvPr/>
        </p:nvSpPr>
        <p:spPr>
          <a:xfrm>
            <a:off x="6917054" y="1594"/>
            <a:ext cx="6525898" cy="7559675"/>
          </a:xfrm>
          <a:custGeom>
            <a:rect b="b" l="l" r="r" t="t"/>
            <a:pathLst>
              <a:path extrusionOk="0" h="14286" w="9811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0" y="1594"/>
            <a:ext cx="1909873" cy="7559675"/>
          </a:xfrm>
          <a:custGeom>
            <a:rect b="b" l="l" r="r" t="t"/>
            <a:pathLst>
              <a:path extrusionOk="0" h="14286" w="2872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7156696" y="4237047"/>
            <a:ext cx="1143529" cy="2570163"/>
          </a:xfrm>
          <a:custGeom>
            <a:rect b="b" l="l" r="r" t="t"/>
            <a:pathLst>
              <a:path extrusionOk="0" h="4857" w="1719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/>
          <p:nvPr>
            <p:ph idx="2" type="pic"/>
          </p:nvPr>
        </p:nvSpPr>
        <p:spPr>
          <a:xfrm>
            <a:off x="475381" y="0"/>
            <a:ext cx="7416449" cy="7561264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28"/>
          <p:cNvSpPr txBox="1"/>
          <p:nvPr>
            <p:ph idx="1" type="body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28"/>
          <p:cNvSpPr txBox="1"/>
          <p:nvPr>
            <p:ph idx="3" type="body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3"/>
              </a:spcBef>
              <a:spcAft>
                <a:spcPts val="0"/>
              </a:spcAft>
              <a:buClr>
                <a:schemeClr val="lt1"/>
              </a:buClr>
              <a:buSzPts val="2514"/>
              <a:buFont typeface="Arial"/>
              <a:buNone/>
              <a:defRPr b="0" i="0" sz="2514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m título e Subtítulo">
  <p:cSld name="Capa com título e Subtítulo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9"/>
          <p:cNvSpPr txBox="1"/>
          <p:nvPr>
            <p:ph idx="1" type="body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29"/>
          <p:cNvSpPr txBox="1"/>
          <p:nvPr>
            <p:ph idx="2" type="body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3"/>
              </a:spcBef>
              <a:spcAft>
                <a:spcPts val="0"/>
              </a:spcAft>
              <a:buClr>
                <a:schemeClr val="lt1"/>
              </a:buClr>
              <a:buSzPts val="2514"/>
              <a:buFont typeface="Arial"/>
              <a:buNone/>
              <a:defRPr b="0" i="0" sz="2514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29"/>
          <p:cNvSpPr/>
          <p:nvPr/>
        </p:nvSpPr>
        <p:spPr>
          <a:xfrm>
            <a:off x="-9915" y="5"/>
            <a:ext cx="7998715" cy="7561263"/>
          </a:xfrm>
          <a:custGeom>
            <a:rect b="b" l="l" r="r" t="t"/>
            <a:pathLst>
              <a:path extrusionOk="0" h="19052" w="16031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5783505" y="1927234"/>
            <a:ext cx="1353076" cy="3076575"/>
          </a:xfrm>
          <a:custGeom>
            <a:rect b="b" l="l" r="r" t="t"/>
            <a:pathLst>
              <a:path extrusionOk="0" h="7754" w="2715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1888" y="2139585"/>
            <a:ext cx="1793963" cy="66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2B">
  <p:cSld name="Capa 2B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/>
          <p:nvPr/>
        </p:nvSpPr>
        <p:spPr>
          <a:xfrm>
            <a:off x="6" y="157163"/>
            <a:ext cx="4793641" cy="7404100"/>
          </a:xfrm>
          <a:custGeom>
            <a:rect b="b" l="l" r="r" t="t"/>
            <a:pathLst>
              <a:path extrusionOk="0" h="13992" w="7207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8655302" y="0"/>
            <a:ext cx="4787655" cy="6313488"/>
          </a:xfrm>
          <a:custGeom>
            <a:rect b="b" l="l" r="r" t="t"/>
            <a:pathLst>
              <a:path extrusionOk="0" h="11930" w="7198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0" y="3408363"/>
            <a:ext cx="3911547" cy="4152900"/>
          </a:xfrm>
          <a:custGeom>
            <a:rect b="b" l="l" r="r" t="t"/>
            <a:pathLst>
              <a:path extrusionOk="0" h="7847" w="5879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3031455" y="3630622"/>
            <a:ext cx="1105611" cy="2500313"/>
          </a:xfrm>
          <a:custGeom>
            <a:rect b="b" l="l" r="r" t="t"/>
            <a:pathLst>
              <a:path extrusionOk="0" h="4724" w="1663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8856862" y="1057284"/>
            <a:ext cx="1101619" cy="2487613"/>
          </a:xfrm>
          <a:custGeom>
            <a:rect b="b" l="l" r="r" t="t"/>
            <a:pathLst>
              <a:path extrusionOk="0" h="4700" w="1654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m Título e Subtítulo B">
  <p:cSld name="Capa com Título e Subtítulo B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>
            <p:ph idx="1" type="body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31"/>
          <p:cNvSpPr txBox="1"/>
          <p:nvPr>
            <p:ph idx="2" type="body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3"/>
              </a:spcBef>
              <a:spcAft>
                <a:spcPts val="0"/>
              </a:spcAft>
              <a:buClr>
                <a:srgbClr val="253746"/>
              </a:buClr>
              <a:buSzPts val="2514"/>
              <a:buFont typeface="Arial"/>
              <a:buNone/>
              <a:defRPr b="0" i="0" sz="2514" u="none" cap="none" strike="noStrike">
                <a:solidFill>
                  <a:srgbClr val="253746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8" name="Google Shape;468;p31"/>
          <p:cNvSpPr/>
          <p:nvPr/>
        </p:nvSpPr>
        <p:spPr>
          <a:xfrm>
            <a:off x="-2240314" y="5"/>
            <a:ext cx="7998715" cy="7561263"/>
          </a:xfrm>
          <a:custGeom>
            <a:rect b="b" l="l" r="r" t="t"/>
            <a:pathLst>
              <a:path extrusionOk="0" h="19052" w="16031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3553106" y="1927234"/>
            <a:ext cx="1353076" cy="3076575"/>
          </a:xfrm>
          <a:custGeom>
            <a:rect b="b" l="l" r="r" t="t"/>
            <a:pathLst>
              <a:path extrusionOk="0" h="7754" w="2715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2660" y="1591740"/>
            <a:ext cx="1800665" cy="6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V2 Escuro">
  <p:cSld name="Capa V2 Escuro">
    <p:bg>
      <p:bgPr>
        <a:solidFill>
          <a:srgbClr val="1C253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4"/>
          <p:cNvGrpSpPr/>
          <p:nvPr/>
        </p:nvGrpSpPr>
        <p:grpSpPr>
          <a:xfrm>
            <a:off x="0" y="0"/>
            <a:ext cx="13442949" cy="7561263"/>
            <a:chOff x="0" y="0"/>
            <a:chExt cx="12191999" cy="6858000"/>
          </a:xfrm>
        </p:grpSpPr>
        <p:sp>
          <p:nvSpPr>
            <p:cNvPr id="14" name="Google Shape;14;p4"/>
            <p:cNvSpPr/>
            <p:nvPr/>
          </p:nvSpPr>
          <p:spPr>
            <a:xfrm>
              <a:off x="0" y="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6089015" y="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11851640" y="650875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11848465" y="0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11851640" y="643890"/>
              <a:ext cx="340359" cy="1156334"/>
            </a:xfrm>
            <a:custGeom>
              <a:rect b="b" l="l" r="r" t="t"/>
              <a:pathLst>
                <a:path extrusionOk="0" h="1156334" w="340359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851640" y="495427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416050" y="650240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0" y="3437890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0" y="5057775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0" y="5057775"/>
              <a:ext cx="340359" cy="1156970"/>
            </a:xfrm>
            <a:custGeom>
              <a:rect b="b" l="l" r="r" t="t"/>
              <a:pathLst>
                <a:path extrusionOk="0" h="1156970" w="340359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4"/>
          <p:cNvGrpSpPr/>
          <p:nvPr/>
        </p:nvGrpSpPr>
        <p:grpSpPr>
          <a:xfrm>
            <a:off x="4278677" y="2526183"/>
            <a:ext cx="4885597" cy="2508899"/>
            <a:chOff x="3880519" y="2291225"/>
            <a:chExt cx="4430962" cy="2275550"/>
          </a:xfrm>
        </p:grpSpPr>
        <p:grpSp>
          <p:nvGrpSpPr>
            <p:cNvPr id="25" name="Google Shape;25;p4"/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</p:grpSpPr>
          <p:sp>
            <p:nvSpPr>
              <p:cNvPr id="26" name="Google Shape;26;p4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>
              <a:off x="3880519" y="2375886"/>
              <a:ext cx="2188681" cy="2190889"/>
              <a:chOff x="4147095" y="2502567"/>
              <a:chExt cx="1925329" cy="1927271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4"/>
          <p:cNvSpPr/>
          <p:nvPr/>
        </p:nvSpPr>
        <p:spPr>
          <a:xfrm>
            <a:off x="5483707" y="4050544"/>
            <a:ext cx="376661" cy="984371"/>
          </a:xfrm>
          <a:custGeom>
            <a:rect b="b" l="l" r="r" t="t"/>
            <a:pathLst>
              <a:path extrusionOk="0" h="785388" w="300506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4278677" y="2619189"/>
            <a:ext cx="1204358" cy="1205303"/>
          </a:xfrm>
          <a:custGeom>
            <a:rect b="b" l="l" r="r" t="t"/>
            <a:pathLst>
              <a:path extrusionOk="0" h="961660" w="960856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278677" y="3824491"/>
            <a:ext cx="1205113" cy="1210338"/>
          </a:xfrm>
          <a:custGeom>
            <a:rect b="b" l="l" r="r" t="t"/>
            <a:pathLst>
              <a:path extrusionOk="0" h="965678" w="961459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483036" y="2619525"/>
            <a:ext cx="1209059" cy="1204966"/>
          </a:xfrm>
          <a:custGeom>
            <a:rect b="b" l="l" r="r" t="t"/>
            <a:pathLst>
              <a:path extrusionOk="0" h="961392" w="964607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5483036" y="2768938"/>
            <a:ext cx="1130402" cy="1056308"/>
          </a:xfrm>
          <a:custGeom>
            <a:rect b="b" l="l" r="r" t="t"/>
            <a:pathLst>
              <a:path extrusionOk="0" h="842783" w="90185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m IMAGEM B">
  <p:cSld name="Capa com IMAGEM B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6917054" y="1594"/>
            <a:ext cx="6525898" cy="7559675"/>
          </a:xfrm>
          <a:custGeom>
            <a:rect b="b" l="l" r="r" t="t"/>
            <a:pathLst>
              <a:path extrusionOk="0" h="14286" w="9811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0" y="1594"/>
            <a:ext cx="1909873" cy="7559675"/>
          </a:xfrm>
          <a:custGeom>
            <a:rect b="b" l="l" r="r" t="t"/>
            <a:pathLst>
              <a:path extrusionOk="0" h="14286" w="2872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7156696" y="4237047"/>
            <a:ext cx="1143529" cy="2570163"/>
          </a:xfrm>
          <a:custGeom>
            <a:rect b="b" l="l" r="r" t="t"/>
            <a:pathLst>
              <a:path extrusionOk="0" h="4857" w="1719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/>
          <p:nvPr>
            <p:ph idx="2" type="pic"/>
          </p:nvPr>
        </p:nvSpPr>
        <p:spPr>
          <a:xfrm>
            <a:off x="475381" y="0"/>
            <a:ext cx="7416449" cy="7561264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2"/>
          <p:cNvSpPr txBox="1"/>
          <p:nvPr>
            <p:ph idx="1" type="body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32"/>
          <p:cNvSpPr txBox="1"/>
          <p:nvPr>
            <p:ph idx="3" type="body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3"/>
              </a:spcBef>
              <a:spcAft>
                <a:spcPts val="0"/>
              </a:spcAft>
              <a:buClr>
                <a:srgbClr val="253746"/>
              </a:buClr>
              <a:buSzPts val="2514"/>
              <a:buFont typeface="Arial"/>
              <a:buNone/>
              <a:defRPr b="0" i="0" sz="2514" u="none" cap="none" strike="noStrike">
                <a:solidFill>
                  <a:srgbClr val="253746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exto Espaço  Claro">
  <p:cSld name="Título Texto Espaço  Claro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idx="1" type="body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51"/>
              </a:spcBef>
              <a:spcAft>
                <a:spcPts val="0"/>
              </a:spcAft>
              <a:buClr>
                <a:schemeClr val="accent6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3"/>
          <p:cNvSpPr txBox="1"/>
          <p:nvPr>
            <p:ph idx="2" type="body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3"/>
          <p:cNvSpPr/>
          <p:nvPr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33"/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484" name="Google Shape;484;p33"/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</p:grpSpPr>
          <p:sp>
            <p:nvSpPr>
              <p:cNvPr id="485" name="Google Shape;485;p33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33"/>
            <p:cNvGrpSpPr/>
            <p:nvPr/>
          </p:nvGrpSpPr>
          <p:grpSpPr>
            <a:xfrm>
              <a:off x="4147095" y="2502567"/>
              <a:ext cx="1925329" cy="1927271"/>
              <a:chOff x="4147095" y="2502567"/>
              <a:chExt cx="1925329" cy="1927271"/>
            </a:xfrm>
          </p:grpSpPr>
          <p:sp>
            <p:nvSpPr>
              <p:cNvPr id="504" name="Google Shape;504;p33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6" name="Google Shape;506;p33"/>
            <p:cNvSpPr/>
            <p:nvPr/>
          </p:nvSpPr>
          <p:spPr>
            <a:xfrm>
              <a:off x="5108488" y="3644317"/>
              <a:ext cx="300506" cy="785388"/>
            </a:xfrm>
            <a:custGeom>
              <a:rect b="b" l="l" r="r" t="t"/>
              <a:pathLst>
                <a:path extrusionOk="0" h="785388" w="300506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4147095" y="2502299"/>
              <a:ext cx="960856" cy="961660"/>
            </a:xfrm>
            <a:custGeom>
              <a:rect b="b" l="l" r="r" t="t"/>
              <a:pathLst>
                <a:path extrusionOk="0" h="961660" w="960856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4147095" y="3463959"/>
              <a:ext cx="961459" cy="965678"/>
            </a:xfrm>
            <a:custGeom>
              <a:rect b="b" l="l" r="r" t="t"/>
              <a:pathLst>
                <a:path extrusionOk="0" h="965678" w="961459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107952" y="2502567"/>
              <a:ext cx="964607" cy="961392"/>
            </a:xfrm>
            <a:custGeom>
              <a:rect b="b" l="l" r="r" t="t"/>
              <a:pathLst>
                <a:path extrusionOk="0" h="961392" w="964607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107952" y="2621778"/>
              <a:ext cx="901853" cy="842783"/>
            </a:xfrm>
            <a:custGeom>
              <a:rect b="b" l="l" r="r" t="t"/>
              <a:pathLst>
                <a:path extrusionOk="0" h="842783" w="90185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exto Espaço Escuro">
  <p:cSld name="Título Texto Espaço Escuro">
    <p:bg>
      <p:bgPr>
        <a:solidFill>
          <a:schemeClr val="accen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/>
          <p:nvPr>
            <p:ph idx="1" type="body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34"/>
          <p:cNvSpPr txBox="1"/>
          <p:nvPr>
            <p:ph idx="2" type="body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1"/>
              </a:spcBef>
              <a:spcAft>
                <a:spcPts val="0"/>
              </a:spcAft>
              <a:buClr>
                <a:schemeClr val="l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None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">
  <p:cSld name="Agradecimen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/>
          <p:nvPr>
            <p:ph idx="1" type="body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29"/>
              </a:lnSpc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20029"/>
              </a:lnSpc>
              <a:spcBef>
                <a:spcPts val="551"/>
              </a:spcBef>
              <a:spcAft>
                <a:spcPts val="0"/>
              </a:spcAft>
              <a:buClr>
                <a:schemeClr val="accent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119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Char char="•"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2178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–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2178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»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35"/>
          <p:cNvSpPr txBox="1"/>
          <p:nvPr>
            <p:ph idx="2" type="body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119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Char char="•"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2178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–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2178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»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35"/>
          <p:cNvSpPr txBox="1"/>
          <p:nvPr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13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Agradeço</a:t>
            </a:r>
            <a:r>
              <a:rPr b="1" lang="pt-BR" sz="441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8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sua atenção!</a:t>
            </a:r>
            <a:endParaRPr/>
          </a:p>
        </p:txBody>
      </p:sp>
      <p:sp>
        <p:nvSpPr>
          <p:cNvPr id="521" name="Google Shape;521;p35"/>
          <p:cNvSpPr txBox="1"/>
          <p:nvPr>
            <p:ph idx="3" type="body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4023"/>
              <a:buFont typeface="Arial"/>
              <a:buNone/>
              <a:defRPr b="0" i="0" sz="40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119" lvl="2" marL="13716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Char char="•"/>
              <a:defRPr b="0" i="0" sz="3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2178" lvl="3" marL="1828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–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2178" lvl="4" marL="22860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»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ma Parte de Conteúdo">
  <p:cSld name="Uma Parte de Conteúdo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12605478" y="6948983"/>
            <a:ext cx="837472" cy="612280"/>
          </a:xfrm>
          <a:custGeom>
            <a:rect b="b" l="l" r="r" t="t"/>
            <a:pathLst>
              <a:path extrusionOk="0" h="1578" w="1475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>
            <p:ph idx="1" type="body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23938" lvl="0" marL="457200" marR="0" rtl="0" algn="l">
              <a:spcBef>
                <a:spcPts val="930"/>
              </a:spcBef>
              <a:spcAft>
                <a:spcPts val="0"/>
              </a:spcAft>
              <a:buClr>
                <a:srgbClr val="32B9CD"/>
              </a:buClr>
              <a:buSzPts val="4651"/>
              <a:buFont typeface="Arial"/>
              <a:buChar char="•"/>
              <a:defRPr b="0" i="0" sz="465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484060" lvl="1" marL="914400" marR="0" rtl="0" algn="l">
              <a:spcBef>
                <a:spcPts val="805"/>
              </a:spcBef>
              <a:spcAft>
                <a:spcPts val="0"/>
              </a:spcAft>
              <a:buClr>
                <a:srgbClr val="32B9CD"/>
              </a:buClr>
              <a:buSzPts val="4023"/>
              <a:buFont typeface="Arial"/>
              <a:buChar char="–"/>
              <a:defRPr b="0" i="0" sz="402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444119" lvl="2" marL="1371600" marR="0" rtl="0" algn="l">
              <a:spcBef>
                <a:spcPts val="679"/>
              </a:spcBef>
              <a:spcAft>
                <a:spcPts val="0"/>
              </a:spcAft>
              <a:buClr>
                <a:srgbClr val="32B9CD"/>
              </a:buClr>
              <a:buSzPts val="3394"/>
              <a:buFont typeface="Arial"/>
              <a:buChar char="•"/>
              <a:defRPr b="0" i="0" sz="339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412178" lvl="3" marL="1828800" marR="0" rtl="0" algn="l">
              <a:spcBef>
                <a:spcPts val="578"/>
              </a:spcBef>
              <a:spcAft>
                <a:spcPts val="0"/>
              </a:spcAft>
              <a:buClr>
                <a:srgbClr val="32B9CD"/>
              </a:buClr>
              <a:buSzPts val="2891"/>
              <a:buFont typeface="Arial"/>
              <a:buChar char="–"/>
              <a:defRPr b="0" i="0" sz="289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412178" lvl="4" marL="2286000" marR="0" rtl="0" algn="l">
              <a:spcBef>
                <a:spcPts val="578"/>
              </a:spcBef>
              <a:spcAft>
                <a:spcPts val="0"/>
              </a:spcAft>
              <a:buClr>
                <a:srgbClr val="32B9CD"/>
              </a:buClr>
              <a:buSzPts val="2891"/>
              <a:buFont typeface="Arial"/>
              <a:buChar char="»"/>
              <a:defRPr b="0" i="0" sz="289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5" name="Google Shape;525;p36"/>
          <p:cNvSpPr txBox="1"/>
          <p:nvPr>
            <p:ph idx="12" type="sldNum"/>
          </p:nvPr>
        </p:nvSpPr>
        <p:spPr>
          <a:xfrm>
            <a:off x="12605478" y="7237015"/>
            <a:ext cx="628646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880"/>
          </a:p>
        </p:txBody>
      </p:sp>
      <p:sp>
        <p:nvSpPr>
          <p:cNvPr id="526" name="Google Shape;526;p36"/>
          <p:cNvSpPr/>
          <p:nvPr/>
        </p:nvSpPr>
        <p:spPr>
          <a:xfrm>
            <a:off x="6" y="9"/>
            <a:ext cx="1832413" cy="1332359"/>
          </a:xfrm>
          <a:custGeom>
            <a:rect b="b" l="l" r="r" t="t"/>
            <a:pathLst>
              <a:path extrusionOk="0" h="2740" w="3927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>
            <p:ph idx="2" type="body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412178" lvl="5" marL="27432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178" lvl="6" marL="3200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178" lvl="7" marL="36576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178" lvl="8" marL="41148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•"/>
              <a:defRPr b="0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1772" y="166084"/>
            <a:ext cx="1342102" cy="50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ma Parte de Conteúdo">
  <p:cSld name="Uma Parte de Conteúdo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2605478" y="6948983"/>
            <a:ext cx="837472" cy="612280"/>
          </a:xfrm>
          <a:custGeom>
            <a:rect b="b" l="l" r="r" t="t"/>
            <a:pathLst>
              <a:path extrusionOk="0" h="1578" w="1475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8"/>
          <p:cNvSpPr txBox="1"/>
          <p:nvPr>
            <p:ph idx="1" type="body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4060" lvl="0" marL="457200" marR="0" rtl="0" algn="l">
              <a:spcBef>
                <a:spcPts val="805"/>
              </a:spcBef>
              <a:spcAft>
                <a:spcPts val="0"/>
              </a:spcAft>
              <a:buClr>
                <a:srgbClr val="32B9CD"/>
              </a:buClr>
              <a:buSzPts val="4023"/>
              <a:buFont typeface="Arial"/>
              <a:buChar char="•"/>
              <a:defRPr b="0" i="0" sz="402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452119" lvl="1" marL="914400" marR="0" rtl="0" algn="l">
              <a:spcBef>
                <a:spcPts val="704"/>
              </a:spcBef>
              <a:spcAft>
                <a:spcPts val="0"/>
              </a:spcAft>
              <a:buClr>
                <a:srgbClr val="32B9CD"/>
              </a:buClr>
              <a:buSzPts val="3520"/>
              <a:buFont typeface="Arial"/>
              <a:buChar char="–"/>
              <a:defRPr b="0" i="0" sz="352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420179" lvl="2" marL="1371600" marR="0" rtl="0" algn="l">
              <a:spcBef>
                <a:spcPts val="603"/>
              </a:spcBef>
              <a:spcAft>
                <a:spcPts val="0"/>
              </a:spcAft>
              <a:buClr>
                <a:srgbClr val="32B9CD"/>
              </a:buClr>
              <a:buSzPts val="3017"/>
              <a:buFont typeface="Arial"/>
              <a:buChar char="•"/>
              <a:defRPr b="0" i="0" sz="3017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88239" lvl="3" marL="1828800" marR="0" rtl="0" algn="l">
              <a:spcBef>
                <a:spcPts val="503"/>
              </a:spcBef>
              <a:spcAft>
                <a:spcPts val="0"/>
              </a:spcAft>
              <a:buClr>
                <a:srgbClr val="32B9CD"/>
              </a:buClr>
              <a:buSzPts val="2514"/>
              <a:buFont typeface="Arial"/>
              <a:buChar char="–"/>
              <a:defRPr b="0" i="0" sz="2514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88239" lvl="4" marL="2286000" marR="0" rtl="0" algn="l">
              <a:spcBef>
                <a:spcPts val="503"/>
              </a:spcBef>
              <a:spcAft>
                <a:spcPts val="0"/>
              </a:spcAft>
              <a:buClr>
                <a:srgbClr val="32B9CD"/>
              </a:buClr>
              <a:buSzPts val="2514"/>
              <a:buFont typeface="Arial"/>
              <a:buChar char="»"/>
              <a:defRPr b="0" i="0" sz="2514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3" name="Google Shape;533;p38"/>
          <p:cNvSpPr txBox="1"/>
          <p:nvPr>
            <p:ph idx="12" type="sldNum"/>
          </p:nvPr>
        </p:nvSpPr>
        <p:spPr>
          <a:xfrm>
            <a:off x="12605478" y="7237015"/>
            <a:ext cx="628646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880"/>
          </a:p>
        </p:txBody>
      </p:sp>
      <p:sp>
        <p:nvSpPr>
          <p:cNvPr id="534" name="Google Shape;534;p38"/>
          <p:cNvSpPr/>
          <p:nvPr/>
        </p:nvSpPr>
        <p:spPr>
          <a:xfrm>
            <a:off x="6" y="9"/>
            <a:ext cx="1832413" cy="1332359"/>
          </a:xfrm>
          <a:custGeom>
            <a:rect b="b" l="l" r="r" t="t"/>
            <a:pathLst>
              <a:path extrusionOk="0" h="2740" w="3927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 txBox="1"/>
          <p:nvPr>
            <p:ph idx="2" type="body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6" name="Google Shape;53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1772" y="166084"/>
            <a:ext cx="1342102" cy="50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idx="1" type="body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3"/>
              </a:spcBef>
              <a:spcAft>
                <a:spcPts val="0"/>
              </a:spcAft>
              <a:buClr>
                <a:schemeClr val="dk1"/>
              </a:buClr>
              <a:buSzPts val="3017"/>
              <a:buFont typeface="Arial"/>
              <a:buNone/>
              <a:defRPr b="1" i="0" sz="3017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1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b="1" i="0" sz="2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Google Shape;539;p39"/>
          <p:cNvSpPr txBox="1"/>
          <p:nvPr>
            <p:ph idx="2" type="body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4119" lvl="0" marL="4572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Char char="•"/>
              <a:defRPr b="0" i="0" sz="339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412178" lvl="1" marL="914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–"/>
              <a:defRPr b="0" i="0" sz="289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396239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72300" lvl="3" marL="1828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–"/>
              <a:defRPr b="0" i="0" sz="226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72300" lvl="4" marL="22860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»"/>
              <a:defRPr b="0" i="0" sz="226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72300" lvl="5" marL="27432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2300" lvl="6" marL="32004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2300" lvl="7" marL="36576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2300" lvl="8" marL="4114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39"/>
          <p:cNvSpPr txBox="1"/>
          <p:nvPr>
            <p:ph idx="3" type="body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3"/>
              </a:spcBef>
              <a:spcAft>
                <a:spcPts val="0"/>
              </a:spcAft>
              <a:buClr>
                <a:schemeClr val="dk1"/>
              </a:buClr>
              <a:buSzPts val="3017"/>
              <a:buFont typeface="Arial"/>
              <a:buNone/>
              <a:defRPr b="1" i="0" sz="3017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None/>
              <a:defRPr b="1" i="0" sz="28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b="1" i="0" sz="2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None/>
              <a:defRPr b="1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39"/>
          <p:cNvSpPr txBox="1"/>
          <p:nvPr>
            <p:ph idx="4" type="body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4119" lvl="0" marL="457200" marR="0" rtl="0" algn="l">
              <a:spcBef>
                <a:spcPts val="679"/>
              </a:spcBef>
              <a:spcAft>
                <a:spcPts val="0"/>
              </a:spcAft>
              <a:buClr>
                <a:schemeClr val="dk1"/>
              </a:buClr>
              <a:buSzPts val="3394"/>
              <a:buFont typeface="Arial"/>
              <a:buChar char="•"/>
              <a:defRPr b="0" i="0" sz="339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412178" lvl="1" marL="914400" marR="0" rtl="0" algn="l">
              <a:spcBef>
                <a:spcPts val="578"/>
              </a:spcBef>
              <a:spcAft>
                <a:spcPts val="0"/>
              </a:spcAft>
              <a:buClr>
                <a:schemeClr val="dk1"/>
              </a:buClr>
              <a:buSzPts val="2891"/>
              <a:buFont typeface="Arial"/>
              <a:buChar char="–"/>
              <a:defRPr b="0" i="0" sz="289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396239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72300" lvl="3" marL="1828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–"/>
              <a:defRPr b="0" i="0" sz="226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72300" lvl="4" marL="22860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»"/>
              <a:defRPr b="0" i="0" sz="2263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72300" lvl="5" marL="27432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2300" lvl="6" marL="32004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2300" lvl="7" marL="36576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2300" lvl="8" marL="4114800" marR="0" rtl="0" algn="l"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263"/>
              <a:buFont typeface="Arial"/>
              <a:buChar char="•"/>
              <a:defRPr b="0" i="0" sz="22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39"/>
          <p:cNvSpPr txBox="1"/>
          <p:nvPr>
            <p:ph idx="5" type="body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54"/>
              </a:spcBef>
              <a:spcAft>
                <a:spcPts val="0"/>
              </a:spcAft>
              <a:buClr>
                <a:srgbClr val="32B9CD"/>
              </a:buClr>
              <a:buSzPts val="3771"/>
              <a:buFont typeface="Arial"/>
              <a:buNone/>
              <a:defRPr b="1" i="0" sz="3771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Google Shape;543;p39"/>
          <p:cNvSpPr txBox="1"/>
          <p:nvPr>
            <p:ph idx="6" type="body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2"/>
              </a:spcBef>
              <a:spcAft>
                <a:spcPts val="0"/>
              </a:spcAft>
              <a:buClr>
                <a:srgbClr val="292C34"/>
              </a:buClr>
              <a:buSzPts val="1509"/>
              <a:buFont typeface="Arial"/>
              <a:buNone/>
              <a:defRPr b="0" i="0" sz="1509" u="none" cap="none" strike="noStrike">
                <a:solidFill>
                  <a:srgbClr val="292C34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l">
              <a:spcBef>
                <a:spcPts val="754"/>
              </a:spcBef>
              <a:spcAft>
                <a:spcPts val="0"/>
              </a:spcAft>
              <a:buClr>
                <a:schemeClr val="dk1"/>
              </a:buClr>
              <a:buSzPts val="3771"/>
              <a:buFont typeface="Arial"/>
              <a:buNone/>
              <a:defRPr b="0" i="0" sz="3771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39"/>
          <p:cNvSpPr/>
          <p:nvPr/>
        </p:nvSpPr>
        <p:spPr>
          <a:xfrm>
            <a:off x="12605478" y="6948983"/>
            <a:ext cx="837472" cy="612280"/>
          </a:xfrm>
          <a:custGeom>
            <a:rect b="b" l="l" r="r" t="t"/>
            <a:pathLst>
              <a:path extrusionOk="0" h="1578" w="1475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9"/>
          <p:cNvSpPr txBox="1"/>
          <p:nvPr>
            <p:ph idx="12" type="sldNum"/>
          </p:nvPr>
        </p:nvSpPr>
        <p:spPr>
          <a:xfrm>
            <a:off x="12605478" y="7237015"/>
            <a:ext cx="628646" cy="2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257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880"/>
          </a:p>
        </p:txBody>
      </p:sp>
      <p:sp>
        <p:nvSpPr>
          <p:cNvPr id="546" name="Google Shape;546;p39"/>
          <p:cNvSpPr/>
          <p:nvPr/>
        </p:nvSpPr>
        <p:spPr>
          <a:xfrm>
            <a:off x="6" y="9"/>
            <a:ext cx="1832413" cy="1332359"/>
          </a:xfrm>
          <a:custGeom>
            <a:rect b="b" l="l" r="r" t="t"/>
            <a:pathLst>
              <a:path extrusionOk="0" h="2740" w="3927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1772" y="166084"/>
            <a:ext cx="1342102" cy="50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 1">
  <p:cSld name="Encerramento 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217531" y="5"/>
            <a:ext cx="13007890" cy="75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10615062" y="5"/>
            <a:ext cx="1724274" cy="7561263"/>
          </a:xfrm>
          <a:custGeom>
            <a:rect b="b" l="l" r="r" t="t"/>
            <a:pathLst>
              <a:path extrusionOk="0" h="14289" w="2593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4524" y="5"/>
            <a:ext cx="4258797" cy="7561263"/>
          </a:xfrm>
          <a:custGeom>
            <a:rect b="b" l="l" r="r" t="t"/>
            <a:pathLst>
              <a:path extrusionOk="0" h="14289" w="6401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11646838" y="5"/>
            <a:ext cx="1578589" cy="7561263"/>
          </a:xfrm>
          <a:custGeom>
            <a:rect b="b" l="l" r="r" t="t"/>
            <a:pathLst>
              <a:path extrusionOk="0" h="14289" w="2373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6128756" y="5889634"/>
            <a:ext cx="600703" cy="1228725"/>
          </a:xfrm>
          <a:custGeom>
            <a:rect b="b" l="l" r="r" t="t"/>
            <a:pathLst>
              <a:path extrusionOk="0" h="2321" w="902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12351310" y="1533534"/>
            <a:ext cx="720444" cy="1603375"/>
          </a:xfrm>
          <a:custGeom>
            <a:rect b="b" l="l" r="r" t="t"/>
            <a:pathLst>
              <a:path extrusionOk="0" h="3029" w="1083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1"/>
          <p:cNvSpPr txBox="1"/>
          <p:nvPr>
            <p:ph idx="1" type="body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5"/>
              </a:spcBef>
              <a:spcAft>
                <a:spcPts val="0"/>
              </a:spcAft>
              <a:buClr>
                <a:srgbClr val="32B9CD"/>
              </a:buClr>
              <a:buSzPts val="4023"/>
              <a:buFont typeface="Arial"/>
              <a:buNone/>
              <a:defRPr b="1" i="0" sz="4023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ctr">
              <a:spcBef>
                <a:spcPts val="704"/>
              </a:spcBef>
              <a:spcAft>
                <a:spcPts val="0"/>
              </a:spcAft>
              <a:buClr>
                <a:schemeClr val="lt1"/>
              </a:buClr>
              <a:buSzPts val="3520"/>
              <a:buFont typeface="Arial"/>
              <a:buNone/>
              <a:defRPr b="1" i="0" sz="352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ctr">
              <a:spcBef>
                <a:spcPts val="603"/>
              </a:spcBef>
              <a:spcAft>
                <a:spcPts val="0"/>
              </a:spcAft>
              <a:buClr>
                <a:schemeClr val="lt1"/>
              </a:buClr>
              <a:buSzPts val="3017"/>
              <a:buFont typeface="Arial"/>
              <a:buNone/>
              <a:defRPr b="1" i="0" sz="3017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ctr">
              <a:spcBef>
                <a:spcPts val="503"/>
              </a:spcBef>
              <a:spcAft>
                <a:spcPts val="0"/>
              </a:spcAft>
              <a:buClr>
                <a:schemeClr val="lt1"/>
              </a:buClr>
              <a:buSzPts val="2514"/>
              <a:buFont typeface="Arial"/>
              <a:buNone/>
              <a:defRPr b="1" i="0" sz="2514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ctr">
              <a:spcBef>
                <a:spcPts val="503"/>
              </a:spcBef>
              <a:spcAft>
                <a:spcPts val="0"/>
              </a:spcAft>
              <a:buClr>
                <a:schemeClr val="lt1"/>
              </a:buClr>
              <a:buSzPts val="2514"/>
              <a:buFont typeface="Arial"/>
              <a:buNone/>
              <a:defRPr b="1" i="0" sz="2514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1"/>
          <p:cNvSpPr txBox="1"/>
          <p:nvPr>
            <p:ph idx="2" type="body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3"/>
              </a:spcBef>
              <a:spcAft>
                <a:spcPts val="0"/>
              </a:spcAft>
              <a:buClr>
                <a:srgbClr val="32B9CD"/>
              </a:buClr>
              <a:buSzPts val="2514"/>
              <a:buFont typeface="Arial"/>
              <a:buNone/>
              <a:defRPr b="0" i="0" sz="2514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2"/>
              </a:spcBef>
              <a:spcAft>
                <a:spcPts val="0"/>
              </a:spcAft>
              <a:buClr>
                <a:srgbClr val="32B9CD"/>
              </a:buClr>
              <a:buSzPts val="2011"/>
              <a:buFont typeface="Arial"/>
              <a:buNone/>
              <a:defRPr b="0" i="0" sz="2011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52"/>
              </a:spcBef>
              <a:spcAft>
                <a:spcPts val="0"/>
              </a:spcAft>
              <a:buClr>
                <a:srgbClr val="32B9CD"/>
              </a:buClr>
              <a:buSzPts val="1760"/>
              <a:buFont typeface="Arial"/>
              <a:buNone/>
              <a:defRPr b="0" i="0" sz="1760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2"/>
              </a:spcBef>
              <a:spcAft>
                <a:spcPts val="0"/>
              </a:spcAft>
              <a:buClr>
                <a:srgbClr val="32B9CD"/>
              </a:buClr>
              <a:buSzPts val="1509"/>
              <a:buFont typeface="Arial"/>
              <a:buNone/>
              <a:defRPr b="0" i="0" sz="1509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2"/>
              </a:spcBef>
              <a:spcAft>
                <a:spcPts val="0"/>
              </a:spcAft>
              <a:buClr>
                <a:srgbClr val="32B9CD"/>
              </a:buClr>
              <a:buSzPts val="1509"/>
              <a:buFont typeface="Arial"/>
              <a:buNone/>
              <a:defRPr b="0" i="0" sz="1509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59" name="Google Shape;55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6233" y="6059030"/>
            <a:ext cx="2388263" cy="88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 2">
  <p:cSld name="Encerramento 2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/>
          <p:nvPr/>
        </p:nvSpPr>
        <p:spPr>
          <a:xfrm>
            <a:off x="217531" y="5"/>
            <a:ext cx="13007890" cy="75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2"/>
          <p:cNvSpPr/>
          <p:nvPr/>
        </p:nvSpPr>
        <p:spPr>
          <a:xfrm>
            <a:off x="10615062" y="5"/>
            <a:ext cx="1724274" cy="7561263"/>
          </a:xfrm>
          <a:custGeom>
            <a:rect b="b" l="l" r="r" t="t"/>
            <a:pathLst>
              <a:path extrusionOk="0" h="14289" w="2593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2"/>
          <p:cNvSpPr/>
          <p:nvPr/>
        </p:nvSpPr>
        <p:spPr>
          <a:xfrm>
            <a:off x="4524" y="5"/>
            <a:ext cx="4258797" cy="7561263"/>
          </a:xfrm>
          <a:custGeom>
            <a:rect b="b" l="l" r="r" t="t"/>
            <a:pathLst>
              <a:path extrusionOk="0" h="14289" w="6401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2"/>
          <p:cNvSpPr/>
          <p:nvPr/>
        </p:nvSpPr>
        <p:spPr>
          <a:xfrm>
            <a:off x="11646838" y="5"/>
            <a:ext cx="1578589" cy="7561263"/>
          </a:xfrm>
          <a:custGeom>
            <a:rect b="b" l="l" r="r" t="t"/>
            <a:pathLst>
              <a:path extrusionOk="0" h="14289" w="2373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5675268" y="5889634"/>
            <a:ext cx="600703" cy="1228725"/>
          </a:xfrm>
          <a:custGeom>
            <a:rect b="b" l="l" r="r" t="t"/>
            <a:pathLst>
              <a:path extrusionOk="0" h="2321" w="902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12351310" y="1533534"/>
            <a:ext cx="720444" cy="1603375"/>
          </a:xfrm>
          <a:custGeom>
            <a:rect b="b" l="l" r="r" t="t"/>
            <a:pathLst>
              <a:path extrusionOk="0" h="3029" w="1083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</p:spPr>
        <p:txBody>
          <a:bodyPr anchorCtr="0" anchor="t" bIns="57475" lIns="114950" spcFirstLastPara="1" rIns="114950" wrap="square" tIns="57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2"/>
          <p:cNvSpPr txBox="1"/>
          <p:nvPr>
            <p:ph idx="1" type="body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5"/>
              </a:spcBef>
              <a:spcAft>
                <a:spcPts val="0"/>
              </a:spcAft>
              <a:buClr>
                <a:srgbClr val="32B9CD"/>
              </a:buClr>
              <a:buSzPts val="4023"/>
              <a:buFont typeface="Arial"/>
              <a:buNone/>
              <a:defRPr b="1" i="0" sz="4023" u="none" cap="none" strike="noStrike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marR="0" rtl="0" algn="ctr">
              <a:spcBef>
                <a:spcPts val="704"/>
              </a:spcBef>
              <a:spcAft>
                <a:spcPts val="0"/>
              </a:spcAft>
              <a:buClr>
                <a:schemeClr val="lt1"/>
              </a:buClr>
              <a:buSzPts val="3520"/>
              <a:buFont typeface="Arial"/>
              <a:buNone/>
              <a:defRPr b="1" i="0" sz="352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marR="0" rtl="0" algn="ctr">
              <a:spcBef>
                <a:spcPts val="603"/>
              </a:spcBef>
              <a:spcAft>
                <a:spcPts val="0"/>
              </a:spcAft>
              <a:buClr>
                <a:schemeClr val="lt1"/>
              </a:buClr>
              <a:buSzPts val="3017"/>
              <a:buFont typeface="Arial"/>
              <a:buNone/>
              <a:defRPr b="1" i="0" sz="3017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marR="0" rtl="0" algn="ctr">
              <a:spcBef>
                <a:spcPts val="503"/>
              </a:spcBef>
              <a:spcAft>
                <a:spcPts val="0"/>
              </a:spcAft>
              <a:buClr>
                <a:schemeClr val="lt1"/>
              </a:buClr>
              <a:buSzPts val="2514"/>
              <a:buFont typeface="Arial"/>
              <a:buNone/>
              <a:defRPr b="1" i="0" sz="2514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marR="0" rtl="0" algn="ctr">
              <a:spcBef>
                <a:spcPts val="503"/>
              </a:spcBef>
              <a:spcAft>
                <a:spcPts val="0"/>
              </a:spcAft>
              <a:buClr>
                <a:schemeClr val="lt1"/>
              </a:buClr>
              <a:buSzPts val="2514"/>
              <a:buFont typeface="Arial"/>
              <a:buNone/>
              <a:defRPr b="1" i="0" sz="2514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8" name="Google Shape;568;p42"/>
          <p:cNvSpPr txBox="1"/>
          <p:nvPr>
            <p:ph idx="2" type="body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3"/>
              </a:spcBef>
              <a:spcAft>
                <a:spcPts val="0"/>
              </a:spcAft>
              <a:buClr>
                <a:srgbClr val="32B9CD"/>
              </a:buClr>
              <a:buSzPts val="2514"/>
              <a:buFont typeface="Arial"/>
              <a:buNone/>
              <a:defRPr b="0" i="0" sz="2514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2"/>
              </a:spcBef>
              <a:spcAft>
                <a:spcPts val="0"/>
              </a:spcAft>
              <a:buClr>
                <a:srgbClr val="32B9CD"/>
              </a:buClr>
              <a:buSzPts val="2011"/>
              <a:buFont typeface="Arial"/>
              <a:buNone/>
              <a:defRPr b="0" i="0" sz="2011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52"/>
              </a:spcBef>
              <a:spcAft>
                <a:spcPts val="0"/>
              </a:spcAft>
              <a:buClr>
                <a:srgbClr val="32B9CD"/>
              </a:buClr>
              <a:buSzPts val="1760"/>
              <a:buFont typeface="Arial"/>
              <a:buNone/>
              <a:defRPr b="0" i="0" sz="1760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2"/>
              </a:spcBef>
              <a:spcAft>
                <a:spcPts val="0"/>
              </a:spcAft>
              <a:buClr>
                <a:srgbClr val="32B9CD"/>
              </a:buClr>
              <a:buSzPts val="1509"/>
              <a:buFont typeface="Arial"/>
              <a:buNone/>
              <a:defRPr b="0" i="0" sz="1509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2"/>
              </a:spcBef>
              <a:spcAft>
                <a:spcPts val="0"/>
              </a:spcAft>
              <a:buClr>
                <a:srgbClr val="32B9CD"/>
              </a:buClr>
              <a:buSzPts val="1509"/>
              <a:buFont typeface="Arial"/>
              <a:buNone/>
              <a:defRPr b="0" i="0" sz="1509" u="none" cap="none" strike="noStrike">
                <a:solidFill>
                  <a:srgbClr val="32B9C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239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239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239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239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dk1"/>
              </a:buClr>
              <a:buSzPts val="2514"/>
              <a:buFont typeface="Arial"/>
              <a:buChar char="•"/>
              <a:defRPr b="0" i="0" sz="25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9" name="Google Shape;56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8201" y="6059030"/>
            <a:ext cx="2388263" cy="88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V2 Claro">
  <p:cSld name="Capa V2 Claro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0"/>
            <a:ext cx="13442949" cy="7561263"/>
            <a:chOff x="0" y="0"/>
            <a:chExt cx="12191999" cy="6858000"/>
          </a:xfrm>
        </p:grpSpPr>
        <p:sp>
          <p:nvSpPr>
            <p:cNvPr id="54" name="Google Shape;54;p5"/>
            <p:cNvSpPr/>
            <p:nvPr/>
          </p:nvSpPr>
          <p:spPr>
            <a:xfrm>
              <a:off x="0" y="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089015" y="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1851640" y="650875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1848465" y="0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1851640" y="643890"/>
              <a:ext cx="340359" cy="1156334"/>
            </a:xfrm>
            <a:custGeom>
              <a:rect b="b" l="l" r="r" t="t"/>
              <a:pathLst>
                <a:path extrusionOk="0" h="1156334" w="340359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51640" y="495427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416050" y="650240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0" y="3437890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0" y="5057775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0" y="5057775"/>
              <a:ext cx="340359" cy="1156970"/>
            </a:xfrm>
            <a:custGeom>
              <a:rect b="b" l="l" r="r" t="t"/>
              <a:pathLst>
                <a:path extrusionOk="0" h="1156970" w="340359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65" name="Google Shape;65;p5"/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rect b="b" l="l" r="r" t="t"/>
                <a:pathLst>
                  <a:path extrusionOk="0" h="367746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rect b="b" l="l" r="r" t="t"/>
                <a:pathLst>
                  <a:path extrusionOk="0" h="437398" w="274721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rect b="b" l="l" r="r" t="t"/>
                <a:pathLst>
                  <a:path extrusionOk="0" h="357567" w="23078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rect b="b" l="l" r="r" t="t"/>
                <a:pathLst>
                  <a:path extrusionOk="0" h="357566" w="274721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rect b="b" l="l" r="r" t="t"/>
                <a:pathLst>
                  <a:path extrusionOk="0" h="362723" w="230921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rect b="b" l="l" r="r" t="t"/>
                <a:pathLst>
                  <a:path extrusionOk="0" h="357633" w="203395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rect b="b" l="l" r="r" t="t"/>
                <a:pathLst>
                  <a:path extrusionOk="0" h="357633" w="230452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rect b="b" l="l" r="r" t="t"/>
                <a:pathLst>
                  <a:path extrusionOk="0" h="357567" w="203329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rect b="b" l="l" r="r" t="t"/>
                <a:pathLst>
                  <a:path extrusionOk="0" h="367747" w="224090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rect b="b" l="l" r="r" t="t"/>
                <a:pathLst>
                  <a:path extrusionOk="0" h="367880" w="230252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rect b="b" l="l" r="r" t="t"/>
                <a:pathLst>
                  <a:path extrusionOk="0" h="357566" w="231055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rect b="b" l="l" r="r" t="t"/>
                <a:pathLst>
                  <a:path extrusionOk="0" h="367880" w="230787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rect b="b" l="l" r="r" t="t"/>
                <a:pathLst>
                  <a:path extrusionOk="0" h="357633" w="203328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5"/>
            <p:cNvGrpSpPr/>
            <p:nvPr/>
          </p:nvGrpSpPr>
          <p:grpSpPr>
            <a:xfrm>
              <a:off x="4147095" y="2502567"/>
              <a:ext cx="1925329" cy="1927271"/>
              <a:chOff x="4147095" y="2502567"/>
              <a:chExt cx="1925329" cy="1927271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rect b="b" l="l" r="r" t="t"/>
                <a:pathLst>
                  <a:path extrusionOk="0" h="482939" w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rect b="b" l="l" r="r" t="t"/>
                <a:pathLst>
                  <a:path extrusionOk="0" h="1927137" w="1925329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1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" name="Google Shape;87;p5"/>
            <p:cNvSpPr/>
            <p:nvPr/>
          </p:nvSpPr>
          <p:spPr>
            <a:xfrm>
              <a:off x="5108488" y="3644317"/>
              <a:ext cx="300506" cy="785388"/>
            </a:xfrm>
            <a:custGeom>
              <a:rect b="b" l="l" r="r" t="t"/>
              <a:pathLst>
                <a:path extrusionOk="0" h="785388" w="300506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147095" y="2502299"/>
              <a:ext cx="960856" cy="961660"/>
            </a:xfrm>
            <a:custGeom>
              <a:rect b="b" l="l" r="r" t="t"/>
              <a:pathLst>
                <a:path extrusionOk="0" h="961660" w="960856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147095" y="3463959"/>
              <a:ext cx="961459" cy="965678"/>
            </a:xfrm>
            <a:custGeom>
              <a:rect b="b" l="l" r="r" t="t"/>
              <a:pathLst>
                <a:path extrusionOk="0" h="965678" w="961459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107952" y="2502567"/>
              <a:ext cx="964607" cy="961392"/>
            </a:xfrm>
            <a:custGeom>
              <a:rect b="b" l="l" r="r" t="t"/>
              <a:pathLst>
                <a:path extrusionOk="0" h="961392" w="964607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07952" y="2621778"/>
              <a:ext cx="901853" cy="842783"/>
            </a:xfrm>
            <a:custGeom>
              <a:rect b="b" l="l" r="r" t="t"/>
              <a:pathLst>
                <a:path extrusionOk="0" h="842783" w="90185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2 Escuro">
  <p:cSld name="Base V2 Escuro">
    <p:bg>
      <p:bgPr>
        <a:solidFill>
          <a:srgbClr val="1C253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6"/>
          <p:cNvGrpSpPr/>
          <p:nvPr/>
        </p:nvGrpSpPr>
        <p:grpSpPr>
          <a:xfrm>
            <a:off x="0" y="0"/>
            <a:ext cx="13442949" cy="7561263"/>
            <a:chOff x="0" y="0"/>
            <a:chExt cx="12191999" cy="6858000"/>
          </a:xfrm>
        </p:grpSpPr>
        <p:sp>
          <p:nvSpPr>
            <p:cNvPr id="94" name="Google Shape;94;p6"/>
            <p:cNvSpPr/>
            <p:nvPr/>
          </p:nvSpPr>
          <p:spPr>
            <a:xfrm>
              <a:off x="0" y="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089015" y="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851640" y="650875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1848465" y="0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1851640" y="643890"/>
              <a:ext cx="340359" cy="1156334"/>
            </a:xfrm>
            <a:custGeom>
              <a:rect b="b" l="l" r="r" t="t"/>
              <a:pathLst>
                <a:path extrusionOk="0" h="1156334" w="340359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1851640" y="495427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416050" y="650240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0" y="3437890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0" y="5057775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0" y="5057775"/>
              <a:ext cx="340359" cy="1156970"/>
            </a:xfrm>
            <a:custGeom>
              <a:rect b="b" l="l" r="r" t="t"/>
              <a:pathLst>
                <a:path extrusionOk="0" h="1156970" w="340359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2 Claro">
  <p:cSld name="Base V2 Claro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7"/>
          <p:cNvGrpSpPr/>
          <p:nvPr/>
        </p:nvGrpSpPr>
        <p:grpSpPr>
          <a:xfrm>
            <a:off x="0" y="0"/>
            <a:ext cx="13442949" cy="7561263"/>
            <a:chOff x="0" y="0"/>
            <a:chExt cx="12191999" cy="6858000"/>
          </a:xfrm>
        </p:grpSpPr>
        <p:sp>
          <p:nvSpPr>
            <p:cNvPr id="106" name="Google Shape;106;p7"/>
            <p:cNvSpPr/>
            <p:nvPr/>
          </p:nvSpPr>
          <p:spPr>
            <a:xfrm>
              <a:off x="0" y="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089015" y="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1851640" y="650875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1848465" y="0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1851640" y="643890"/>
              <a:ext cx="340359" cy="1156334"/>
            </a:xfrm>
            <a:custGeom>
              <a:rect b="b" l="l" r="r" t="t"/>
              <a:pathLst>
                <a:path extrusionOk="0" h="1156334" w="340359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1851640" y="4954270"/>
              <a:ext cx="340359" cy="1903729"/>
            </a:xfrm>
            <a:custGeom>
              <a:rect b="b" l="l" r="r" t="t"/>
              <a:pathLst>
                <a:path extrusionOk="0" h="1903729" w="34035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416050" y="6502400"/>
              <a:ext cx="4686935" cy="355600"/>
            </a:xfrm>
            <a:custGeom>
              <a:rect b="b" l="l" r="r" t="t"/>
              <a:pathLst>
                <a:path extrusionOk="0" h="355600" w="4686935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437890"/>
              <a:ext cx="340359" cy="2769234"/>
            </a:xfrm>
            <a:custGeom>
              <a:rect b="b" l="l" r="r" t="t"/>
              <a:pathLst>
                <a:path extrusionOk="0" h="2769234" w="340359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0" y="5057775"/>
              <a:ext cx="343534" cy="1800225"/>
            </a:xfrm>
            <a:custGeom>
              <a:rect b="b" l="l" r="r" t="t"/>
              <a:pathLst>
                <a:path extrusionOk="0" h="1800225" w="343534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0" y="5057775"/>
              <a:ext cx="340359" cy="1156970"/>
            </a:xfrm>
            <a:custGeom>
              <a:rect b="b" l="l" r="r" t="t"/>
              <a:pathLst>
                <a:path extrusionOk="0" h="1156970" w="340359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Escuro">
  <p:cSld name="Título e conteúdo Escuro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l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617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617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617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617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 rot="10800000">
            <a:off x="0" y="0"/>
            <a:ext cx="395587" cy="195507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3047364" y="5606186"/>
            <a:ext cx="395587" cy="195507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>
            <p:ph idx="3" type="body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laro">
  <p:cSld name="Título e conteúdo Claro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6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9"/>
          <p:cNvSpPr txBox="1"/>
          <p:nvPr>
            <p:ph idx="2" type="body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9"/>
          <p:cNvSpPr txBox="1"/>
          <p:nvPr>
            <p:ph idx="3" type="body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617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617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617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617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accent3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rot="10800000">
            <a:off x="0" y="0"/>
            <a:ext cx="395587" cy="195507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3047364" y="5606186"/>
            <a:ext cx="395587" cy="195507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exto Espaço Escuro">
  <p:cSld name="Título Texto Espaço Escuro"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accent3"/>
              </a:buClr>
              <a:buSzPts val="2756"/>
              <a:buFont typeface="Arial"/>
              <a:buNone/>
              <a:defRPr b="1" i="0" sz="2756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0"/>
          <p:cNvSpPr txBox="1"/>
          <p:nvPr>
            <p:ph idx="2" type="body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3"/>
              </a:spcBef>
              <a:spcAft>
                <a:spcPts val="0"/>
              </a:spcAft>
              <a:buClr>
                <a:schemeClr val="lt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None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/>
          <p:nvPr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87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Monteiro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87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b="0" i="0" sz="3087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87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Pesquisa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87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Inovação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5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>
            <a:off x="487642" y="383494"/>
            <a:ext cx="12098020" cy="80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825" spcFirstLastPara="1" rIns="1058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Barlow"/>
              <a:buNone/>
            </a:pPr>
            <a:r>
              <a:rPr lang="pt-BR" sz="264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SR - SEMANA 1 - </a:t>
            </a:r>
            <a:r>
              <a:rPr lang="pt-BR" sz="2646">
                <a:latin typeface="Barlow"/>
                <a:ea typeface="Barlow"/>
                <a:cs typeface="Barlow"/>
                <a:sym typeface="Barlow"/>
              </a:rPr>
              <a:t>15</a:t>
            </a:r>
            <a:r>
              <a:rPr lang="pt-BR" sz="264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pt-BR" sz="2646">
                <a:latin typeface="Barlow"/>
                <a:ea typeface="Barlow"/>
                <a:cs typeface="Barlow"/>
                <a:sym typeface="Barlow"/>
              </a:rPr>
              <a:t>08</a:t>
            </a:r>
            <a:r>
              <a:rPr lang="pt-BR" sz="264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pt-BR" sz="2646">
                <a:latin typeface="Barlow"/>
                <a:ea typeface="Barlow"/>
                <a:cs typeface="Barlow"/>
                <a:sym typeface="Barlow"/>
              </a:rPr>
              <a:t>2023</a:t>
            </a:r>
            <a:endParaRPr/>
          </a:p>
        </p:txBody>
      </p:sp>
      <p:sp>
        <p:nvSpPr>
          <p:cNvPr id="582" name="Google Shape;582;p44"/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Negócios</a:t>
            </a: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4" name="Google Shape;584;p44"/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Plataforma</a:t>
            </a:r>
            <a:endParaRPr/>
          </a:p>
        </p:txBody>
      </p:sp>
      <p:sp>
        <p:nvSpPr>
          <p:cNvPr id="585" name="Google Shape;585;p44"/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Back</a:t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Front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Equipe</a:t>
            </a:r>
            <a:endParaRPr b="0" sz="117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9" name="Google Shape;589;p44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67200" lIns="134400" spcFirstLastPara="1" rIns="134400" wrap="square" tIns="6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Progressos c/ reponsáveis </a:t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67200" lIns="134400" spcFirstLastPara="1" rIns="134400" wrap="square" tIns="6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Pontos atenção</a:t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67200" lIns="134400" spcFirstLastPara="1" rIns="134400" wrap="square" tIns="67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44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Próximos Passos c/ responsáveis </a:t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5825">
            <a:noAutofit/>
          </a:bodyPr>
          <a:lstStyle/>
          <a:p>
            <a:pPr indent="-252049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Char char="✔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Realizei a elicitação de funcionalidades</a:t>
            </a:r>
            <a:endParaRPr/>
          </a:p>
          <a:p>
            <a:pPr indent="-252049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Char char="✔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Auxiliei na primeira versão das user stories</a:t>
            </a:r>
            <a:endParaRPr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52049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Barlow"/>
              <a:buChar char="✔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Atualizei as user stories</a:t>
            </a:r>
            <a:endParaRPr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52049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Barlow"/>
              <a:buChar char="✔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Auxiliei a realizar a proto persona</a:t>
            </a:r>
            <a:endParaRPr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168038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r>
              <a:t/>
            </a:r>
            <a:endParaRPr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168038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None/>
            </a:pPr>
            <a:r>
              <a:rPr b="1"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MATHEUS GABRIEL DE OLIVEIRA MOURA (DESENVOLVEDOR FRONT END) - 01222100-GRUPO 3</a:t>
            </a:r>
            <a:endParaRPr b="1"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049" lvl="0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Char char="▪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 momento não há pontos de atenção, o grupo esta indo super bem.</a:t>
            </a:r>
            <a:endParaRPr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4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05825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323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Frente Plataforma</a:t>
            </a:r>
            <a:endParaRPr/>
          </a:p>
          <a:p>
            <a:pPr indent="-252049" lvl="1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Char char="▪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Estruturar detalhes da documentação (StoryBoard, LEAN UX e etc)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23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323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Frente Front end</a:t>
            </a:r>
            <a:endParaRPr b="1" i="0" sz="1323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52049" lvl="1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Noto Sans Symbols"/>
              <a:buChar char="▪"/>
            </a:pPr>
            <a:r>
              <a:rPr b="0" i="0" lang="pt-BR" sz="1323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Criação de</a:t>
            </a: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wireframe no figma</a:t>
            </a:r>
            <a:endParaRPr sz="132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52049" lvl="1" marL="25204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Barlow"/>
              <a:buChar char="▪"/>
            </a:pPr>
            <a:r>
              <a:rPr lang="pt-BR" sz="132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Iniciar prototipação do site institucional</a:t>
            </a:r>
            <a:endParaRPr b="1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4"/>
          <p:cNvSpPr/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6" name="Google Shape;596;p44"/>
          <p:cNvSpPr/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7" name="Google Shape;597;p44"/>
          <p:cNvSpPr/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8" name="Google Shape;598;p44"/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52900" spcFirstLastPara="1" rIns="52900" wrap="square" tIns="52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Farol do Projeto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as">
  <a:themeElements>
    <a:clrScheme name="Best">
      <a:dk1>
        <a:srgbClr val="000000"/>
      </a:dk1>
      <a:lt1>
        <a:srgbClr val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úd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ncerramento / Agradeciment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