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2848-E533-CC44-A240-3EBFC98A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F0CD9-D206-9B47-9E35-C15B1CE93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4C8E-3942-7043-992E-053E9BF5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4516-05AA-AC46-8BF0-3288858A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A72B-FD4A-5D41-802E-8E6AC790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3021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79C4-48CC-8E43-925B-AB1E79D7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F1BDE-F67D-9846-9BAA-A6A7D6BD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F68D-729F-4348-914F-76F404BB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8A05-A5FF-9F40-B7E3-9A09AAC0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FD05-9481-614F-A271-0895433A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415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50804-59D1-294A-A1DE-24CFFF556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A462-C017-3643-A335-9E7D21F6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D98-4634-9446-A4A7-67910267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CCCB-FED4-FA4E-A607-2D77E590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A4DA-E4EF-4945-8494-1BADF6D9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022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58FB-5262-194C-AD29-38C557C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6643-ADF2-1F4D-B8F9-89D234F8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011F-A988-494D-BE3A-34FAB1B1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44E5-9628-9A41-8C5D-32FA53ED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1E06-69E6-044A-9664-105F1F73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8379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0C83-5555-D24B-8638-C8A22E24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CECEE-814A-FD4D-903F-64F9EEE7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C21B-E3E1-344B-9095-85D59BFB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5B66-5B60-AE4B-8DD8-697883BA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2D41-6ADC-CC41-B87E-EAECFA84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9998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D2CA-285D-9D42-A487-EECE84E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2BC5-EA29-EA4A-A833-B216840E7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30B8-C162-ED4B-BE1B-AEBFB923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778C-9E70-D54D-97A6-5C0B57F5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CC850-A5A6-BE43-9525-18199B58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93F4-CF37-0D4E-AB8F-51DBE9E1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957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821D-1182-6149-993F-E4B3E7E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4F21-AAB6-064D-A024-E6E8E6C1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6A45F-4914-0C45-9072-83FCCD0E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2E042-689D-0548-87DA-AAF22F23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CB4DD-2FB9-DB4D-A4D3-CA03C220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AD050-D636-9E46-A0E2-1B97FF40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2E7F-1B54-CB4F-AE92-7FDB5291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13775-095E-0642-ADAA-321D872C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427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88F9-4E3E-CD4D-ABAC-0775CE83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807A6-E223-FA4D-B1AA-17232BF5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60132-00A2-0E45-BC3C-37485D32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BE600-7614-3E46-8B17-B2941EFA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854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601A9-6883-4743-BC2C-ABD5353E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D1BB7-AD74-944B-B56C-A9BC0F67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241DC-445D-A042-94BE-51F8500F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7951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366D-752D-ED4A-9B62-37BA8A58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B485-932B-AE42-98E5-0607CE523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752D-6767-AC4B-AFEB-DE73765BF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27A4-EAB4-5249-BE2E-655171A3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9419-D431-4B47-848D-1261CAF5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C51CC-4FC3-504A-A443-EA41B411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97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6C5A-2D5E-8F49-BD55-25304625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7DCB2-2C52-914C-8EE4-289C4690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1A1C9-44AB-3F4C-902B-B694634E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C8D9-B6A0-D544-8D3B-BCE975F5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030BF-349D-A240-90C7-AC111FA2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57DB-F351-E441-89A6-4657F984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6848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ADA24-5102-6049-B5B2-A357E793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992FE-ED75-0D47-A644-12EC492C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1436-C879-2249-A504-976435219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9411-A835-3A41-8451-E8F0073106FE}" type="datetimeFigureOut">
              <a:rPr lang="en-BR" smtClean="0"/>
              <a:t>17/05/21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5418-BA88-2747-B50E-16F4C091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28CA-ADD8-8A45-86E7-FBDAA0DEB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7D69-46E9-C34B-A0C9-B726C59A063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6619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AFC19-286F-C345-8122-B7AB2283FDA9}"/>
              </a:ext>
            </a:extLst>
          </p:cNvPr>
          <p:cNvSpPr/>
          <p:nvPr/>
        </p:nvSpPr>
        <p:spPr>
          <a:xfrm>
            <a:off x="729047" y="1009136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Oracle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87CA7-CCC5-8D4E-8FDF-BAEA46C134DB}"/>
              </a:ext>
            </a:extLst>
          </p:cNvPr>
          <p:cNvSpPr/>
          <p:nvPr/>
        </p:nvSpPr>
        <p:spPr>
          <a:xfrm>
            <a:off x="729046" y="2172729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08CC0-462F-C741-BB66-BFDC2EFC0A68}"/>
              </a:ext>
            </a:extLst>
          </p:cNvPr>
          <p:cNvSpPr/>
          <p:nvPr/>
        </p:nvSpPr>
        <p:spPr>
          <a:xfrm>
            <a:off x="2815278" y="2220099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Sqoop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3D1DE-6F5A-2D43-8443-4338BCD38A3C}"/>
              </a:ext>
            </a:extLst>
          </p:cNvPr>
          <p:cNvSpPr/>
          <p:nvPr/>
        </p:nvSpPr>
        <p:spPr>
          <a:xfrm>
            <a:off x="6036274" y="2209801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7E621-5F75-144F-AC2B-D7ABEB63C660}"/>
              </a:ext>
            </a:extLst>
          </p:cNvPr>
          <p:cNvSpPr/>
          <p:nvPr/>
        </p:nvSpPr>
        <p:spPr>
          <a:xfrm>
            <a:off x="9160473" y="2209801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MySQL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435BD-53D8-BB4D-9E8E-54F23F5B590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53512" y="1318055"/>
            <a:ext cx="961766" cy="121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F97F92-4BDE-7649-96CB-CD7F6F9619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53511" y="2481648"/>
            <a:ext cx="961767" cy="4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FC24D4-5D15-464E-84A6-CEF603B9B99D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 flipV="1">
            <a:off x="3939743" y="2518720"/>
            <a:ext cx="562233" cy="1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6E7CDD-15BB-CB45-8D7E-491887D31698}"/>
              </a:ext>
            </a:extLst>
          </p:cNvPr>
          <p:cNvSpPr/>
          <p:nvPr/>
        </p:nvSpPr>
        <p:spPr>
          <a:xfrm>
            <a:off x="7570571" y="2209801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Python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5E597-8900-E945-9E68-34802F3487D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60739" y="2518720"/>
            <a:ext cx="40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1B00B-16CB-4544-BFD5-A28D4E1F65CB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8695036" y="2518720"/>
            <a:ext cx="46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0C57996-C730-D848-A07A-9CA8928575E7}"/>
              </a:ext>
            </a:extLst>
          </p:cNvPr>
          <p:cNvSpPr/>
          <p:nvPr/>
        </p:nvSpPr>
        <p:spPr>
          <a:xfrm>
            <a:off x="735223" y="3328085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Postgres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E687E8-CD59-E24A-8331-D2B1F0DF8D7F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859688" y="2529018"/>
            <a:ext cx="955590" cy="110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18F0C8-3695-804A-9FA1-DB550D685757}"/>
              </a:ext>
            </a:extLst>
          </p:cNvPr>
          <p:cNvSpPr/>
          <p:nvPr/>
        </p:nvSpPr>
        <p:spPr>
          <a:xfrm>
            <a:off x="10750375" y="2209801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API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59A6F0-DCA7-C04C-A764-136F31F3145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10284938" y="2518720"/>
            <a:ext cx="46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B2B8AC-A8A2-7146-AF22-8893789CE3F4}"/>
              </a:ext>
            </a:extLst>
          </p:cNvPr>
          <p:cNvCxnSpPr>
            <a:cxnSpLocks/>
          </p:cNvCxnSpPr>
          <p:nvPr/>
        </p:nvCxnSpPr>
        <p:spPr>
          <a:xfrm>
            <a:off x="988541" y="4646141"/>
            <a:ext cx="1015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5ACFBC4-7F5E-594D-8B64-2697C43C742A}"/>
              </a:ext>
            </a:extLst>
          </p:cNvPr>
          <p:cNvSpPr/>
          <p:nvPr/>
        </p:nvSpPr>
        <p:spPr>
          <a:xfrm>
            <a:off x="4501976" y="2209801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HDFS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530487-85E3-5644-A927-F57AF69DF65B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>
          <a:xfrm>
            <a:off x="5626441" y="2518720"/>
            <a:ext cx="40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D4EB049-BE36-8D4A-BB0A-50398B45CF9F}"/>
              </a:ext>
            </a:extLst>
          </p:cNvPr>
          <p:cNvSpPr/>
          <p:nvPr/>
        </p:nvSpPr>
        <p:spPr>
          <a:xfrm>
            <a:off x="4501976" y="837172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CSVs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52EFC57-D66F-B440-A098-5F150377B500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>
            <a:off x="5064209" y="1455010"/>
            <a:ext cx="0" cy="75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144A8A8-6DA6-B549-8226-B6642B60FFC4}"/>
              </a:ext>
            </a:extLst>
          </p:cNvPr>
          <p:cNvSpPr/>
          <p:nvPr/>
        </p:nvSpPr>
        <p:spPr>
          <a:xfrm>
            <a:off x="4501975" y="3577281"/>
            <a:ext cx="1124465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JSON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1316EE-FF11-8445-8ADF-6C910C848199}"/>
              </a:ext>
            </a:extLst>
          </p:cNvPr>
          <p:cNvCxnSpPr>
            <a:cxnSpLocks/>
            <a:stCxn id="76" idx="0"/>
            <a:endCxn id="57" idx="2"/>
          </p:cNvCxnSpPr>
          <p:nvPr/>
        </p:nvCxnSpPr>
        <p:spPr>
          <a:xfrm flipV="1">
            <a:off x="5064208" y="2827639"/>
            <a:ext cx="1" cy="74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3F7C-4EB5-5549-9DBF-4278975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Componentes essenciais de uma Arq. Sof.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BA23-FAA4-8642-BF16-F3F3D0E5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3"/>
            <a:ext cx="10515600" cy="5170702"/>
          </a:xfrm>
        </p:spPr>
        <p:txBody>
          <a:bodyPr>
            <a:normAutofit fontScale="85000" lnSpcReduction="20000"/>
          </a:bodyPr>
          <a:lstStyle/>
          <a:p>
            <a:r>
              <a:rPr lang="en-BR" dirty="0"/>
              <a:t>Ingestão de Dados (mover dados de um lado para o outro)</a:t>
            </a:r>
          </a:p>
          <a:p>
            <a:pPr lvl="1"/>
            <a:r>
              <a:rPr lang="en-BR" dirty="0"/>
              <a:t>Apache Sqoop</a:t>
            </a:r>
          </a:p>
          <a:p>
            <a:pPr lvl="1"/>
            <a:r>
              <a:rPr lang="en-BR" dirty="0"/>
              <a:t>Apache Nifi</a:t>
            </a:r>
          </a:p>
          <a:p>
            <a:r>
              <a:rPr lang="en-BR" dirty="0"/>
              <a:t>Interação de Dados (como fazer a ingestão)</a:t>
            </a:r>
          </a:p>
          <a:p>
            <a:r>
              <a:rPr lang="en-BR" dirty="0"/>
              <a:t>Armazenamento de Dados</a:t>
            </a:r>
          </a:p>
          <a:p>
            <a:pPr lvl="1"/>
            <a:r>
              <a:rPr lang="en-BR" dirty="0"/>
              <a:t>HDFS</a:t>
            </a:r>
          </a:p>
          <a:p>
            <a:pPr lvl="1"/>
            <a:r>
              <a:rPr lang="en-BR" dirty="0"/>
              <a:t>Mongo</a:t>
            </a:r>
          </a:p>
          <a:p>
            <a:r>
              <a:rPr lang="en-BR" dirty="0"/>
              <a:t>Integração de Dados</a:t>
            </a:r>
          </a:p>
          <a:p>
            <a:pPr lvl="1"/>
            <a:r>
              <a:rPr lang="en-BR" dirty="0"/>
              <a:t>Apache Hive (CSV, JSON, RELACIONAL)</a:t>
            </a:r>
          </a:p>
          <a:p>
            <a:r>
              <a:rPr lang="en-BR" dirty="0"/>
              <a:t>Processamento de dados</a:t>
            </a:r>
          </a:p>
          <a:p>
            <a:pPr lvl="1"/>
            <a:r>
              <a:rPr lang="en-BR" dirty="0"/>
              <a:t>Apache Hive</a:t>
            </a:r>
          </a:p>
          <a:p>
            <a:pPr lvl="1"/>
            <a:r>
              <a:rPr lang="en-BR" dirty="0"/>
              <a:t>Map Reduce</a:t>
            </a:r>
          </a:p>
          <a:p>
            <a:r>
              <a:rPr lang="en-BR" dirty="0"/>
              <a:t>Visualização de Dados</a:t>
            </a:r>
          </a:p>
          <a:p>
            <a:pPr lvl="1"/>
            <a:r>
              <a:rPr lang="en-BR" dirty="0"/>
              <a:t>Apache Hive</a:t>
            </a:r>
          </a:p>
          <a:p>
            <a:r>
              <a:rPr lang="en-BR" dirty="0"/>
              <a:t>Segurança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5925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Componentes essenciais de uma Arq. Sof.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Borelli</dc:creator>
  <cp:lastModifiedBy>Fabrizio Borelli</cp:lastModifiedBy>
  <cp:revision>11</cp:revision>
  <dcterms:created xsi:type="dcterms:W3CDTF">2021-05-17T18:55:36Z</dcterms:created>
  <dcterms:modified xsi:type="dcterms:W3CDTF">2021-05-18T20:43:31Z</dcterms:modified>
</cp:coreProperties>
</file>