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76" r:id="rId11"/>
    <p:sldId id="2277" r:id="rId12"/>
    <p:sldId id="2273" r:id="rId13"/>
    <p:sldId id="2274" r:id="rId14"/>
    <p:sldId id="2275" r:id="rId15"/>
  </p:sldIdLst>
  <p:sldSz cx="9144000" cy="6858000" type="screen4x3"/>
  <p:notesSz cx="6815138" cy="99314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华文细黑" panose="02010600040101010101" pitchFamily="2" charset="-122"/>
      <p:regular r:id="rId22"/>
    </p:embeddedFont>
    <p:embeddedFont>
      <p:font typeface="黑体" panose="02010609060101010101" pitchFamily="49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87772" autoAdjust="0"/>
  </p:normalViewPr>
  <p:slideViewPr>
    <p:cSldViewPr>
      <p:cViewPr varScale="1">
        <p:scale>
          <a:sx n="116" d="100"/>
          <a:sy n="116" d="100"/>
        </p:scale>
        <p:origin x="1512" y="12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2022/5/16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2022-05-22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endParaRPr lang="zh-CN" altLang="en-US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 smtClean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1 if positive, 0 if zero, and -1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Examples: sign(130) = 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          sign(-23) = -1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Rating: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浮点</a:t>
            </a:r>
            <a:r>
              <a:rPr lang="zh-CN" altLang="zh-CN" dirty="0"/>
              <a:t>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浮点数函数</a:t>
            </a:r>
            <a:r>
              <a:rPr lang="zh-CN" altLang="zh-CN" dirty="0"/>
              <a:t>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smtClean="0"/>
              <a:t>infinity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语法检查</a:t>
            </a:r>
            <a:endParaRPr lang="en-US" altLang="zh-CN" dirty="0" smtClean="0"/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smtClean="0"/>
              <a:t> -e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编译生成可执行文件</a:t>
            </a:r>
            <a:endParaRPr lang="en-US" altLang="zh-CN" dirty="0"/>
          </a:p>
          <a:p>
            <a:pPr lvl="1"/>
            <a:r>
              <a:rPr lang="en-US" altLang="zh-CN" dirty="0" smtClean="0"/>
              <a:t>make     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完成编译，链接，执行文件生成</a:t>
            </a:r>
            <a:endParaRPr lang="en-US" altLang="zh-CN" dirty="0"/>
          </a:p>
          <a:p>
            <a:r>
              <a:rPr lang="zh-CN" altLang="en-US" dirty="0" smtClean="0"/>
              <a:t>正确性检查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en-US" altLang="zh-CN" dirty="0" smtClean="0"/>
              <a:t>$ 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 smtClean="0"/>
              <a:t>byteNot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dirty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/>
              <a:t>byteNot</a:t>
            </a:r>
            <a:r>
              <a:rPr lang="en-US" altLang="zh-CN" dirty="0"/>
              <a:t> -1 0xf -2 </a:t>
            </a:r>
            <a:r>
              <a:rPr lang="en-US" altLang="zh-CN" dirty="0" smtClean="0"/>
              <a:t>1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CS1201_U202014795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信</a:t>
            </a:r>
            <a:r>
              <a:rPr lang="zh-CN" altLang="zh-CN" dirty="0"/>
              <a:t>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en-US" altLang="zh-CN" dirty="0" smtClean="0"/>
              <a:t>1570059862</a:t>
            </a:r>
            <a:r>
              <a:rPr lang="en-US" altLang="zh-CN" dirty="0" smtClean="0"/>
              <a:t>@qq.com 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Lab1  </a:t>
            </a:r>
            <a:r>
              <a:rPr lang="zh-CN" altLang="en-US" dirty="0" smtClean="0">
                <a:solidFill>
                  <a:srgbClr val="FF0000"/>
                </a:solidFill>
              </a:rPr>
              <a:t>数据表示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Lab2  </a:t>
            </a:r>
            <a:r>
              <a:rPr lang="zh-CN" altLang="en-US" dirty="0" smtClean="0"/>
              <a:t>拆弹实验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Lab3  </a:t>
            </a:r>
            <a:r>
              <a:rPr lang="zh-CN" altLang="en-US" dirty="0" smtClean="0"/>
              <a:t>缓冲区溢出攻击实验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CMU  </a:t>
            </a:r>
            <a:r>
              <a:rPr lang="zh-CN" altLang="en-US" dirty="0" smtClean="0"/>
              <a:t>深入理解计算机 原版实验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实验环境：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gcc32  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实验技能：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基本命令操作，简单编程环境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实验原理：定点数补码表示，浮点数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开机进入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账号登陆，无密码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打开火狐浏览器，下载实验资料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QQ</a:t>
            </a:r>
            <a:r>
              <a:rPr lang="zh-CN" altLang="en-US" dirty="0" smtClean="0">
                <a:solidFill>
                  <a:srgbClr val="0000FF"/>
                </a:solidFill>
              </a:rPr>
              <a:t>群</a:t>
            </a:r>
            <a:r>
              <a:rPr lang="zh-CN" altLang="en-US" dirty="0" smtClean="0"/>
              <a:t>下载  </a:t>
            </a:r>
            <a:r>
              <a:rPr lang="en-US" altLang="zh-CN" dirty="0" smtClean="0"/>
              <a:t>lab1-handout.tar</a:t>
            </a:r>
            <a:r>
              <a:rPr lang="zh-CN" altLang="en-US" dirty="0" smtClean="0"/>
              <a:t>，存放在下载目录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marL="927100" lvl="1" indent="-457200"/>
            <a:r>
              <a:rPr lang="zh-CN" altLang="en-US" dirty="0" smtClean="0"/>
              <a:t>将刚下载的文件右键点击移动到主目录（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图标，   键入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，打开终端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~    </a:t>
            </a:r>
            <a:r>
              <a:rPr lang="zh-CN" altLang="en-US" dirty="0" smtClean="0"/>
              <a:t>进入主目录      键入 </a:t>
            </a:r>
            <a:r>
              <a:rPr lang="en-US" altLang="zh-CN" dirty="0" smtClean="0"/>
              <a:t>ls </a:t>
            </a:r>
            <a:r>
              <a:rPr lang="zh-CN" altLang="en-US" dirty="0" smtClean="0"/>
              <a:t>查看是否有下载文件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–</a:t>
            </a:r>
            <a:r>
              <a:rPr lang="en-US" altLang="zh-CN" dirty="0" err="1" smtClean="0"/>
              <a:t>vxzf</a:t>
            </a:r>
            <a:r>
              <a:rPr lang="en-US" altLang="zh-CN" dirty="0" smtClean="0"/>
              <a:t> lab1-handout.tar   </a:t>
            </a:r>
            <a:r>
              <a:rPr lang="zh-CN" altLang="en-US" dirty="0" smtClean="0"/>
              <a:t>解压代码框架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lab1-handout</a:t>
            </a:r>
          </a:p>
          <a:p>
            <a:pPr lvl="1"/>
            <a:r>
              <a:rPr lang="en-US" altLang="zh-CN" dirty="0" smtClean="0"/>
              <a:t>ls    </a:t>
            </a:r>
            <a:r>
              <a:rPr lang="zh-CN" altLang="en-US" dirty="0" smtClean="0"/>
              <a:t>显示当前目录文件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/>
              <a:t>  </a:t>
            </a:r>
            <a:r>
              <a:rPr lang="zh-CN" altLang="en-US" dirty="0" smtClean="0"/>
              <a:t> 编译生成可执行文件，看看多了几个文件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btest</a:t>
            </a:r>
            <a:r>
              <a:rPr lang="en-US" altLang="zh-CN" dirty="0" smtClean="0"/>
              <a:t>           ./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subl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vi </a:t>
            </a:r>
            <a:r>
              <a:rPr lang="en-US" altLang="zh-CN" dirty="0" err="1" smtClean="0"/>
              <a:t>bits.c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996952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37" y="2060848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切换目录  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cd .. </a:t>
            </a:r>
            <a:r>
              <a:rPr lang="zh-CN" altLang="en-US" dirty="0" smtClean="0"/>
              <a:t>上级目录  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~  </a:t>
            </a:r>
            <a:r>
              <a:rPr lang="zh-CN" altLang="en-US" dirty="0" smtClean="0"/>
              <a:t>返回主目录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– </a:t>
            </a:r>
            <a:r>
              <a:rPr lang="zh-CN" altLang="en-US" dirty="0" smtClean="0"/>
              <a:t>返回刚才的目录</a:t>
            </a:r>
            <a:endParaRPr lang="en-US" altLang="zh-CN" dirty="0" smtClean="0"/>
          </a:p>
          <a:p>
            <a:r>
              <a:rPr lang="en-US" altLang="zh-CN" dirty="0" smtClean="0"/>
              <a:t>ls  </a:t>
            </a:r>
            <a:r>
              <a:rPr lang="zh-CN" altLang="en-US" dirty="0" smtClean="0"/>
              <a:t>显示当前目录文件  </a:t>
            </a:r>
            <a:r>
              <a:rPr lang="en-US" altLang="zh-CN" dirty="0" smtClean="0"/>
              <a:t>ls –l </a:t>
            </a:r>
            <a:r>
              <a:rPr lang="zh-CN" altLang="en-US" dirty="0" smtClean="0"/>
              <a:t>详细信息   </a:t>
            </a:r>
            <a:r>
              <a:rPr lang="en-US" altLang="zh-CN" dirty="0" smtClean="0"/>
              <a:t>ls –h  ?</a:t>
            </a:r>
          </a:p>
          <a:p>
            <a:r>
              <a:rPr lang="zh-CN" altLang="en-US" dirty="0" smtClean="0"/>
              <a:t>重要热键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[Tab]	---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命令补全</a:t>
            </a:r>
            <a:r>
              <a:rPr lang="en-US" altLang="zh-CN" dirty="0" smtClean="0"/>
              <a:t>』</a:t>
            </a:r>
            <a:r>
              <a:rPr lang="zh-CN" altLang="en-US" dirty="0" smtClean="0"/>
              <a:t>不</a:t>
            </a:r>
            <a:r>
              <a:rPr lang="en-US" altLang="zh-CN" dirty="0" smtClean="0"/>
              <a:t>『</a:t>
            </a:r>
            <a:r>
              <a:rPr lang="zh-CN" altLang="en-US" dirty="0" smtClean="0"/>
              <a:t>档案补齐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的功能</a:t>
            </a:r>
          </a:p>
          <a:p>
            <a:pPr lvl="1"/>
            <a:r>
              <a:rPr lang="zh-CN" altLang="en-US" dirty="0" smtClean="0"/>
              <a:t>光标上下键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上一个命令，下一个命令</a:t>
            </a:r>
            <a:endParaRPr lang="en-US" altLang="zh-CN" dirty="0" smtClean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mv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cat  vi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://blog.csdn.net/xiaoguaihai/article/details/8705992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README	</a:t>
            </a:r>
            <a:r>
              <a:rPr lang="zh-CN" altLang="zh-CN" dirty="0" smtClean="0"/>
              <a:t>实验</a:t>
            </a:r>
            <a:r>
              <a:rPr lang="zh-CN" altLang="zh-CN" dirty="0"/>
              <a:t>细节的说明文件，</a:t>
            </a:r>
            <a:r>
              <a:rPr lang="zh-CN" altLang="zh-CN" dirty="0" smtClean="0"/>
              <a:t>请仔细</a:t>
            </a:r>
            <a:r>
              <a:rPr lang="zh-CN" altLang="zh-CN" dirty="0"/>
              <a:t>阅读</a:t>
            </a:r>
          </a:p>
          <a:p>
            <a:pPr lvl="0"/>
            <a:r>
              <a:rPr lang="en-US" altLang="zh-CN" dirty="0" err="1"/>
              <a:t>bits.c</a:t>
            </a:r>
            <a:r>
              <a:rPr lang="en-US" altLang="zh-CN" dirty="0"/>
              <a:t>	</a:t>
            </a:r>
            <a:r>
              <a:rPr lang="zh-CN" altLang="en-US" dirty="0" smtClean="0"/>
              <a:t>工作文件，</a:t>
            </a:r>
            <a:r>
              <a:rPr lang="zh-CN" altLang="zh-CN" dirty="0" smtClean="0"/>
              <a:t>包含</a:t>
            </a:r>
            <a:r>
              <a:rPr lang="zh-CN" altLang="zh-CN" dirty="0"/>
              <a:t>一组用于完成指定功能的函数的代码框架</a:t>
            </a:r>
            <a:r>
              <a:rPr lang="zh-CN" altLang="zh-CN" dirty="0" smtClean="0"/>
              <a:t>，按要求</a:t>
            </a:r>
            <a:r>
              <a:rPr lang="zh-CN" altLang="zh-CN" dirty="0"/>
              <a:t>补充完成其函数体代码并“作为实验结果提交”</a:t>
            </a:r>
            <a:r>
              <a:rPr lang="zh-CN" altLang="zh-CN" dirty="0" smtClean="0"/>
              <a:t>。函数实现</a:t>
            </a:r>
            <a:r>
              <a:rPr lang="zh-CN" altLang="zh-CN" dirty="0"/>
              <a:t>要求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见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pPr lvl="0"/>
            <a:r>
              <a:rPr lang="en-US" altLang="zh-CN" dirty="0" err="1" smtClean="0"/>
              <a:t>btest.c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正确性</a:t>
            </a:r>
            <a:r>
              <a:rPr lang="zh-CN" altLang="zh-CN" dirty="0" smtClean="0"/>
              <a:t>测试工具</a:t>
            </a:r>
            <a:endParaRPr lang="zh-CN" altLang="zh-CN" dirty="0"/>
          </a:p>
          <a:p>
            <a:pPr lvl="0"/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判断</a:t>
            </a:r>
            <a:r>
              <a:rPr lang="zh-CN" altLang="zh-CN" dirty="0"/>
              <a:t>作为实验</a:t>
            </a:r>
            <a:r>
              <a:rPr lang="zh-CN" altLang="zh-CN" dirty="0" smtClean="0"/>
              <a:t>结果函数</a:t>
            </a:r>
            <a:r>
              <a:rPr lang="zh-CN" altLang="zh-CN" dirty="0"/>
              <a:t>实现是否</a:t>
            </a:r>
            <a:r>
              <a:rPr lang="zh-CN" altLang="zh-CN" dirty="0" smtClean="0"/>
              <a:t>满足要求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 smtClean="0"/>
              <a:t>Makefile</a:t>
            </a:r>
            <a:r>
              <a:rPr lang="en-US" altLang="zh-CN" dirty="0" smtClean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 smtClean="0"/>
              <a:t>ishow</a:t>
            </a:r>
            <a:r>
              <a:rPr lang="zh-CN" altLang="zh-CN" dirty="0" smtClean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/>
              <a:t>ishow.c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/>
              <a:t>整型数据表示查看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ishow</a:t>
            </a:r>
            <a:endParaRPr lang="zh-CN" altLang="zh-CN" dirty="0"/>
          </a:p>
          <a:p>
            <a:pPr lvl="0"/>
            <a:r>
              <a:rPr lang="en-US" altLang="zh-CN" dirty="0" err="1"/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Bits.c</a:t>
            </a:r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位操作函数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补码运算函数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浮点数表示函数</a:t>
            </a:r>
            <a:endParaRPr lang="en-US" altLang="zh-CN" dirty="0" smtClean="0"/>
          </a:p>
          <a:p>
            <a:r>
              <a:rPr lang="zh-CN" altLang="en-US" dirty="0" smtClean="0"/>
              <a:t>函数难度分级</a:t>
            </a:r>
            <a:endParaRPr lang="en-US" altLang="zh-CN" dirty="0"/>
          </a:p>
          <a:p>
            <a:pPr lvl="1"/>
            <a:r>
              <a:rPr lang="en-US" altLang="zh-CN" dirty="0" smtClean="0"/>
              <a:t>1,2,3,4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除浮点数函数</a:t>
            </a:r>
            <a:r>
              <a:rPr lang="zh-CN" altLang="zh-CN" dirty="0"/>
              <a:t>实现外，只能使用顺序程序</a:t>
            </a:r>
            <a:r>
              <a:rPr lang="zh-CN" altLang="zh-CN" dirty="0" smtClean="0"/>
              <a:t>结构</a:t>
            </a:r>
            <a:r>
              <a:rPr lang="zh-CN" altLang="en-US" dirty="0"/>
              <a:t>，</a:t>
            </a:r>
            <a:r>
              <a:rPr lang="zh-CN" altLang="en-US" u="sng" dirty="0" smtClean="0">
                <a:solidFill>
                  <a:srgbClr val="CC3300"/>
                </a:solidFill>
              </a:rPr>
              <a:t>禁用</a:t>
            </a:r>
            <a:r>
              <a:rPr lang="en-US" altLang="zh-CN" u="sng" dirty="0" smtClean="0">
                <a:solidFill>
                  <a:srgbClr val="CC3300"/>
                </a:solidFill>
              </a:rPr>
              <a:t>if</a:t>
            </a:r>
            <a:r>
              <a:rPr lang="en-US" altLang="zh-CN" u="sng" dirty="0">
                <a:solidFill>
                  <a:srgbClr val="CC3300"/>
                </a:solidFill>
              </a:rPr>
              <a:t>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 smtClean="0"/>
              <a:t>有限操作类型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CC3300"/>
                </a:solidFill>
              </a:rPr>
              <a:t>！</a:t>
            </a:r>
            <a:r>
              <a:rPr lang="en-US" altLang="zh-CN" dirty="0" smtClean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CC3300"/>
                </a:solidFill>
              </a:rPr>
              <a:t>~  &amp;  ^  |  +  &lt;&lt;  </a:t>
            </a:r>
            <a:r>
              <a:rPr lang="en-US" altLang="zh-CN" dirty="0" smtClean="0">
                <a:solidFill>
                  <a:srgbClr val="CC3300"/>
                </a:solidFill>
              </a:rPr>
              <a:t>&gt;&gt;  </a:t>
            </a:r>
            <a:r>
              <a:rPr lang="zh-CN" altLang="en-US" dirty="0" smtClean="0">
                <a:solidFill>
                  <a:srgbClr val="CC3300"/>
                </a:solidFill>
              </a:rPr>
              <a:t>各函数不一样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常量值范围   </a:t>
            </a:r>
            <a:r>
              <a:rPr lang="en-US" altLang="zh-CN" dirty="0" smtClean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</a:t>
            </a:r>
            <a:r>
              <a:rPr lang="zh-CN" altLang="zh-CN" dirty="0" smtClean="0">
                <a:solidFill>
                  <a:srgbClr val="CC3300"/>
                </a:solidFill>
              </a:rPr>
              <a:t>强制</a:t>
            </a:r>
            <a:r>
              <a:rPr lang="zh-CN" altLang="zh-CN" dirty="0">
                <a:solidFill>
                  <a:srgbClr val="CC3300"/>
                </a:solidFill>
              </a:rPr>
              <a:t>类型</a:t>
            </a:r>
            <a:r>
              <a:rPr lang="zh-CN" altLang="zh-CN" dirty="0" smtClean="0">
                <a:solidFill>
                  <a:srgbClr val="CC3300"/>
                </a:solidFill>
              </a:rPr>
              <a:t>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整型</a:t>
            </a:r>
            <a:r>
              <a:rPr lang="zh-CN" altLang="zh-CN" dirty="0"/>
              <a:t>外的任何其它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定义和宏</a:t>
            </a:r>
            <a:endParaRPr lang="zh-CN" altLang="zh-CN" dirty="0"/>
          </a:p>
          <a:p>
            <a:pPr lvl="0"/>
            <a:r>
              <a:rPr lang="zh-CN" altLang="zh-CN" dirty="0" smtClean="0">
                <a:solidFill>
                  <a:srgbClr val="CC3300"/>
                </a:solidFill>
              </a:rPr>
              <a:t>不得</a:t>
            </a:r>
            <a:r>
              <a:rPr lang="zh-CN" altLang="en-US" dirty="0" smtClean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 smtClean="0"/>
              <a:t>具体要求</a:t>
            </a:r>
            <a:r>
              <a:rPr lang="zh-CN" altLang="zh-CN" dirty="0"/>
              <a:t>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</a:t>
            </a:r>
            <a:r>
              <a:rPr lang="zh-CN" altLang="zh-CN" dirty="0" smtClean="0"/>
              <a:t>注释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11724</TotalTime>
  <Words>666</Words>
  <Application>Microsoft Office PowerPoint</Application>
  <PresentationFormat>全屏显示(4:3)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Verdana</vt:lpstr>
      <vt:lpstr>华文细黑</vt:lpstr>
      <vt:lpstr>Times New Roman</vt:lpstr>
      <vt:lpstr>黑体</vt:lpstr>
      <vt:lpstr>Courier New</vt:lpstr>
      <vt:lpstr>Arial</vt:lpstr>
      <vt:lpstr>微软雅黑</vt:lpstr>
      <vt:lpstr>Calibri</vt:lpstr>
      <vt:lpstr>Wingdings</vt:lpstr>
      <vt:lpstr>宋体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代码检查</vt:lpstr>
      <vt:lpstr>结果提交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Windows User</cp:lastModifiedBy>
  <cp:revision>935</cp:revision>
  <dcterms:created xsi:type="dcterms:W3CDTF">2009-09-14T03:13:49Z</dcterms:created>
  <dcterms:modified xsi:type="dcterms:W3CDTF">2022-05-16T13:11:02Z</dcterms:modified>
</cp:coreProperties>
</file>