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C9_D286A1D4.xml" ContentType="application/vnd.ms-powerpoint.comments+xml"/>
  <Override PartName="/ppt/ink/ink1.xml" ContentType="application/inkml+xml"/>
  <Override PartName="/ppt/ink/ink2.xml" ContentType="application/inkml+xml"/>
  <Override PartName="/ppt/notesSlides/notesSlide5.xml" ContentType="application/vnd.openxmlformats-officedocument.presentationml.notesSlide+xml"/>
  <Override PartName="/ppt/comments/modernComment_1CA_81D9FB9B.xml" ContentType="application/vnd.ms-powerpoint.comment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410" r:id="rId2"/>
    <p:sldId id="453" r:id="rId3"/>
    <p:sldId id="456" r:id="rId4"/>
    <p:sldId id="457" r:id="rId5"/>
    <p:sldId id="458" r:id="rId6"/>
    <p:sldId id="4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40E53B-8A0F-6B9B-EFF1-46E5C3E33CF1}" name="洪昆 谌" initials="洪谌" userId="6520a512c528ded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162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57B387-2EFE-4422-B450-20CCC5798C65}" v="21" dt="2023-06-29T16:56:43.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39" d="100"/>
          <a:sy n="139" d="100"/>
        </p:scale>
        <p:origin x="186" y="5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洪昆 谌" userId="6520a512c528ded1" providerId="LiveId" clId="{7957B387-2EFE-4422-B450-20CCC5798C65}"/>
    <pc:docChg chg="undo custSel addSld delSld modSld">
      <pc:chgData name="洪昆 谌" userId="6520a512c528ded1" providerId="LiveId" clId="{7957B387-2EFE-4422-B450-20CCC5798C65}" dt="2023-06-29T16:57:09.374" v="645" actId="20577"/>
      <pc:docMkLst>
        <pc:docMk/>
      </pc:docMkLst>
      <pc:sldChg chg="modSp mod">
        <pc:chgData name="洪昆 谌" userId="6520a512c528ded1" providerId="LiveId" clId="{7957B387-2EFE-4422-B450-20CCC5798C65}" dt="2023-06-29T15:48:20.870" v="38" actId="14100"/>
        <pc:sldMkLst>
          <pc:docMk/>
          <pc:sldMk cId="0" sldId="410"/>
        </pc:sldMkLst>
        <pc:spChg chg="mod">
          <ac:chgData name="洪昆 谌" userId="6520a512c528ded1" providerId="LiveId" clId="{7957B387-2EFE-4422-B450-20CCC5798C65}" dt="2023-06-29T15:48:20.870" v="38" actId="14100"/>
          <ac:spMkLst>
            <pc:docMk/>
            <pc:sldMk cId="0" sldId="410"/>
            <ac:spMk id="3" creationId="{70E36992-3796-0522-7A85-39C61DA4E5BE}"/>
          </ac:spMkLst>
        </pc:spChg>
        <pc:spChg chg="mod">
          <ac:chgData name="洪昆 谌" userId="6520a512c528ded1" providerId="LiveId" clId="{7957B387-2EFE-4422-B450-20CCC5798C65}" dt="2023-06-29T15:47:25.213" v="4" actId="20577"/>
          <ac:spMkLst>
            <pc:docMk/>
            <pc:sldMk cId="0" sldId="410"/>
            <ac:spMk id="24" creationId="{00000000-0000-0000-0000-000000000000}"/>
          </ac:spMkLst>
        </pc:spChg>
      </pc:sldChg>
      <pc:sldChg chg="del">
        <pc:chgData name="洪昆 谌" userId="6520a512c528ded1" providerId="LiveId" clId="{7957B387-2EFE-4422-B450-20CCC5798C65}" dt="2023-06-29T15:48:29.699" v="39" actId="2696"/>
        <pc:sldMkLst>
          <pc:docMk/>
          <pc:sldMk cId="0" sldId="452"/>
        </pc:sldMkLst>
      </pc:sldChg>
      <pc:sldChg chg="addSp delSp modSp mod">
        <pc:chgData name="洪昆 谌" userId="6520a512c528ded1" providerId="LiveId" clId="{7957B387-2EFE-4422-B450-20CCC5798C65}" dt="2023-06-29T15:54:55.744" v="281" actId="20577"/>
        <pc:sldMkLst>
          <pc:docMk/>
          <pc:sldMk cId="1200803110" sldId="453"/>
        </pc:sldMkLst>
        <pc:spChg chg="del">
          <ac:chgData name="洪昆 谌" userId="6520a512c528ded1" providerId="LiveId" clId="{7957B387-2EFE-4422-B450-20CCC5798C65}" dt="2023-06-29T15:49:51.488" v="55" actId="478"/>
          <ac:spMkLst>
            <pc:docMk/>
            <pc:sldMk cId="1200803110" sldId="453"/>
            <ac:spMk id="2" creationId="{982E44A7-4F1F-B9BD-576E-9A4AA53E5E5D}"/>
          </ac:spMkLst>
        </pc:spChg>
        <pc:spChg chg="del">
          <ac:chgData name="洪昆 谌" userId="6520a512c528ded1" providerId="LiveId" clId="{7957B387-2EFE-4422-B450-20CCC5798C65}" dt="2023-06-29T15:49:57.672" v="57" actId="478"/>
          <ac:spMkLst>
            <pc:docMk/>
            <pc:sldMk cId="1200803110" sldId="453"/>
            <ac:spMk id="5" creationId="{D017F98D-BA80-4DAA-893D-602C3A31450B}"/>
          </ac:spMkLst>
        </pc:spChg>
        <pc:spChg chg="add del">
          <ac:chgData name="洪昆 谌" userId="6520a512c528ded1" providerId="LiveId" clId="{7957B387-2EFE-4422-B450-20CCC5798C65}" dt="2023-06-29T15:50:05.067" v="59" actId="22"/>
          <ac:spMkLst>
            <pc:docMk/>
            <pc:sldMk cId="1200803110" sldId="453"/>
            <ac:spMk id="8" creationId="{209EF9E0-627E-2262-C8A8-45F6DEBD4534}"/>
          </ac:spMkLst>
        </pc:spChg>
        <pc:spChg chg="add mod">
          <ac:chgData name="洪昆 谌" userId="6520a512c528ded1" providerId="LiveId" clId="{7957B387-2EFE-4422-B450-20CCC5798C65}" dt="2023-06-29T15:50:50.184" v="101" actId="20577"/>
          <ac:spMkLst>
            <pc:docMk/>
            <pc:sldMk cId="1200803110" sldId="453"/>
            <ac:spMk id="10" creationId="{288BBA70-05DA-98B0-D800-0F25A3A29A7D}"/>
          </ac:spMkLst>
        </pc:spChg>
        <pc:spChg chg="add mod">
          <ac:chgData name="洪昆 谌" userId="6520a512c528ded1" providerId="LiveId" clId="{7957B387-2EFE-4422-B450-20CCC5798C65}" dt="2023-06-29T15:54:55.744" v="281" actId="20577"/>
          <ac:spMkLst>
            <pc:docMk/>
            <pc:sldMk cId="1200803110" sldId="453"/>
            <ac:spMk id="16" creationId="{723808C9-374C-FC3E-2479-332199D24F07}"/>
          </ac:spMkLst>
        </pc:spChg>
        <pc:spChg chg="del mod">
          <ac:chgData name="洪昆 谌" userId="6520a512c528ded1" providerId="LiveId" clId="{7957B387-2EFE-4422-B450-20CCC5798C65}" dt="2023-06-29T15:49:55.760" v="56" actId="478"/>
          <ac:spMkLst>
            <pc:docMk/>
            <pc:sldMk cId="1200803110" sldId="453"/>
            <ac:spMk id="35" creationId="{00000000-0000-0000-0000-000000000000}"/>
          </ac:spMkLst>
        </pc:spChg>
        <pc:picChg chg="del">
          <ac:chgData name="洪昆 谌" userId="6520a512c528ded1" providerId="LiveId" clId="{7957B387-2EFE-4422-B450-20CCC5798C65}" dt="2023-06-29T15:49:41.355" v="51" actId="478"/>
          <ac:picMkLst>
            <pc:docMk/>
            <pc:sldMk cId="1200803110" sldId="453"/>
            <ac:picMk id="4" creationId="{22517307-9073-09DA-0A31-EBC5DFE31465}"/>
          </ac:picMkLst>
        </pc:picChg>
        <pc:picChg chg="del">
          <ac:chgData name="洪昆 谌" userId="6520a512c528ded1" providerId="LiveId" clId="{7957B387-2EFE-4422-B450-20CCC5798C65}" dt="2023-06-29T15:49:40.339" v="50" actId="478"/>
          <ac:picMkLst>
            <pc:docMk/>
            <pc:sldMk cId="1200803110" sldId="453"/>
            <ac:picMk id="6" creationId="{D48AC97E-AE92-A0A2-1224-51106472206F}"/>
          </ac:picMkLst>
        </pc:picChg>
        <pc:picChg chg="del mod">
          <ac:chgData name="洪昆 谌" userId="6520a512c528ded1" providerId="LiveId" clId="{7957B387-2EFE-4422-B450-20CCC5798C65}" dt="2023-06-29T15:49:39.699" v="49" actId="478"/>
          <ac:picMkLst>
            <pc:docMk/>
            <pc:sldMk cId="1200803110" sldId="453"/>
            <ac:picMk id="7" creationId="{CF756810-460B-7C46-38AF-F6BFB37D571D}"/>
          </ac:picMkLst>
        </pc:picChg>
        <pc:picChg chg="del mod">
          <ac:chgData name="洪昆 谌" userId="6520a512c528ded1" providerId="LiveId" clId="{7957B387-2EFE-4422-B450-20CCC5798C65}" dt="2023-06-29T15:49:36.448" v="47" actId="478"/>
          <ac:picMkLst>
            <pc:docMk/>
            <pc:sldMk cId="1200803110" sldId="453"/>
            <ac:picMk id="9" creationId="{77AD55AE-FF63-6439-F7B5-860C6448E3B0}"/>
          </ac:picMkLst>
        </pc:picChg>
        <pc:picChg chg="del mod">
          <ac:chgData name="洪昆 谌" userId="6520a512c528ded1" providerId="LiveId" clId="{7957B387-2EFE-4422-B450-20CCC5798C65}" dt="2023-06-29T15:49:33.922" v="42" actId="478"/>
          <ac:picMkLst>
            <pc:docMk/>
            <pc:sldMk cId="1200803110" sldId="453"/>
            <ac:picMk id="11" creationId="{A31F996D-68F4-CC0B-4E43-B5DA350E09ED}"/>
          </ac:picMkLst>
        </pc:picChg>
        <pc:picChg chg="del">
          <ac:chgData name="洪昆 谌" userId="6520a512c528ded1" providerId="LiveId" clId="{7957B387-2EFE-4422-B450-20CCC5798C65}" dt="2023-06-29T15:49:34.288" v="43" actId="478"/>
          <ac:picMkLst>
            <pc:docMk/>
            <pc:sldMk cId="1200803110" sldId="453"/>
            <ac:picMk id="13" creationId="{00D14EC4-E4AA-0423-E138-C4BA1FE342C5}"/>
          </ac:picMkLst>
        </pc:picChg>
        <pc:picChg chg="add mod">
          <ac:chgData name="洪昆 谌" userId="6520a512c528ded1" providerId="LiveId" clId="{7957B387-2EFE-4422-B450-20CCC5798C65}" dt="2023-06-29T15:52:03.785" v="104" actId="1076"/>
          <ac:picMkLst>
            <pc:docMk/>
            <pc:sldMk cId="1200803110" sldId="453"/>
            <ac:picMk id="14" creationId="{40327B47-2211-C336-C3F2-9EB5479D95BB}"/>
          </ac:picMkLst>
        </pc:picChg>
        <pc:picChg chg="del">
          <ac:chgData name="洪昆 谌" userId="6520a512c528ded1" providerId="LiveId" clId="{7957B387-2EFE-4422-B450-20CCC5798C65}" dt="2023-06-29T15:49:35.908" v="45" actId="478"/>
          <ac:picMkLst>
            <pc:docMk/>
            <pc:sldMk cId="1200803110" sldId="453"/>
            <ac:picMk id="15" creationId="{EFF9A3FF-3179-16E5-F3DD-E504DDB4F42C}"/>
          </ac:picMkLst>
        </pc:picChg>
        <pc:picChg chg="del">
          <ac:chgData name="洪昆 谌" userId="6520a512c528ded1" providerId="LiveId" clId="{7957B387-2EFE-4422-B450-20CCC5798C65}" dt="2023-06-29T15:49:35.105" v="44" actId="478"/>
          <ac:picMkLst>
            <pc:docMk/>
            <pc:sldMk cId="1200803110" sldId="453"/>
            <ac:picMk id="17" creationId="{FF881B67-129C-B512-37C6-4E30B7A4493E}"/>
          </ac:picMkLst>
        </pc:picChg>
        <pc:picChg chg="add del mod">
          <ac:chgData name="洪昆 谌" userId="6520a512c528ded1" providerId="LiveId" clId="{7957B387-2EFE-4422-B450-20CCC5798C65}" dt="2023-06-29T15:53:52.206" v="211" actId="1076"/>
          <ac:picMkLst>
            <pc:docMk/>
            <pc:sldMk cId="1200803110" sldId="453"/>
            <ac:picMk id="58" creationId="{614EC4B8-353A-4CE0-B582-BB97E9C6C006}"/>
          </ac:picMkLst>
        </pc:picChg>
      </pc:sldChg>
      <pc:sldChg chg="addSp add del mod">
        <pc:chgData name="洪昆 谌" userId="6520a512c528ded1" providerId="LiveId" clId="{7957B387-2EFE-4422-B450-20CCC5798C65}" dt="2023-06-29T15:56:42.736" v="283" actId="2696"/>
        <pc:sldMkLst>
          <pc:docMk/>
          <pc:sldMk cId="3790713300" sldId="454"/>
        </pc:sldMkLst>
        <pc:spChg chg="add">
          <ac:chgData name="洪昆 谌" userId="6520a512c528ded1" providerId="LiveId" clId="{7957B387-2EFE-4422-B450-20CCC5798C65}" dt="2023-06-29T15:50:08.429" v="60" actId="22"/>
          <ac:spMkLst>
            <pc:docMk/>
            <pc:sldMk cId="3790713300" sldId="454"/>
            <ac:spMk id="4" creationId="{370839EF-B92D-56C4-8429-8F35C9B35249}"/>
          </ac:spMkLst>
        </pc:spChg>
      </pc:sldChg>
      <pc:sldChg chg="del">
        <pc:chgData name="洪昆 谌" userId="6520a512c528ded1" providerId="LiveId" clId="{7957B387-2EFE-4422-B450-20CCC5798C65}" dt="2023-06-29T15:50:18.022" v="61" actId="2696"/>
        <pc:sldMkLst>
          <pc:docMk/>
          <pc:sldMk cId="253297224" sldId="455"/>
        </pc:sldMkLst>
      </pc:sldChg>
      <pc:sldChg chg="addSp modSp mod">
        <pc:chgData name="洪昆 谌" userId="6520a512c528ded1" providerId="LiveId" clId="{7957B387-2EFE-4422-B450-20CCC5798C65}" dt="2023-06-29T16:08:32.521" v="302" actId="1076"/>
        <pc:sldMkLst>
          <pc:docMk/>
          <pc:sldMk cId="419562551" sldId="456"/>
        </pc:sldMkLst>
        <pc:spChg chg="add mod">
          <ac:chgData name="洪昆 谌" userId="6520a512c528ded1" providerId="LiveId" clId="{7957B387-2EFE-4422-B450-20CCC5798C65}" dt="2023-06-29T16:08:32.521" v="302" actId="1076"/>
          <ac:spMkLst>
            <pc:docMk/>
            <pc:sldMk cId="419562551" sldId="456"/>
            <ac:spMk id="3" creationId="{750558B7-57B5-FBDF-1360-E2376011E3BF}"/>
          </ac:spMkLst>
        </pc:spChg>
        <pc:spChg chg="add mod">
          <ac:chgData name="洪昆 谌" userId="6520a512c528ded1" providerId="LiveId" clId="{7957B387-2EFE-4422-B450-20CCC5798C65}" dt="2023-06-29T16:08:27.338" v="301" actId="1076"/>
          <ac:spMkLst>
            <pc:docMk/>
            <pc:sldMk cId="419562551" sldId="456"/>
            <ac:spMk id="5" creationId="{F90147CC-2954-234A-BD3E-BD25C791D1EA}"/>
          </ac:spMkLst>
        </pc:spChg>
        <pc:picChg chg="mod">
          <ac:chgData name="洪昆 谌" userId="6520a512c528ded1" providerId="LiveId" clId="{7957B387-2EFE-4422-B450-20CCC5798C65}" dt="2023-06-29T15:56:59.954" v="286" actId="1076"/>
          <ac:picMkLst>
            <pc:docMk/>
            <pc:sldMk cId="419562551" sldId="456"/>
            <ac:picMk id="58" creationId="{614EC4B8-353A-4CE0-B582-BB97E9C6C006}"/>
          </ac:picMkLst>
        </pc:picChg>
      </pc:sldChg>
      <pc:sldChg chg="addSp delSp modSp add del mod addCm">
        <pc:chgData name="洪昆 谌" userId="6520a512c528ded1" providerId="LiveId" clId="{7957B387-2EFE-4422-B450-20CCC5798C65}" dt="2023-06-29T16:35:58.577" v="513" actId="47"/>
        <pc:sldMkLst>
          <pc:docMk/>
          <pc:sldMk cId="3532038612" sldId="457"/>
        </pc:sldMkLst>
        <pc:spChg chg="del mod">
          <ac:chgData name="洪昆 谌" userId="6520a512c528ded1" providerId="LiveId" clId="{7957B387-2EFE-4422-B450-20CCC5798C65}" dt="2023-06-29T16:16:03.284" v="304" actId="478"/>
          <ac:spMkLst>
            <pc:docMk/>
            <pc:sldMk cId="3532038612" sldId="457"/>
            <ac:spMk id="3" creationId="{750558B7-57B5-FBDF-1360-E2376011E3BF}"/>
          </ac:spMkLst>
        </pc:spChg>
        <pc:spChg chg="add mod">
          <ac:chgData name="洪昆 谌" userId="6520a512c528ded1" providerId="LiveId" clId="{7957B387-2EFE-4422-B450-20CCC5798C65}" dt="2023-06-29T16:17:09.798" v="321" actId="1076"/>
          <ac:spMkLst>
            <pc:docMk/>
            <pc:sldMk cId="3532038612" sldId="457"/>
            <ac:spMk id="4" creationId="{E9C42A97-92A3-26B9-1834-BE20F0C6A32A}"/>
          </ac:spMkLst>
        </pc:spChg>
        <pc:spChg chg="del">
          <ac:chgData name="洪昆 谌" userId="6520a512c528ded1" providerId="LiveId" clId="{7957B387-2EFE-4422-B450-20CCC5798C65}" dt="2023-06-29T16:16:04.648" v="305" actId="478"/>
          <ac:spMkLst>
            <pc:docMk/>
            <pc:sldMk cId="3532038612" sldId="457"/>
            <ac:spMk id="5" creationId="{F90147CC-2954-234A-BD3E-BD25C791D1EA}"/>
          </ac:spMkLst>
        </pc:spChg>
        <pc:spChg chg="add mod">
          <ac:chgData name="洪昆 谌" userId="6520a512c528ded1" providerId="LiveId" clId="{7957B387-2EFE-4422-B450-20CCC5798C65}" dt="2023-06-29T16:29:28.535" v="394" actId="1076"/>
          <ac:spMkLst>
            <pc:docMk/>
            <pc:sldMk cId="3532038612" sldId="457"/>
            <ac:spMk id="17" creationId="{00F65AEB-72E9-67A0-0C7E-14D2EDC36D0C}"/>
          </ac:spMkLst>
        </pc:spChg>
        <pc:spChg chg="add mod">
          <ac:chgData name="洪昆 谌" userId="6520a512c528ded1" providerId="LiveId" clId="{7957B387-2EFE-4422-B450-20CCC5798C65}" dt="2023-06-29T16:30:08.211" v="415" actId="14100"/>
          <ac:spMkLst>
            <pc:docMk/>
            <pc:sldMk cId="3532038612" sldId="457"/>
            <ac:spMk id="19" creationId="{F59CDCDD-419D-2D14-9DD9-3110F4BB243A}"/>
          </ac:spMkLst>
        </pc:spChg>
        <pc:spChg chg="add del mod">
          <ac:chgData name="洪昆 谌" userId="6520a512c528ded1" providerId="LiveId" clId="{7957B387-2EFE-4422-B450-20CCC5798C65}" dt="2023-06-29T16:30:59.536" v="419" actId="478"/>
          <ac:spMkLst>
            <pc:docMk/>
            <pc:sldMk cId="3532038612" sldId="457"/>
            <ac:spMk id="25" creationId="{474C294B-25A1-3CCD-8DDE-0A1F6766399B}"/>
          </ac:spMkLst>
        </pc:spChg>
        <pc:spChg chg="add del mod">
          <ac:chgData name="洪昆 谌" userId="6520a512c528ded1" providerId="LiveId" clId="{7957B387-2EFE-4422-B450-20CCC5798C65}" dt="2023-06-29T16:30:59.536" v="419" actId="478"/>
          <ac:spMkLst>
            <pc:docMk/>
            <pc:sldMk cId="3532038612" sldId="457"/>
            <ac:spMk id="26" creationId="{8CB08042-9625-20E8-8E0F-CD8D2CACE0BB}"/>
          </ac:spMkLst>
        </pc:spChg>
        <pc:picChg chg="add mod">
          <ac:chgData name="洪昆 谌" userId="6520a512c528ded1" providerId="LiveId" clId="{7957B387-2EFE-4422-B450-20CCC5798C65}" dt="2023-06-29T16:27:49.115" v="334" actId="1076"/>
          <ac:picMkLst>
            <pc:docMk/>
            <pc:sldMk cId="3532038612" sldId="457"/>
            <ac:picMk id="7" creationId="{B108B646-6E77-5E77-76DF-CA0E0BC3879C}"/>
          </ac:picMkLst>
        </pc:picChg>
        <pc:picChg chg="add mod">
          <ac:chgData name="洪昆 谌" userId="6520a512c528ded1" providerId="LiveId" clId="{7957B387-2EFE-4422-B450-20CCC5798C65}" dt="2023-06-29T16:27:02.420" v="331" actId="1076"/>
          <ac:picMkLst>
            <pc:docMk/>
            <pc:sldMk cId="3532038612" sldId="457"/>
            <ac:picMk id="9" creationId="{7E577FEB-72CF-F97C-C004-754F13924F55}"/>
          </ac:picMkLst>
        </pc:picChg>
        <pc:picChg chg="add mod">
          <ac:chgData name="洪昆 谌" userId="6520a512c528ded1" providerId="LiveId" clId="{7957B387-2EFE-4422-B450-20CCC5798C65}" dt="2023-06-29T16:27:51.628" v="335" actId="1076"/>
          <ac:picMkLst>
            <pc:docMk/>
            <pc:sldMk cId="3532038612" sldId="457"/>
            <ac:picMk id="11" creationId="{D398581C-8CD8-56D5-F49F-67D3EF8602FE}"/>
          </ac:picMkLst>
        </pc:picChg>
        <pc:picChg chg="add del mod">
          <ac:chgData name="洪昆 谌" userId="6520a512c528ded1" providerId="LiveId" clId="{7957B387-2EFE-4422-B450-20CCC5798C65}" dt="2023-06-29T16:29:33.561" v="396"/>
          <ac:picMkLst>
            <pc:docMk/>
            <pc:sldMk cId="3532038612" sldId="457"/>
            <ac:picMk id="18" creationId="{944B94B3-834B-C36F-BA1C-DD6C672E5350}"/>
          </ac:picMkLst>
        </pc:picChg>
        <pc:picChg chg="add del mod">
          <ac:chgData name="洪昆 谌" userId="6520a512c528ded1" providerId="LiveId" clId="{7957B387-2EFE-4422-B450-20CCC5798C65}" dt="2023-06-29T16:31:02.299" v="420" actId="478"/>
          <ac:picMkLst>
            <pc:docMk/>
            <pc:sldMk cId="3532038612" sldId="457"/>
            <ac:picMk id="20" creationId="{F4D6A66A-00B3-63D9-5097-3325A7EC4C3D}"/>
          </ac:picMkLst>
        </pc:picChg>
        <pc:picChg chg="add del mod">
          <ac:chgData name="洪昆 谌" userId="6520a512c528ded1" providerId="LiveId" clId="{7957B387-2EFE-4422-B450-20CCC5798C65}" dt="2023-06-29T16:31:51.835" v="432" actId="478"/>
          <ac:picMkLst>
            <pc:docMk/>
            <pc:sldMk cId="3532038612" sldId="457"/>
            <ac:picMk id="21" creationId="{EC8E8F83-ED98-79F9-8E21-A3E54FD5E20F}"/>
          </ac:picMkLst>
        </pc:picChg>
        <pc:picChg chg="add del mod">
          <ac:chgData name="洪昆 谌" userId="6520a512c528ded1" providerId="LiveId" clId="{7957B387-2EFE-4422-B450-20CCC5798C65}" dt="2023-06-29T16:32:44.948" v="438" actId="478"/>
          <ac:picMkLst>
            <pc:docMk/>
            <pc:sldMk cId="3532038612" sldId="457"/>
            <ac:picMk id="22" creationId="{C8DB3EB9-9A66-2C69-B420-F66A1371CDAF}"/>
          </ac:picMkLst>
        </pc:picChg>
        <pc:picChg chg="add mod">
          <ac:chgData name="洪昆 谌" userId="6520a512c528ded1" providerId="LiveId" clId="{7957B387-2EFE-4422-B450-20CCC5798C65}" dt="2023-06-29T16:31:09.230" v="422" actId="1076"/>
          <ac:picMkLst>
            <pc:docMk/>
            <pc:sldMk cId="3532038612" sldId="457"/>
            <ac:picMk id="28" creationId="{940CDA6D-035F-D9E2-BB43-D06940A4DE68}"/>
          </ac:picMkLst>
        </pc:picChg>
        <pc:picChg chg="add mod">
          <ac:chgData name="洪昆 谌" userId="6520a512c528ded1" providerId="LiveId" clId="{7957B387-2EFE-4422-B450-20CCC5798C65}" dt="2023-06-29T16:32:24.853" v="437" actId="1076"/>
          <ac:picMkLst>
            <pc:docMk/>
            <pc:sldMk cId="3532038612" sldId="457"/>
            <ac:picMk id="36" creationId="{60159BB9-BA5E-CC9B-1053-9137675E0038}"/>
          </ac:picMkLst>
        </pc:picChg>
        <pc:picChg chg="add mod">
          <ac:chgData name="洪昆 谌" userId="6520a512c528ded1" providerId="LiveId" clId="{7957B387-2EFE-4422-B450-20CCC5798C65}" dt="2023-06-29T16:32:48.553" v="440" actId="1076"/>
          <ac:picMkLst>
            <pc:docMk/>
            <pc:sldMk cId="3532038612" sldId="457"/>
            <ac:picMk id="38" creationId="{C98D3C4F-0537-B811-CE37-625A663281D5}"/>
          </ac:picMkLst>
        </pc:picChg>
        <pc:picChg chg="mod">
          <ac:chgData name="洪昆 谌" userId="6520a512c528ded1" providerId="LiveId" clId="{7957B387-2EFE-4422-B450-20CCC5798C65}" dt="2023-06-29T16:26:53.610" v="330" actId="1076"/>
          <ac:picMkLst>
            <pc:docMk/>
            <pc:sldMk cId="3532038612" sldId="457"/>
            <ac:picMk id="58" creationId="{614EC4B8-353A-4CE0-B582-BB97E9C6C006}"/>
          </ac:picMkLst>
        </pc:picChg>
        <pc:inkChg chg="add">
          <ac:chgData name="洪昆 谌" userId="6520a512c528ded1" providerId="LiveId" clId="{7957B387-2EFE-4422-B450-20CCC5798C65}" dt="2023-06-29T16:31:32.266" v="423" actId="9405"/>
          <ac:inkMkLst>
            <pc:docMk/>
            <pc:sldMk cId="3532038612" sldId="457"/>
            <ac:inkMk id="29" creationId="{C61D99B5-56E7-E931-4C4C-3533F7E3F69B}"/>
          </ac:inkMkLst>
        </pc:inkChg>
        <pc:inkChg chg="add del">
          <ac:chgData name="洪昆 谌" userId="6520a512c528ded1" providerId="LiveId" clId="{7957B387-2EFE-4422-B450-20CCC5798C65}" dt="2023-06-29T16:31:50.049" v="431" actId="9405"/>
          <ac:inkMkLst>
            <pc:docMk/>
            <pc:sldMk cId="3532038612" sldId="457"/>
            <ac:inkMk id="30" creationId="{19F5354A-8774-1B39-07AD-4F8FD6A48B7C}"/>
          </ac:inkMkLst>
        </pc:inkChg>
        <pc:inkChg chg="add del">
          <ac:chgData name="洪昆 谌" userId="6520a512c528ded1" providerId="LiveId" clId="{7957B387-2EFE-4422-B450-20CCC5798C65}" dt="2023-06-29T16:31:49.748" v="430" actId="9405"/>
          <ac:inkMkLst>
            <pc:docMk/>
            <pc:sldMk cId="3532038612" sldId="457"/>
            <ac:inkMk id="31" creationId="{3228F300-D608-FF2A-A65F-5991F233EF02}"/>
          </ac:inkMkLst>
        </pc:inkChg>
        <pc:inkChg chg="add del">
          <ac:chgData name="洪昆 谌" userId="6520a512c528ded1" providerId="LiveId" clId="{7957B387-2EFE-4422-B450-20CCC5798C65}" dt="2023-06-29T16:31:49.450" v="429" actId="9405"/>
          <ac:inkMkLst>
            <pc:docMk/>
            <pc:sldMk cId="3532038612" sldId="457"/>
            <ac:inkMk id="32" creationId="{91494918-E766-1D89-944D-E6FDABF82705}"/>
          </ac:inkMkLst>
        </pc:inkChg>
        <pc:inkChg chg="add del">
          <ac:chgData name="洪昆 谌" userId="6520a512c528ded1" providerId="LiveId" clId="{7957B387-2EFE-4422-B450-20CCC5798C65}" dt="2023-06-29T16:32:03.025" v="434" actId="9405"/>
          <ac:inkMkLst>
            <pc:docMk/>
            <pc:sldMk cId="3532038612" sldId="457"/>
            <ac:inkMk id="33" creationId="{3213F967-B749-58EC-2C69-94217C0B2D2B}"/>
          </ac:inkMkLst>
        </pc:inkChg>
        <pc:inkChg chg="add">
          <ac:chgData name="洪昆 谌" userId="6520a512c528ded1" providerId="LiveId" clId="{7957B387-2EFE-4422-B450-20CCC5798C65}" dt="2023-06-29T16:32:05.662" v="435" actId="9405"/>
          <ac:inkMkLst>
            <pc:docMk/>
            <pc:sldMk cId="3532038612" sldId="457"/>
            <ac:inkMk id="34" creationId="{CEBEF528-64B1-B79B-C6AD-3DE94A1D68EE}"/>
          </ac:inkMkLst>
        </pc:inkChg>
        <pc:cxnChg chg="add mod">
          <ac:chgData name="洪昆 谌" userId="6520a512c528ded1" providerId="LiveId" clId="{7957B387-2EFE-4422-B450-20CCC5798C65}" dt="2023-06-29T16:27:55.859" v="336" actId="14100"/>
          <ac:cxnSpMkLst>
            <pc:docMk/>
            <pc:sldMk cId="3532038612" sldId="457"/>
            <ac:cxnSpMk id="13" creationId="{A0869ED8-D50E-871E-977A-8BE3CA6EDE89}"/>
          </ac:cxnSpMkLst>
        </pc:cxnChg>
        <pc:cxnChg chg="add mod">
          <ac:chgData name="洪昆 谌" userId="6520a512c528ded1" providerId="LiveId" clId="{7957B387-2EFE-4422-B450-20CCC5798C65}" dt="2023-06-29T16:28:07.354" v="338" actId="1076"/>
          <ac:cxnSpMkLst>
            <pc:docMk/>
            <pc:sldMk cId="3532038612" sldId="457"/>
            <ac:cxnSpMk id="15" creationId="{506FB4A8-6072-44AC-8D13-7B613309CB77}"/>
          </ac:cxnSpMkLst>
        </pc:cxnChg>
        <pc:cxnChg chg="add del mod">
          <ac:chgData name="洪昆 谌" userId="6520a512c528ded1" providerId="LiveId" clId="{7957B387-2EFE-4422-B450-20CCC5798C65}" dt="2023-06-29T16:28:26.160" v="340"/>
          <ac:cxnSpMkLst>
            <pc:docMk/>
            <pc:sldMk cId="3532038612" sldId="457"/>
            <ac:cxnSpMk id="16" creationId="{04BC3C2E-DEEE-2E80-DBDF-F0B6125EC77F}"/>
          </ac:cxnSpMkLst>
        </pc:cxnChg>
        <pc:cxnChg chg="add del mod">
          <ac:chgData name="洪昆 谌" userId="6520a512c528ded1" providerId="LiveId" clId="{7957B387-2EFE-4422-B450-20CCC5798C65}" dt="2023-06-29T16:30:59.536" v="419" actId="478"/>
          <ac:cxnSpMkLst>
            <pc:docMk/>
            <pc:sldMk cId="3532038612" sldId="457"/>
            <ac:cxnSpMk id="23" creationId="{0D222F75-C6B6-8176-0073-834C35F7179F}"/>
          </ac:cxnSpMkLst>
        </pc:cxnChg>
        <pc:cxnChg chg="add del mod">
          <ac:chgData name="洪昆 谌" userId="6520a512c528ded1" providerId="LiveId" clId="{7957B387-2EFE-4422-B450-20CCC5798C65}" dt="2023-06-29T16:30:59.536" v="419" actId="478"/>
          <ac:cxnSpMkLst>
            <pc:docMk/>
            <pc:sldMk cId="3532038612" sldId="457"/>
            <ac:cxnSpMk id="24" creationId="{15DBDD05-50CF-6E7B-A531-4DBD35E263D6}"/>
          </ac:cxnSpMkLst>
        </pc:cxnChg>
        <pc:extLst>
          <p:ext xmlns:p="http://schemas.openxmlformats.org/presentationml/2006/main" uri="{D6D511B9-2390-475A-947B-AFAB55BFBCF1}">
            <pc226:cmChg xmlns:pc226="http://schemas.microsoft.com/office/powerpoint/2022/06/main/command" chg="add">
              <pc226:chgData name="洪昆 谌" userId="6520a512c528ded1" providerId="LiveId" clId="{7957B387-2EFE-4422-B450-20CCC5798C65}" dt="2023-06-29T16:24:45.876" v="322"/>
              <pc2:cmMkLst xmlns:pc2="http://schemas.microsoft.com/office/powerpoint/2019/9/main/command">
                <pc:docMk/>
                <pc:sldMk cId="3532038612" sldId="457"/>
                <pc2:cmMk id="{84B06724-9A19-4D5F-9724-229FEA903753}"/>
              </pc2:cmMkLst>
            </pc226:cmChg>
          </p:ext>
        </pc:extLst>
      </pc:sldChg>
      <pc:sldChg chg="addSp delSp modSp add del mod addCm">
        <pc:chgData name="洪昆 谌" userId="6520a512c528ded1" providerId="LiveId" clId="{7957B387-2EFE-4422-B450-20CCC5798C65}" dt="2023-06-29T16:57:09.374" v="645" actId="20577"/>
        <pc:sldMkLst>
          <pc:docMk/>
          <pc:sldMk cId="2178546587" sldId="458"/>
        </pc:sldMkLst>
        <pc:spChg chg="mod">
          <ac:chgData name="洪昆 谌" userId="6520a512c528ded1" providerId="LiveId" clId="{7957B387-2EFE-4422-B450-20CCC5798C65}" dt="2023-06-29T16:50:44.321" v="535" actId="1076"/>
          <ac:spMkLst>
            <pc:docMk/>
            <pc:sldMk cId="2178546587" sldId="458"/>
            <ac:spMk id="3" creationId="{750558B7-57B5-FBDF-1360-E2376011E3BF}"/>
          </ac:spMkLst>
        </pc:spChg>
        <pc:spChg chg="add mod">
          <ac:chgData name="洪昆 谌" userId="6520a512c528ded1" providerId="LiveId" clId="{7957B387-2EFE-4422-B450-20CCC5798C65}" dt="2023-06-29T16:50:49.996" v="536" actId="1076"/>
          <ac:spMkLst>
            <pc:docMk/>
            <pc:sldMk cId="2178546587" sldId="458"/>
            <ac:spMk id="4" creationId="{4D5711E3-ED4C-92E5-688E-397C34E1CA0D}"/>
          </ac:spMkLst>
        </pc:spChg>
        <pc:spChg chg="del">
          <ac:chgData name="洪昆 谌" userId="6520a512c528ded1" providerId="LiveId" clId="{7957B387-2EFE-4422-B450-20CCC5798C65}" dt="2023-06-29T16:33:39.961" v="441" actId="478"/>
          <ac:spMkLst>
            <pc:docMk/>
            <pc:sldMk cId="2178546587" sldId="458"/>
            <ac:spMk id="5" creationId="{F90147CC-2954-234A-BD3E-BD25C791D1EA}"/>
          </ac:spMkLst>
        </pc:spChg>
        <pc:spChg chg="add mod">
          <ac:chgData name="洪昆 谌" userId="6520a512c528ded1" providerId="LiveId" clId="{7957B387-2EFE-4422-B450-20CCC5798C65}" dt="2023-06-29T16:57:09.374" v="645" actId="20577"/>
          <ac:spMkLst>
            <pc:docMk/>
            <pc:sldMk cId="2178546587" sldId="458"/>
            <ac:spMk id="6" creationId="{92853C92-C18F-6C71-CBBC-E974C954364F}"/>
          </ac:spMkLst>
        </pc:spChg>
        <pc:spChg chg="add del mod">
          <ac:chgData name="洪昆 谌" userId="6520a512c528ded1" providerId="LiveId" clId="{7957B387-2EFE-4422-B450-20CCC5798C65}" dt="2023-06-29T16:56:43.942" v="541"/>
          <ac:spMkLst>
            <pc:docMk/>
            <pc:sldMk cId="2178546587" sldId="458"/>
            <ac:spMk id="7" creationId="{011E2E31-12E6-08EE-40AA-4AFCEC1B9F6E}"/>
          </ac:spMkLst>
        </pc:spChg>
        <pc:picChg chg="mod">
          <ac:chgData name="洪昆 谌" userId="6520a512c528ded1" providerId="LiveId" clId="{7957B387-2EFE-4422-B450-20CCC5798C65}" dt="2023-06-29T16:50:35.440" v="534" actId="1076"/>
          <ac:picMkLst>
            <pc:docMk/>
            <pc:sldMk cId="2178546587" sldId="458"/>
            <ac:picMk id="58" creationId="{614EC4B8-353A-4CE0-B582-BB97E9C6C006}"/>
          </ac:picMkLst>
        </pc:picChg>
        <pc:extLst>
          <p:ext xmlns:p="http://schemas.openxmlformats.org/presentationml/2006/main" uri="{D6D511B9-2390-475A-947B-AFAB55BFBCF1}">
            <pc226:cmChg xmlns:pc226="http://schemas.microsoft.com/office/powerpoint/2022/06/main/command" chg="add">
              <pc226:chgData name="洪昆 谌" userId="6520a512c528ded1" providerId="LiveId" clId="{7957B387-2EFE-4422-B450-20CCC5798C65}" dt="2023-06-29T16:36:31.007" v="515"/>
              <pc2:cmMkLst xmlns:pc2="http://schemas.microsoft.com/office/powerpoint/2019/9/main/command">
                <pc:docMk/>
                <pc:sldMk cId="2178546587" sldId="458"/>
                <pc2:cmMk id="{EB75AD58-A880-4EBC-80D9-BB00D06C7C70}"/>
              </pc2:cmMkLst>
            </pc226:cmChg>
            <pc226:cmChg xmlns:pc226="http://schemas.microsoft.com/office/powerpoint/2022/06/main/command" chg="add">
              <pc226:chgData name="洪昆 谌" userId="6520a512c528ded1" providerId="LiveId" clId="{7957B387-2EFE-4422-B450-20CCC5798C65}" dt="2023-06-29T16:54:16.159" v="537"/>
              <pc2:cmMkLst xmlns:pc2="http://schemas.microsoft.com/office/powerpoint/2019/9/main/command">
                <pc:docMk/>
                <pc:sldMk cId="2178546587" sldId="458"/>
                <pc2:cmMk id="{04AE3491-B0A1-4801-B3BC-410F7D361858}"/>
              </pc2:cmMkLst>
            </pc226:cmChg>
          </p:ext>
        </pc:extLst>
      </pc:sldChg>
      <pc:sldChg chg="new del">
        <pc:chgData name="洪昆 谌" userId="6520a512c528ded1" providerId="LiveId" clId="{7957B387-2EFE-4422-B450-20CCC5798C65}" dt="2023-06-29T16:49:33.889" v="526" actId="680"/>
        <pc:sldMkLst>
          <pc:docMk/>
          <pc:sldMk cId="1565573750" sldId="459"/>
        </pc:sldMkLst>
      </pc:sldChg>
      <pc:sldChg chg="add del">
        <pc:chgData name="洪昆 谌" userId="6520a512c528ded1" providerId="LiveId" clId="{7957B387-2EFE-4422-B450-20CCC5798C65}" dt="2023-06-29T16:33:44.379" v="444"/>
        <pc:sldMkLst>
          <pc:docMk/>
          <pc:sldMk cId="1628549091" sldId="459"/>
        </pc:sldMkLst>
      </pc:sldChg>
      <pc:sldChg chg="addSp delSp modSp mod delCm">
        <pc:chgData name="洪昆 谌" userId="6520a512c528ded1" providerId="LiveId" clId="{7957B387-2EFE-4422-B450-20CCC5798C65}" dt="2023-06-29T16:50:13.756" v="533" actId="1076"/>
        <pc:sldMkLst>
          <pc:docMk/>
          <pc:sldMk cId="2559550552" sldId="459"/>
        </pc:sldMkLst>
        <pc:spChg chg="del">
          <ac:chgData name="洪昆 谌" userId="6520a512c528ded1" providerId="LiveId" clId="{7957B387-2EFE-4422-B450-20CCC5798C65}" dt="2023-06-29T16:49:52.039" v="528" actId="478"/>
          <ac:spMkLst>
            <pc:docMk/>
            <pc:sldMk cId="2559550552" sldId="459"/>
            <ac:spMk id="3" creationId="{750558B7-57B5-FBDF-1360-E2376011E3BF}"/>
          </ac:spMkLst>
        </pc:spChg>
        <pc:spChg chg="del">
          <ac:chgData name="洪昆 谌" userId="6520a512c528ded1" providerId="LiveId" clId="{7957B387-2EFE-4422-B450-20CCC5798C65}" dt="2023-06-29T16:49:54.101" v="529" actId="478"/>
          <ac:spMkLst>
            <pc:docMk/>
            <pc:sldMk cId="2559550552" sldId="459"/>
            <ac:spMk id="4" creationId="{4D5711E3-ED4C-92E5-688E-397C34E1CA0D}"/>
          </ac:spMkLst>
        </pc:spChg>
        <pc:picChg chg="add mod">
          <ac:chgData name="洪昆 谌" userId="6520a512c528ded1" providerId="LiveId" clId="{7957B387-2EFE-4422-B450-20CCC5798C65}" dt="2023-06-29T16:50:13.756" v="533" actId="1076"/>
          <ac:picMkLst>
            <pc:docMk/>
            <pc:sldMk cId="2559550552" sldId="459"/>
            <ac:picMk id="5" creationId="{AB22D34D-6350-650A-C5A9-957D0C0002C1}"/>
          </ac:picMkLst>
        </pc:picChg>
        <pc:extLst>
          <p:ext xmlns:p="http://schemas.openxmlformats.org/presentationml/2006/main" uri="{D6D511B9-2390-475A-947B-AFAB55BFBCF1}">
            <pc226:cmChg xmlns:pc226="http://schemas.microsoft.com/office/powerpoint/2022/06/main/command" chg="del">
              <pc226:chgData name="洪昆 谌" userId="6520a512c528ded1" providerId="LiveId" clId="{7957B387-2EFE-4422-B450-20CCC5798C65}" dt="2023-06-29T16:49:45.672" v="527"/>
              <pc2:cmMkLst xmlns:pc2="http://schemas.microsoft.com/office/powerpoint/2019/9/main/command">
                <pc:docMk/>
                <pc:sldMk cId="2559550552" sldId="459"/>
                <pc2:cmMk id="{216C6D72-47B5-49EF-9036-ECBD312179C6}"/>
              </pc2:cmMkLst>
            </pc226:cmChg>
          </p:ext>
        </pc:extLst>
      </pc:sldChg>
      <pc:sldChg chg="add del">
        <pc:chgData name="洪昆 谌" userId="6520a512c528ded1" providerId="LiveId" clId="{7957B387-2EFE-4422-B450-20CCC5798C65}" dt="2023-06-29T16:49:57.641" v="531"/>
        <pc:sldMkLst>
          <pc:docMk/>
          <pc:sldMk cId="1465702522" sldId="460"/>
        </pc:sldMkLst>
      </pc:sldChg>
    </pc:docChg>
  </pc:docChgLst>
</pc:chgInfo>
</file>

<file path=ppt/comments/modernComment_1C9_D286A1D4.xml><?xml version="1.0" encoding="utf-8"?>
<p188:cmLst xmlns:a="http://schemas.openxmlformats.org/drawingml/2006/main" xmlns:r="http://schemas.openxmlformats.org/officeDocument/2006/relationships" xmlns:p188="http://schemas.microsoft.com/office/powerpoint/2018/8/main">
  <p188:cm id="{84B06724-9A19-4D5F-9724-229FEA903753}" authorId="{0C40E53B-8A0F-6B9B-EFF1-46E5C3E33CF1}" created="2023-06-29T16:24:45.746">
    <pc:sldMkLst xmlns:pc="http://schemas.microsoft.com/office/powerpoint/2013/main/command">
      <pc:docMk/>
      <pc:sldMk cId="3532038612" sldId="457"/>
    </pc:sldMkLst>
    <p188:txBody>
      <a:bodyPr/>
      <a:lstStyle/>
      <a:p>
        <a:r>
          <a:rPr lang="zh-CN" altLang="en-US"/>
          <a:t>因为我们希望最后的误差在相位相同时为0，我们就可以利用正交性使得输入信号为sin，而输出信号为cos，这是可以的，因为我们只重视相位是否相同</a:t>
        </a:r>
      </a:p>
    </p188:txBody>
  </p188:cm>
</p188:cmLst>
</file>

<file path=ppt/comments/modernComment_1CA_81D9FB9B.xml><?xml version="1.0" encoding="utf-8"?>
<p188:cmLst xmlns:a="http://schemas.openxmlformats.org/drawingml/2006/main" xmlns:r="http://schemas.openxmlformats.org/officeDocument/2006/relationships" xmlns:p188="http://schemas.microsoft.com/office/powerpoint/2018/8/main">
  <p188:cm id="{EB75AD58-A880-4EBC-80D9-BB00D06C7C70}" authorId="{0C40E53B-8A0F-6B9B-EFF1-46E5C3E33CF1}" created="2023-06-29T16:36:30.881">
    <pc:sldMkLst xmlns:pc="http://schemas.microsoft.com/office/powerpoint/2013/main/command">
      <pc:docMk/>
      <pc:sldMk cId="2178546587" sldId="458"/>
    </pc:sldMkLst>
    <p188:txBody>
      <a:bodyPr/>
      <a:lstStyle/>
      <a:p>
        <a:r>
          <a:rPr lang="zh-CN" altLang="en-US"/>
          <a:t>高频多是高频噪声和干扰</a:t>
        </a:r>
      </a:p>
    </p188:txBody>
  </p188:cm>
  <p188:cm id="{04AE3491-B0A1-4801-B3BC-410F7D361858}" authorId="{0C40E53B-8A0F-6B9B-EFF1-46E5C3E33CF1}" created="2023-06-29T16:54:16.024">
    <pc:sldMkLst xmlns:pc="http://schemas.microsoft.com/office/powerpoint/2013/main/command">
      <pc:docMk/>
      <pc:sldMk cId="2178546587" sldId="458"/>
    </pc:sldMkLst>
    <p188:txBody>
      <a:bodyPr/>
      <a:lstStyle/>
      <a:p>
        <a:r>
          <a:rPr lang="zh-CN" altLang="en-US"/>
          <a:t>由于有必要确保误差信号被强制为零，因此最好加入一些积分元素，或误差的累积和。这使得跟踪一个不断变化的输入频率。随着时间的推移，误差的总和(或积分)必须为零，并且由于它位于反馈回路中，因此误差最终必须被强制到零的稳态值，从而使系统稳定。</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9T16:31:32.261"/>
    </inkml:context>
    <inkml:brush xml:id="br0">
      <inkml:brushProperty name="width" value="0.05" units="cm"/>
      <inkml:brushProperty name="height" value="0.05" units="cm"/>
    </inkml:brush>
  </inkml:definitions>
  <inkml:trace contextRef="#ctx0" brushRef="#br0">41 120 24575,'0'21'0,"0"1"0,-1 0 0,-1-1 0,-2 0 0,0 1 0,-7 21 0,7-32 0,0 0 0,1 0 0,1 0 0,0 0 0,0 0 0,1 1 0,1-1 0,0 1 0,0-1 0,1 1 0,3 13 0,-3-23 0,0 0 0,1 0 0,-1 0 0,1 0 0,0 0 0,-1-1 0,1 1 0,0-1 0,0 1 0,0-1 0,0 1 0,0-1 0,0 0 0,0 0 0,0 0 0,1 0 0,-1-1 0,0 1 0,1-1 0,-1 1 0,0-1 0,1 0 0,3 0 0,67-2 0,-50 0 0,102 2 0,36-2 0,-160 2 0,1 0 0,-1 0 0,0 0 0,0-1 0,0 1 0,0 0 0,0 0 0,1-1 0,-1 1 0,0-1 0,0 1 0,0-1 0,0 1 0,0-1 0,0 0 0,0 1 0,-1-1 0,1 0 0,0 0 0,0 0 0,0 0 0,-1 0 0,1 0 0,0 0 0,-1 0 0,1 0 0,-1 0 0,0 0 0,1 0 0,-1 0 0,0 0 0,1 0 0,-1 0 0,0-1 0,0 1 0,0 0 0,0 0 0,0 0 0,0 0 0,0-1 0,-1 1 0,1 0 0,0 0 0,-1 0 0,1 0 0,0 0 0,-1 0 0,1 0 0,-2-2 0,-4-10 0,0 0 0,-1 0 0,-12-16 0,7 10 0,3 0 0,1-1 0,1 1 0,0-1 0,-5-31 0,6 24 0,-17-46 0,-9-20 0,32 93 0,0-1 0,0 0 0,-1 1 0,1-1 0,0 1 0,0-1 0,-1 1 0,1-1 0,-1 1 0,1-1 0,0 1 0,-1-1 0,1 1 0,-1-1 0,1 1 0,-1 0 0,1-1 0,-1 1 0,1 0 0,-1 0 0,0-1 0,1 1 0,-1 0 0,1 0 0,-1 0 0,0 0 0,1 0 0,-1-1 0,1 1 0,-1 0 0,0 0 0,1 1 0,-1-1 0,0 0 0,0 0 0,-19 19 0,-8 32 0,22-29 0,2 1 0,0 0 0,-2 46 0,1-4 0,-3-3 0,0-8 0,0 71 0,10-14 0,-4 130 0,0-222-1365,-3-3-5461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9T16:32:05.661"/>
    </inkml:context>
    <inkml:brush xml:id="br0">
      <inkml:brushProperty name="width" value="0.05" units="cm"/>
      <inkml:brushProperty name="height" value="0.05" units="cm"/>
    </inkml:brush>
  </inkml:definitions>
  <inkml:trace contextRef="#ctx0" brushRef="#br0">1 1 24575,'4'0'0,"0"1"0,0 1 0,0-1 0,0 0 0,0 1 0,0 0 0,0 0 0,0 0 0,-1 0 0,1 1 0,-1-1 0,0 1 0,1 0 0,-1 0 0,-1 0 0,4 4 0,43 60 0,-45-61 0,2 4 0,-1 1 0,0 0 0,0 0 0,-1 0 0,0 0 0,-1 1 0,0-1 0,-1 1 0,1 15 0,-2 17 0,-3 53 0,-1-16 0,2-73 6,0 0-1,0 0 1,-1 0-1,0 0 1,0 0-1,-1 0 1,0 0-1,-1-1 1,1 1-1,-1-1 0,-6 7 1,-9 14-225,-33 34-1,26-32-772,9-10-5834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29974-C23C-4877-8D45-C4510972E9B4}" type="datetimeFigureOut">
              <a:rPr lang="zh-CN" altLang="en-US" smtClean="0"/>
              <a:pPr/>
              <a:t>2023/6/29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CD63C-2A94-4F07-969A-0F361471F6D9}" type="slidenum">
              <a:rPr lang="zh-CN" altLang="en-US" smtClean="0"/>
              <a:pPr/>
              <a:t>‹#›</a:t>
            </a:fld>
            <a:endParaRPr lang="zh-CN" altLang="en-US"/>
          </a:p>
        </p:txBody>
      </p:sp>
    </p:spTree>
    <p:extLst>
      <p:ext uri="{BB962C8B-B14F-4D97-AF65-F5344CB8AC3E}">
        <p14:creationId xmlns:p14="http://schemas.microsoft.com/office/powerpoint/2010/main" val="66604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pPr/>
              <a:t>2</a:t>
            </a:fld>
            <a:endParaRPr lang="zh-CN" altLang="en-US"/>
          </a:p>
        </p:txBody>
      </p:sp>
    </p:spTree>
    <p:extLst>
      <p:ext uri="{BB962C8B-B14F-4D97-AF65-F5344CB8AC3E}">
        <p14:creationId xmlns:p14="http://schemas.microsoft.com/office/powerpoint/2010/main" val="392997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pPr/>
              <a:t>3</a:t>
            </a:fld>
            <a:endParaRPr lang="zh-CN" altLang="en-US"/>
          </a:p>
        </p:txBody>
      </p:sp>
    </p:spTree>
    <p:extLst>
      <p:ext uri="{BB962C8B-B14F-4D97-AF65-F5344CB8AC3E}">
        <p14:creationId xmlns:p14="http://schemas.microsoft.com/office/powerpoint/2010/main" val="324440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pPr/>
              <a:t>4</a:t>
            </a:fld>
            <a:endParaRPr lang="zh-CN" altLang="en-US"/>
          </a:p>
        </p:txBody>
      </p:sp>
    </p:spTree>
    <p:extLst>
      <p:ext uri="{BB962C8B-B14F-4D97-AF65-F5344CB8AC3E}">
        <p14:creationId xmlns:p14="http://schemas.microsoft.com/office/powerpoint/2010/main" val="69984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pPr/>
              <a:t>5</a:t>
            </a:fld>
            <a:endParaRPr lang="zh-CN" altLang="en-US"/>
          </a:p>
        </p:txBody>
      </p:sp>
    </p:spTree>
    <p:extLst>
      <p:ext uri="{BB962C8B-B14F-4D97-AF65-F5344CB8AC3E}">
        <p14:creationId xmlns:p14="http://schemas.microsoft.com/office/powerpoint/2010/main" val="73877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pPr/>
              <a:t>6</a:t>
            </a:fld>
            <a:endParaRPr lang="zh-CN" altLang="en-US"/>
          </a:p>
        </p:txBody>
      </p:sp>
    </p:spTree>
    <p:extLst>
      <p:ext uri="{BB962C8B-B14F-4D97-AF65-F5344CB8AC3E}">
        <p14:creationId xmlns:p14="http://schemas.microsoft.com/office/powerpoint/2010/main" val="103101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6E013-BF77-4D81-BB48-C24B49D7A4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FE4723-5C52-4464-8E63-C62C74FAD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EB9D9C-8E8E-402A-8E51-2DDE3C12EE4C}"/>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5" name="页脚占位符 4">
            <a:extLst>
              <a:ext uri="{FF2B5EF4-FFF2-40B4-BE49-F238E27FC236}">
                <a16:creationId xmlns:a16="http://schemas.microsoft.com/office/drawing/2014/main" id="{4FEBA26E-1096-4C95-A257-3B2CB0B78E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04830D-AE6D-4746-8484-7B93FD77CEEC}"/>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92763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FBC5C-B3E4-4EAB-AD95-18C676B871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C22C97-ED27-4FD2-ACDD-F67D150550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FAE09D-E8FC-43D8-90E2-6CAA5A7E5EC8}"/>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5" name="页脚占位符 4">
            <a:extLst>
              <a:ext uri="{FF2B5EF4-FFF2-40B4-BE49-F238E27FC236}">
                <a16:creationId xmlns:a16="http://schemas.microsoft.com/office/drawing/2014/main" id="{A1E6922A-92B2-4231-B7A4-F29CAA966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5BB12-EA69-43FA-8234-93051053D7E1}"/>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320013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D71C3A-C372-404D-9F27-596B5EB5B9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7D2A18-F460-4AB0-8586-56722790D9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31EA11-D106-4C72-9061-B891C6A82DE2}"/>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5" name="页脚占位符 4">
            <a:extLst>
              <a:ext uri="{FF2B5EF4-FFF2-40B4-BE49-F238E27FC236}">
                <a16:creationId xmlns:a16="http://schemas.microsoft.com/office/drawing/2014/main" id="{724C874D-9F23-41AE-B212-C275209415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4D1DF9-0F0C-48D6-8655-3813EC105949}"/>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131430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73864-E5D8-4E8F-8B72-E93EAE5184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40AD83-AF21-4D2D-8F69-BD43954052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C776B8-42CF-4602-BCED-C982F40587B9}"/>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5" name="页脚占位符 4">
            <a:extLst>
              <a:ext uri="{FF2B5EF4-FFF2-40B4-BE49-F238E27FC236}">
                <a16:creationId xmlns:a16="http://schemas.microsoft.com/office/drawing/2014/main" id="{DF261A44-0CC8-40A6-BE66-83B48913C1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056A5B-00FA-41F3-9EB1-50E599395EB9}"/>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343006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C5F86-24A2-437E-AA0B-C710088A34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013E9E-DC16-42CA-BD6E-5C39A3325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865962-92C6-43A4-A80B-28723069636C}"/>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5" name="页脚占位符 4">
            <a:extLst>
              <a:ext uri="{FF2B5EF4-FFF2-40B4-BE49-F238E27FC236}">
                <a16:creationId xmlns:a16="http://schemas.microsoft.com/office/drawing/2014/main" id="{59C7A35E-8659-4A19-A824-DCC60E37F1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D54A68-715B-4503-92C8-F3339A81E873}"/>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99597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947F2-71F2-4C1B-9FD9-554BDAD06B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F06B87-4CDA-428D-ADB0-1EDFC83320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6CFE519-242D-4B26-B99D-5D7E260069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AD7E42-E702-4AEE-9FB8-C0D4CCD68AB2}"/>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6" name="页脚占位符 5">
            <a:extLst>
              <a:ext uri="{FF2B5EF4-FFF2-40B4-BE49-F238E27FC236}">
                <a16:creationId xmlns:a16="http://schemas.microsoft.com/office/drawing/2014/main" id="{B6753BB2-FCAC-43E9-9598-650FDF8D3E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B22CAA-5A26-46F2-AEA2-CA06F11478C2}"/>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37434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35904-3861-4701-A8FE-3CBA7FFBB5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A013CF-3F2D-402C-8CF0-A0B2C5560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00F635-33C8-4211-B2A8-5A787BCEAF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304B81F-279C-409C-A886-44E6B0AC7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185A21-AAF4-43C0-9EB8-35B9DB3EF9F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980365-9231-4A20-9270-04F1685E83D9}"/>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8" name="页脚占位符 7">
            <a:extLst>
              <a:ext uri="{FF2B5EF4-FFF2-40B4-BE49-F238E27FC236}">
                <a16:creationId xmlns:a16="http://schemas.microsoft.com/office/drawing/2014/main" id="{3E0D4B54-FD8A-4DE5-A27C-F0007D421D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D67343-78E3-4708-B4F4-D7F268748C86}"/>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7344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FBB41-895F-4F07-BCEF-E8A53AEE02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8B67AA-E873-4657-8C88-45F03DC40202}"/>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4" name="页脚占位符 3">
            <a:extLst>
              <a:ext uri="{FF2B5EF4-FFF2-40B4-BE49-F238E27FC236}">
                <a16:creationId xmlns:a16="http://schemas.microsoft.com/office/drawing/2014/main" id="{4C00CCA5-5D6A-48E9-A520-E96C98C845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E35CB2-2EED-4065-99BB-2C1BE4021CFC}"/>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08542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2B8266-F371-42B0-9170-ACA50EFD42EA}"/>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3" name="页脚占位符 2">
            <a:extLst>
              <a:ext uri="{FF2B5EF4-FFF2-40B4-BE49-F238E27FC236}">
                <a16:creationId xmlns:a16="http://schemas.microsoft.com/office/drawing/2014/main" id="{095BB8B6-87EA-4043-BE83-38ADBF4B53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DA1C82-8530-4D43-9BA0-82FFDC76A1D4}"/>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41122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7C28-C2FC-4A15-A4B4-23EDB6CAF0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257BD4-C940-40DE-91A2-DDDA8855B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3119E9-5E62-4A37-BFE3-C78CFBAEF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7BD1DE-B177-413C-8072-5D2C98189212}"/>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6" name="页脚占位符 5">
            <a:extLst>
              <a:ext uri="{FF2B5EF4-FFF2-40B4-BE49-F238E27FC236}">
                <a16:creationId xmlns:a16="http://schemas.microsoft.com/office/drawing/2014/main" id="{09BF2880-B9A5-42FC-AFFB-BFB0F9B069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BF9E7F-0B13-481B-AB11-83A5CA7AADA3}"/>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346265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3F00E-8FD1-4E3E-B700-143287CEF5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846D49-CFC9-4A68-BBDC-721FACA84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B1F057-03BB-4578-8F38-AB8FD110C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855F9E-377D-42EA-B07B-AA09B23CDC43}"/>
              </a:ext>
            </a:extLst>
          </p:cNvPr>
          <p:cNvSpPr>
            <a:spLocks noGrp="1"/>
          </p:cNvSpPr>
          <p:nvPr>
            <p:ph type="dt" sz="half" idx="10"/>
          </p:nvPr>
        </p:nvSpPr>
        <p:spPr/>
        <p:txBody>
          <a:bodyPr/>
          <a:lstStyle/>
          <a:p>
            <a:fld id="{B060DF12-7B9A-4B82-995F-64D88A0CD6AC}" type="datetimeFigureOut">
              <a:rPr lang="zh-CN" altLang="en-US" smtClean="0"/>
              <a:pPr/>
              <a:t>2023/6/29</a:t>
            </a:fld>
            <a:endParaRPr lang="zh-CN" altLang="en-US"/>
          </a:p>
        </p:txBody>
      </p:sp>
      <p:sp>
        <p:nvSpPr>
          <p:cNvPr id="6" name="页脚占位符 5">
            <a:extLst>
              <a:ext uri="{FF2B5EF4-FFF2-40B4-BE49-F238E27FC236}">
                <a16:creationId xmlns:a16="http://schemas.microsoft.com/office/drawing/2014/main" id="{4CFBACF3-9ED0-4A3E-B155-13301357A2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676247-1562-40C2-97C1-3AE23D5A01DC}"/>
              </a:ext>
            </a:extLst>
          </p:cNvPr>
          <p:cNvSpPr>
            <a:spLocks noGrp="1"/>
          </p:cNvSpPr>
          <p:nvPr>
            <p:ph type="sldNum" sz="quarter" idx="12"/>
          </p:nvPr>
        </p:nvSpPr>
        <p:spPr/>
        <p:txBody>
          <a:body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55520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DB37F2-2BE7-42ED-B130-CDFA5BE05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9F2B6F-A064-42E4-9FDF-DFC9568F4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1DD200-398C-4EB7-B11A-AECBADB24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0DF12-7B9A-4B82-995F-64D88A0CD6AC}" type="datetimeFigureOut">
              <a:rPr lang="zh-CN" altLang="en-US" smtClean="0"/>
              <a:pPr/>
              <a:t>2023/6/29</a:t>
            </a:fld>
            <a:endParaRPr lang="zh-CN" altLang="en-US"/>
          </a:p>
        </p:txBody>
      </p:sp>
      <p:sp>
        <p:nvSpPr>
          <p:cNvPr id="5" name="页脚占位符 4">
            <a:extLst>
              <a:ext uri="{FF2B5EF4-FFF2-40B4-BE49-F238E27FC236}">
                <a16:creationId xmlns:a16="http://schemas.microsoft.com/office/drawing/2014/main" id="{BC71A056-AFE4-4337-8CE0-EF4E8018B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5B9FC5-8847-4937-8DD8-C930A10FA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E0440-B954-4E3C-8EEC-49FE312F754B}" type="slidenum">
              <a:rPr lang="zh-CN" altLang="en-US" smtClean="0"/>
              <a:pPr/>
              <a:t>‹#›</a:t>
            </a:fld>
            <a:endParaRPr lang="zh-CN" altLang="en-US"/>
          </a:p>
        </p:txBody>
      </p:sp>
    </p:spTree>
    <p:extLst>
      <p:ext uri="{BB962C8B-B14F-4D97-AF65-F5344CB8AC3E}">
        <p14:creationId xmlns:p14="http://schemas.microsoft.com/office/powerpoint/2010/main" val="221610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microsoft.com/office/2018/10/relationships/comments" Target="../comments/modernComment_1C9_D286A1D4.xm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2.xm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1.emf"/><Relationship Id="rId9" Type="http://schemas.openxmlformats.org/officeDocument/2006/relationships/customXml" Target="../ink/ink1.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CA_81D9FB9B.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矩形 32"/>
          <p:cNvSpPr/>
          <p:nvPr/>
        </p:nvSpPr>
        <p:spPr>
          <a:xfrm>
            <a:off x="0" y="0"/>
            <a:ext cx="12192000" cy="297595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4" cstate="print">
            <a:lum bright="8000"/>
            <a:alphaModFix amt="32000"/>
          </a:blip>
          <a:srcRect l="19707" t="23519" r="19707" b="52337"/>
          <a:stretch/>
        </p:blipFill>
        <p:spPr>
          <a:xfrm>
            <a:off x="0" y="0"/>
            <a:ext cx="12192000" cy="295274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5" name="矩形 34"/>
          <p:cNvSpPr/>
          <p:nvPr/>
        </p:nvSpPr>
        <p:spPr>
          <a:xfrm>
            <a:off x="0" y="6184669"/>
            <a:ext cx="12192000" cy="67333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6"/>
          <p:cNvSpPr>
            <a:spLocks noChangeArrowheads="1"/>
          </p:cNvSpPr>
          <p:nvPr/>
        </p:nvSpPr>
        <p:spPr bwMode="auto">
          <a:xfrm>
            <a:off x="4651775" y="2657476"/>
            <a:ext cx="28209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mn-ea"/>
            </a:endParaRPr>
          </a:p>
        </p:txBody>
      </p:sp>
      <p:sp>
        <p:nvSpPr>
          <p:cNvPr id="24" name="4"/>
          <p:cNvSpPr txBox="1"/>
          <p:nvPr>
            <p:custDataLst>
              <p:tags r:id="rId1"/>
            </p:custDataLst>
          </p:nvPr>
        </p:nvSpPr>
        <p:spPr>
          <a:xfrm>
            <a:off x="2709110" y="1353326"/>
            <a:ext cx="6208295" cy="1441061"/>
          </a:xfrm>
          <a:prstGeom prst="rect">
            <a:avLst/>
          </a:prstGeom>
          <a:noFill/>
        </p:spPr>
        <p:txBody>
          <a:bodyPr wrap="square" lIns="86005" tIns="43002" rIns="86005" bIns="43002" anchor="ctr">
            <a:spAutoFit/>
          </a:bodyPr>
          <a:lstStyle/>
          <a:p>
            <a:pPr algn="l">
              <a:defRPr/>
            </a:pPr>
            <a:r>
              <a:rPr lang="en-US" altLang="zh-CN" sz="8800" b="1" dirty="0">
                <a:solidFill>
                  <a:schemeClr val="bg1"/>
                </a:solidFill>
                <a:latin typeface="+mn-ea"/>
              </a:rPr>
              <a:t>Chapter 3.7</a:t>
            </a:r>
          </a:p>
        </p:txBody>
      </p:sp>
      <p:pic>
        <p:nvPicPr>
          <p:cNvPr id="34"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4" cstate="print">
            <a:lum bright="8000"/>
            <a:alphaModFix amt="32000"/>
          </a:blip>
          <a:srcRect l="19707" t="23519" r="19707" b="52337"/>
          <a:stretch/>
        </p:blipFill>
        <p:spPr>
          <a:xfrm>
            <a:off x="0" y="6187356"/>
            <a:ext cx="12192000" cy="670644"/>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文本">
            <a:extLst>
              <a:ext uri="{FF2B5EF4-FFF2-40B4-BE49-F238E27FC236}">
                <a16:creationId xmlns:a16="http://schemas.microsoft.com/office/drawing/2014/main" id="{70E36992-3796-0522-7A85-39C61DA4E5BE}"/>
              </a:ext>
            </a:extLst>
          </p:cNvPr>
          <p:cNvSpPr/>
          <p:nvPr/>
        </p:nvSpPr>
        <p:spPr>
          <a:xfrm>
            <a:off x="3465094" y="3426428"/>
            <a:ext cx="4596063" cy="830997"/>
          </a:xfrm>
          <a:prstGeom prst="rect">
            <a:avLst/>
          </a:prstGeom>
        </p:spPr>
        <p:txBody>
          <a:bodyPr wrap="square" anchor="ctr">
            <a:spAutoFit/>
          </a:bodyPr>
          <a:lstStyle/>
          <a:p>
            <a:r>
              <a:rPr lang="zh-CN" altLang="en-US" sz="4800" b="1" dirty="0">
                <a:solidFill>
                  <a:schemeClr val="accent4"/>
                </a:solidFill>
                <a:latin typeface="+mn-ea"/>
                <a:cs typeface="Segoe UI Light" panose="020B0502040204020203" pitchFamily="34" charset="0"/>
                <a:sym typeface="inpin heiti" charset="-122"/>
              </a:rPr>
              <a:t>相位跟踪与同步</a:t>
            </a:r>
          </a:p>
        </p:txBody>
      </p:sp>
    </p:spTree>
  </p:cSld>
  <p:clrMapOvr>
    <a:masterClrMapping/>
  </p:clrMapOvr>
  <mc:AlternateContent xmlns:mc="http://schemas.openxmlformats.org/markup-compatibility/2006" xmlns:p14="http://schemas.microsoft.com/office/powerpoint/2010/main">
    <mc:Choice Requires="p14">
      <p:transition spd="slow" p14:dur="1500" advClick="0" advTm="4000"/>
    </mc:Choice>
    <mc:Fallback xmlns="">
      <p:transition spd="slow" advClick="0"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3" cstate="print">
            <a:lum bright="8000"/>
            <a:alphaModFix amt="32000"/>
          </a:blip>
          <a:srcRect l="19707" t="23519" r="19707" b="52337"/>
          <a:stretch/>
        </p:blipFill>
        <p:spPr>
          <a:xfrm>
            <a:off x="0" y="-66284"/>
            <a:ext cx="12192000" cy="6858000"/>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a:extLst>
              <a:ext uri="{FF2B5EF4-FFF2-40B4-BE49-F238E27FC236}">
                <a16:creationId xmlns:a16="http://schemas.microsoft.com/office/drawing/2014/main" id="{288BBA70-05DA-98B0-D800-0F25A3A29A7D}"/>
              </a:ext>
            </a:extLst>
          </p:cNvPr>
          <p:cNvSpPr/>
          <p:nvPr/>
        </p:nvSpPr>
        <p:spPr>
          <a:xfrm>
            <a:off x="327337" y="271435"/>
            <a:ext cx="2031325" cy="587340"/>
          </a:xfrm>
          <a:prstGeom prst="rect">
            <a:avLst/>
          </a:prstGeom>
        </p:spPr>
        <p:txBody>
          <a:bodyPr wrap="none">
            <a:spAutoFit/>
          </a:bodyPr>
          <a:lstStyle/>
          <a:p>
            <a:pPr>
              <a:lnSpc>
                <a:spcPct val="150000"/>
              </a:lnSpc>
              <a:spcBef>
                <a:spcPts val="750"/>
              </a:spcBef>
            </a:pPr>
            <a:r>
              <a:rPr lang="zh-CN" altLang="en-US" sz="2400" b="1" dirty="0">
                <a:solidFill>
                  <a:schemeClr val="bg1"/>
                </a:solidFill>
                <a:latin typeface="+mn-ea"/>
                <a:cs typeface="宋体" charset="-122"/>
              </a:rPr>
              <a:t>遇到的问题：</a:t>
            </a:r>
          </a:p>
        </p:txBody>
      </p:sp>
      <p:pic>
        <p:nvPicPr>
          <p:cNvPr id="14" name="图片 13">
            <a:extLst>
              <a:ext uri="{FF2B5EF4-FFF2-40B4-BE49-F238E27FC236}">
                <a16:creationId xmlns:a16="http://schemas.microsoft.com/office/drawing/2014/main" id="{40327B47-2211-C336-C3F2-9EB5479D95BB}"/>
              </a:ext>
            </a:extLst>
          </p:cNvPr>
          <p:cNvPicPr>
            <a:picLocks noChangeAspect="1"/>
          </p:cNvPicPr>
          <p:nvPr/>
        </p:nvPicPr>
        <p:blipFill>
          <a:blip r:embed="rId4"/>
          <a:stretch>
            <a:fillRect/>
          </a:stretch>
        </p:blipFill>
        <p:spPr>
          <a:xfrm>
            <a:off x="2699619" y="1394552"/>
            <a:ext cx="6400000" cy="3123809"/>
          </a:xfrm>
          <a:prstGeom prst="rect">
            <a:avLst/>
          </a:prstGeom>
        </p:spPr>
      </p:pic>
      <p:sp>
        <p:nvSpPr>
          <p:cNvPr id="16" name="矩形 15">
            <a:extLst>
              <a:ext uri="{FF2B5EF4-FFF2-40B4-BE49-F238E27FC236}">
                <a16:creationId xmlns:a16="http://schemas.microsoft.com/office/drawing/2014/main" id="{723808C9-374C-FC3E-2479-332199D24F07}"/>
              </a:ext>
            </a:extLst>
          </p:cNvPr>
          <p:cNvSpPr/>
          <p:nvPr/>
        </p:nvSpPr>
        <p:spPr>
          <a:xfrm>
            <a:off x="2072106" y="4841483"/>
            <a:ext cx="6647974" cy="1243930"/>
          </a:xfrm>
          <a:prstGeom prst="rect">
            <a:avLst/>
          </a:prstGeom>
        </p:spPr>
        <p:txBody>
          <a:bodyPr wrap="none">
            <a:spAutoFit/>
          </a:bodyPr>
          <a:lstStyle/>
          <a:p>
            <a:pPr>
              <a:lnSpc>
                <a:spcPct val="150000"/>
              </a:lnSpc>
              <a:spcBef>
                <a:spcPts val="750"/>
              </a:spcBef>
            </a:pPr>
            <a:r>
              <a:rPr lang="zh-CN" altLang="en-US" sz="2400" b="1" dirty="0">
                <a:solidFill>
                  <a:schemeClr val="bg1"/>
                </a:solidFill>
                <a:latin typeface="+mn-ea"/>
                <a:cs typeface="宋体" charset="-122"/>
              </a:rPr>
              <a:t>在不同的时刻所得到的信号可能会完全不一样，</a:t>
            </a:r>
            <a:endParaRPr lang="en-US" altLang="zh-CN" sz="2400" b="1" dirty="0">
              <a:solidFill>
                <a:schemeClr val="bg1"/>
              </a:solidFill>
              <a:latin typeface="+mn-ea"/>
              <a:cs typeface="宋体" charset="-122"/>
            </a:endParaRPr>
          </a:p>
          <a:p>
            <a:pPr>
              <a:lnSpc>
                <a:spcPct val="150000"/>
              </a:lnSpc>
              <a:spcBef>
                <a:spcPts val="750"/>
              </a:spcBef>
            </a:pPr>
            <a:r>
              <a:rPr lang="zh-CN" altLang="en-US" sz="2400" b="1" dirty="0">
                <a:solidFill>
                  <a:schemeClr val="bg1"/>
                </a:solidFill>
                <a:latin typeface="+mn-ea"/>
                <a:cs typeface="宋体" charset="-122"/>
              </a:rPr>
              <a:t>因此必须保证输出信号的相位和输入信号的相同</a:t>
            </a:r>
          </a:p>
        </p:txBody>
      </p:sp>
    </p:spTree>
    <p:extLst>
      <p:ext uri="{BB962C8B-B14F-4D97-AF65-F5344CB8AC3E}">
        <p14:creationId xmlns:p14="http://schemas.microsoft.com/office/powerpoint/2010/main" val="120080311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3" cstate="print">
            <a:lum bright="8000"/>
            <a:alphaModFix amt="32000"/>
          </a:blip>
          <a:srcRect l="19707" t="23519" r="19707" b="52337"/>
          <a:stretch/>
        </p:blipFill>
        <p:spPr>
          <a:xfrm>
            <a:off x="-74195" y="-154745"/>
            <a:ext cx="12192000" cy="6858000"/>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文本框 2">
            <a:extLst>
              <a:ext uri="{FF2B5EF4-FFF2-40B4-BE49-F238E27FC236}">
                <a16:creationId xmlns:a16="http://schemas.microsoft.com/office/drawing/2014/main" id="{750558B7-57B5-FBDF-1360-E2376011E3BF}"/>
              </a:ext>
            </a:extLst>
          </p:cNvPr>
          <p:cNvSpPr txBox="1"/>
          <p:nvPr/>
        </p:nvSpPr>
        <p:spPr>
          <a:xfrm>
            <a:off x="1790198" y="1755153"/>
            <a:ext cx="8665746" cy="830997"/>
          </a:xfrm>
          <a:prstGeom prst="rect">
            <a:avLst/>
          </a:prstGeom>
          <a:noFill/>
        </p:spPr>
        <p:txBody>
          <a:bodyPr wrap="square">
            <a:spAutoFit/>
          </a:bodyPr>
          <a:lstStyle/>
          <a:p>
            <a:pPr algn="l"/>
            <a:r>
              <a:rPr lang="zh-CN" altLang="en-US" sz="2400" b="1" dirty="0">
                <a:solidFill>
                  <a:schemeClr val="bg1"/>
                </a:solidFill>
                <a:latin typeface="+mn-ea"/>
              </a:rPr>
              <a:t>输入信号（</a:t>
            </a:r>
            <a:r>
              <a:rPr lang="en-US" altLang="zh-CN" sz="2400" b="1" dirty="0">
                <a:solidFill>
                  <a:schemeClr val="bg1"/>
                </a:solidFill>
                <a:latin typeface="+mn-ea"/>
              </a:rPr>
              <a:t>Input Signal</a:t>
            </a:r>
            <a:r>
              <a:rPr lang="zh-CN" altLang="en-US" sz="2400" b="1" dirty="0">
                <a:solidFill>
                  <a:schemeClr val="bg1"/>
                </a:solidFill>
                <a:latin typeface="+mn-ea"/>
              </a:rPr>
              <a:t>）：输入信号是需要进行相位锁定的目标信号。它可能是一个带有特定频率和相位的周期信号。</a:t>
            </a:r>
          </a:p>
        </p:txBody>
      </p:sp>
      <p:sp>
        <p:nvSpPr>
          <p:cNvPr id="5" name="文本框 4">
            <a:extLst>
              <a:ext uri="{FF2B5EF4-FFF2-40B4-BE49-F238E27FC236}">
                <a16:creationId xmlns:a16="http://schemas.microsoft.com/office/drawing/2014/main" id="{F90147CC-2954-234A-BD3E-BD25C791D1EA}"/>
              </a:ext>
            </a:extLst>
          </p:cNvPr>
          <p:cNvSpPr txBox="1"/>
          <p:nvPr/>
        </p:nvSpPr>
        <p:spPr>
          <a:xfrm>
            <a:off x="1790198" y="3815424"/>
            <a:ext cx="8611604" cy="1200329"/>
          </a:xfrm>
          <a:prstGeom prst="rect">
            <a:avLst/>
          </a:prstGeom>
          <a:noFill/>
        </p:spPr>
        <p:txBody>
          <a:bodyPr wrap="square">
            <a:spAutoFit/>
          </a:bodyPr>
          <a:lstStyle/>
          <a:p>
            <a:pPr algn="l"/>
            <a:r>
              <a:rPr lang="zh-CN" altLang="en-US" sz="2400" b="1" dirty="0">
                <a:solidFill>
                  <a:schemeClr val="bg1"/>
                </a:solidFill>
                <a:latin typeface="+mn-ea"/>
              </a:rPr>
              <a:t>输出信号（</a:t>
            </a:r>
            <a:r>
              <a:rPr lang="en-US" altLang="zh-CN" sz="2400" b="1" dirty="0">
                <a:solidFill>
                  <a:schemeClr val="bg1"/>
                </a:solidFill>
                <a:latin typeface="+mn-ea"/>
              </a:rPr>
              <a:t>Output Signal</a:t>
            </a:r>
            <a:r>
              <a:rPr lang="zh-CN" altLang="en-US" sz="2400" b="1" dirty="0">
                <a:solidFill>
                  <a:schemeClr val="bg1"/>
                </a:solidFill>
                <a:latin typeface="+mn-ea"/>
              </a:rPr>
              <a:t>）：输出信号是经过相位锁定环处理后的结果。它是由</a:t>
            </a:r>
            <a:r>
              <a:rPr lang="en-US" altLang="zh-CN" sz="2400" b="1" dirty="0">
                <a:solidFill>
                  <a:schemeClr val="bg1"/>
                </a:solidFill>
                <a:latin typeface="+mn-ea"/>
              </a:rPr>
              <a:t>NCO</a:t>
            </a:r>
            <a:r>
              <a:rPr lang="zh-CN" altLang="en-US" sz="2400" b="1" dirty="0">
                <a:solidFill>
                  <a:schemeClr val="bg1"/>
                </a:solidFill>
                <a:latin typeface="+mn-ea"/>
              </a:rPr>
              <a:t>生成的信号，经过与输入信号的相位同步调整后产生的。</a:t>
            </a:r>
          </a:p>
        </p:txBody>
      </p:sp>
    </p:spTree>
    <p:extLst>
      <p:ext uri="{BB962C8B-B14F-4D97-AF65-F5344CB8AC3E}">
        <p14:creationId xmlns:p14="http://schemas.microsoft.com/office/powerpoint/2010/main" val="419562551"/>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4" cstate="print">
            <a:lum bright="8000"/>
            <a:alphaModFix amt="32000"/>
          </a:blip>
          <a:srcRect l="19707" t="23519" r="19707" b="52337"/>
          <a:stretch/>
        </p:blipFill>
        <p:spPr>
          <a:xfrm>
            <a:off x="-74195" y="-154745"/>
            <a:ext cx="12192000" cy="6858000"/>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4" name="文本框 3">
            <a:extLst>
              <a:ext uri="{FF2B5EF4-FFF2-40B4-BE49-F238E27FC236}">
                <a16:creationId xmlns:a16="http://schemas.microsoft.com/office/drawing/2014/main" id="{E9C42A97-92A3-26B9-1834-BE20F0C6A32A}"/>
              </a:ext>
            </a:extLst>
          </p:cNvPr>
          <p:cNvSpPr txBox="1"/>
          <p:nvPr/>
        </p:nvSpPr>
        <p:spPr>
          <a:xfrm>
            <a:off x="924926" y="404336"/>
            <a:ext cx="10432885" cy="1938992"/>
          </a:xfrm>
          <a:prstGeom prst="rect">
            <a:avLst/>
          </a:prstGeom>
          <a:noFill/>
        </p:spPr>
        <p:txBody>
          <a:bodyPr wrap="square">
            <a:spAutoFit/>
          </a:bodyPr>
          <a:lstStyle/>
          <a:p>
            <a:pPr algn="l"/>
            <a:r>
              <a:rPr lang="zh-CN" altLang="en-US" sz="2400" b="1" dirty="0">
                <a:solidFill>
                  <a:schemeClr val="bg1"/>
                </a:solidFill>
                <a:latin typeface="+mn-ea"/>
              </a:rPr>
              <a:t>相位误差信号（</a:t>
            </a:r>
            <a:r>
              <a:rPr lang="en-US" altLang="zh-CN" sz="2400" b="1" dirty="0">
                <a:solidFill>
                  <a:schemeClr val="bg1"/>
                </a:solidFill>
                <a:latin typeface="+mn-ea"/>
              </a:rPr>
              <a:t>Phase Error Signal</a:t>
            </a:r>
            <a:r>
              <a:rPr lang="zh-CN" altLang="en-US" sz="2400" b="1" dirty="0">
                <a:solidFill>
                  <a:schemeClr val="bg1"/>
                </a:solidFill>
                <a:latin typeface="+mn-ea"/>
              </a:rPr>
              <a:t>）：</a:t>
            </a:r>
          </a:p>
          <a:p>
            <a:pPr algn="l"/>
            <a:r>
              <a:rPr lang="zh-CN" altLang="en-US" sz="2400" b="1" dirty="0">
                <a:solidFill>
                  <a:schemeClr val="bg1"/>
                </a:solidFill>
                <a:latin typeface="+mn-ea"/>
              </a:rPr>
              <a:t>相位误差信号是通过比较输入信号与本地参考信号之间的相位差异计算得到的。</a:t>
            </a:r>
          </a:p>
          <a:p>
            <a:pPr algn="l"/>
            <a:r>
              <a:rPr lang="zh-CN" altLang="en-US" sz="2400" b="1" dirty="0">
                <a:solidFill>
                  <a:schemeClr val="bg1"/>
                </a:solidFill>
                <a:latin typeface="+mn-ea"/>
              </a:rPr>
              <a:t>它表示输入信号与本地参考信号之间的相位差异，用于衡量相位锁定的误差程度。</a:t>
            </a:r>
          </a:p>
        </p:txBody>
      </p:sp>
      <p:pic>
        <p:nvPicPr>
          <p:cNvPr id="7" name="图片 6">
            <a:extLst>
              <a:ext uri="{FF2B5EF4-FFF2-40B4-BE49-F238E27FC236}">
                <a16:creationId xmlns:a16="http://schemas.microsoft.com/office/drawing/2014/main" id="{B108B646-6E77-5E77-76DF-CA0E0BC3879C}"/>
              </a:ext>
            </a:extLst>
          </p:cNvPr>
          <p:cNvPicPr>
            <a:picLocks noChangeAspect="1"/>
          </p:cNvPicPr>
          <p:nvPr/>
        </p:nvPicPr>
        <p:blipFill>
          <a:blip r:embed="rId5"/>
          <a:stretch>
            <a:fillRect/>
          </a:stretch>
        </p:blipFill>
        <p:spPr>
          <a:xfrm>
            <a:off x="1046229" y="2902825"/>
            <a:ext cx="1933333" cy="247619"/>
          </a:xfrm>
          <a:prstGeom prst="rect">
            <a:avLst/>
          </a:prstGeom>
        </p:spPr>
      </p:pic>
      <p:pic>
        <p:nvPicPr>
          <p:cNvPr id="9" name="图片 8">
            <a:extLst>
              <a:ext uri="{FF2B5EF4-FFF2-40B4-BE49-F238E27FC236}">
                <a16:creationId xmlns:a16="http://schemas.microsoft.com/office/drawing/2014/main" id="{7E577FEB-72CF-F97C-C004-754F13924F55}"/>
              </a:ext>
            </a:extLst>
          </p:cNvPr>
          <p:cNvPicPr>
            <a:picLocks noChangeAspect="1"/>
          </p:cNvPicPr>
          <p:nvPr/>
        </p:nvPicPr>
        <p:blipFill>
          <a:blip r:embed="rId6"/>
          <a:stretch>
            <a:fillRect/>
          </a:stretch>
        </p:blipFill>
        <p:spPr>
          <a:xfrm>
            <a:off x="4540547" y="2902826"/>
            <a:ext cx="2657143" cy="371429"/>
          </a:xfrm>
          <a:prstGeom prst="rect">
            <a:avLst/>
          </a:prstGeom>
        </p:spPr>
      </p:pic>
      <p:pic>
        <p:nvPicPr>
          <p:cNvPr id="11" name="图片 10">
            <a:extLst>
              <a:ext uri="{FF2B5EF4-FFF2-40B4-BE49-F238E27FC236}">
                <a16:creationId xmlns:a16="http://schemas.microsoft.com/office/drawing/2014/main" id="{D398581C-8CD8-56D5-F49F-67D3EF8602FE}"/>
              </a:ext>
            </a:extLst>
          </p:cNvPr>
          <p:cNvPicPr>
            <a:picLocks noChangeAspect="1"/>
          </p:cNvPicPr>
          <p:nvPr/>
        </p:nvPicPr>
        <p:blipFill>
          <a:blip r:embed="rId7"/>
          <a:stretch>
            <a:fillRect/>
          </a:stretch>
        </p:blipFill>
        <p:spPr>
          <a:xfrm>
            <a:off x="9633286" y="2902826"/>
            <a:ext cx="1161905" cy="371429"/>
          </a:xfrm>
          <a:prstGeom prst="rect">
            <a:avLst/>
          </a:prstGeom>
        </p:spPr>
      </p:pic>
      <p:cxnSp>
        <p:nvCxnSpPr>
          <p:cNvPr id="13" name="直接箭头连接符 12">
            <a:extLst>
              <a:ext uri="{FF2B5EF4-FFF2-40B4-BE49-F238E27FC236}">
                <a16:creationId xmlns:a16="http://schemas.microsoft.com/office/drawing/2014/main" id="{A0869ED8-D50E-871E-977A-8BE3CA6EDE89}"/>
              </a:ext>
            </a:extLst>
          </p:cNvPr>
          <p:cNvCxnSpPr>
            <a:cxnSpLocks/>
          </p:cNvCxnSpPr>
          <p:nvPr/>
        </p:nvCxnSpPr>
        <p:spPr>
          <a:xfrm>
            <a:off x="3238214" y="3045708"/>
            <a:ext cx="11894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06FB4A8-6072-44AC-8D13-7B613309CB77}"/>
              </a:ext>
            </a:extLst>
          </p:cNvPr>
          <p:cNvCxnSpPr>
            <a:cxnSpLocks/>
          </p:cNvCxnSpPr>
          <p:nvPr/>
        </p:nvCxnSpPr>
        <p:spPr>
          <a:xfrm>
            <a:off x="7811360" y="3088540"/>
            <a:ext cx="11894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0F65AEB-72E9-67A0-0C7E-14D2EDC36D0C}"/>
              </a:ext>
            </a:extLst>
          </p:cNvPr>
          <p:cNvSpPr/>
          <p:nvPr/>
        </p:nvSpPr>
        <p:spPr>
          <a:xfrm>
            <a:off x="3108887" y="2498073"/>
            <a:ext cx="1448059" cy="504882"/>
          </a:xfrm>
          <a:prstGeom prst="rect">
            <a:avLst/>
          </a:prstGeom>
        </p:spPr>
        <p:txBody>
          <a:bodyPr wrap="square">
            <a:spAutoFit/>
          </a:bodyPr>
          <a:lstStyle/>
          <a:p>
            <a:pPr>
              <a:lnSpc>
                <a:spcPct val="150000"/>
              </a:lnSpc>
              <a:spcBef>
                <a:spcPts val="750"/>
              </a:spcBef>
            </a:pPr>
            <a:r>
              <a:rPr lang="zh-CN" altLang="en-US" sz="2000" b="1" dirty="0">
                <a:solidFill>
                  <a:schemeClr val="bg1"/>
                </a:solidFill>
                <a:latin typeface="+mn-ea"/>
                <a:cs typeface="宋体" charset="-122"/>
              </a:rPr>
              <a:t>积化和差</a:t>
            </a:r>
          </a:p>
        </p:txBody>
      </p:sp>
      <p:sp>
        <p:nvSpPr>
          <p:cNvPr id="19" name="矩形 18">
            <a:extLst>
              <a:ext uri="{FF2B5EF4-FFF2-40B4-BE49-F238E27FC236}">
                <a16:creationId xmlns:a16="http://schemas.microsoft.com/office/drawing/2014/main" id="{F59CDCDD-419D-2D14-9DD9-3110F4BB243A}"/>
              </a:ext>
            </a:extLst>
          </p:cNvPr>
          <p:cNvSpPr/>
          <p:nvPr/>
        </p:nvSpPr>
        <p:spPr>
          <a:xfrm>
            <a:off x="7709435" y="2540826"/>
            <a:ext cx="1585819" cy="504882"/>
          </a:xfrm>
          <a:prstGeom prst="rect">
            <a:avLst/>
          </a:prstGeom>
        </p:spPr>
        <p:txBody>
          <a:bodyPr wrap="square">
            <a:spAutoFit/>
          </a:bodyPr>
          <a:lstStyle/>
          <a:p>
            <a:pPr>
              <a:lnSpc>
                <a:spcPct val="150000"/>
              </a:lnSpc>
              <a:spcBef>
                <a:spcPts val="750"/>
              </a:spcBef>
            </a:pPr>
            <a:r>
              <a:rPr lang="zh-CN" altLang="en-US" sz="2000" b="1" dirty="0">
                <a:solidFill>
                  <a:schemeClr val="bg1"/>
                </a:solidFill>
                <a:latin typeface="+mn-ea"/>
                <a:cs typeface="宋体" charset="-122"/>
              </a:rPr>
              <a:t>低通滤波器</a:t>
            </a:r>
          </a:p>
        </p:txBody>
      </p:sp>
      <p:cxnSp>
        <p:nvCxnSpPr>
          <p:cNvPr id="23" name="直接箭头连接符 22">
            <a:extLst>
              <a:ext uri="{FF2B5EF4-FFF2-40B4-BE49-F238E27FC236}">
                <a16:creationId xmlns:a16="http://schemas.microsoft.com/office/drawing/2014/main" id="{0D222F75-C6B6-8176-0073-834C35F7179F}"/>
              </a:ext>
            </a:extLst>
          </p:cNvPr>
          <p:cNvCxnSpPr>
            <a:cxnSpLocks/>
          </p:cNvCxnSpPr>
          <p:nvPr/>
        </p:nvCxnSpPr>
        <p:spPr>
          <a:xfrm>
            <a:off x="3238214" y="4362579"/>
            <a:ext cx="11894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5DBDD05-50CF-6E7B-A531-4DBD35E263D6}"/>
              </a:ext>
            </a:extLst>
          </p:cNvPr>
          <p:cNvCxnSpPr>
            <a:cxnSpLocks/>
          </p:cNvCxnSpPr>
          <p:nvPr/>
        </p:nvCxnSpPr>
        <p:spPr>
          <a:xfrm>
            <a:off x="7811360" y="4405411"/>
            <a:ext cx="11894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474C294B-25A1-3CCD-8DDE-0A1F6766399B}"/>
              </a:ext>
            </a:extLst>
          </p:cNvPr>
          <p:cNvSpPr/>
          <p:nvPr/>
        </p:nvSpPr>
        <p:spPr>
          <a:xfrm>
            <a:off x="3108887" y="3814944"/>
            <a:ext cx="1448059" cy="504882"/>
          </a:xfrm>
          <a:prstGeom prst="rect">
            <a:avLst/>
          </a:prstGeom>
        </p:spPr>
        <p:txBody>
          <a:bodyPr wrap="square">
            <a:spAutoFit/>
          </a:bodyPr>
          <a:lstStyle/>
          <a:p>
            <a:pPr>
              <a:lnSpc>
                <a:spcPct val="150000"/>
              </a:lnSpc>
              <a:spcBef>
                <a:spcPts val="750"/>
              </a:spcBef>
            </a:pPr>
            <a:r>
              <a:rPr lang="zh-CN" altLang="en-US" sz="2000" b="1" dirty="0">
                <a:solidFill>
                  <a:schemeClr val="bg1"/>
                </a:solidFill>
                <a:latin typeface="+mn-ea"/>
                <a:cs typeface="宋体" charset="-122"/>
              </a:rPr>
              <a:t>积化和差</a:t>
            </a:r>
          </a:p>
        </p:txBody>
      </p:sp>
      <p:sp>
        <p:nvSpPr>
          <p:cNvPr id="26" name="矩形 25">
            <a:extLst>
              <a:ext uri="{FF2B5EF4-FFF2-40B4-BE49-F238E27FC236}">
                <a16:creationId xmlns:a16="http://schemas.microsoft.com/office/drawing/2014/main" id="{8CB08042-9625-20E8-8E0F-CD8D2CACE0BB}"/>
              </a:ext>
            </a:extLst>
          </p:cNvPr>
          <p:cNvSpPr/>
          <p:nvPr/>
        </p:nvSpPr>
        <p:spPr>
          <a:xfrm>
            <a:off x="7709435" y="3857697"/>
            <a:ext cx="1585819" cy="504882"/>
          </a:xfrm>
          <a:prstGeom prst="rect">
            <a:avLst/>
          </a:prstGeom>
        </p:spPr>
        <p:txBody>
          <a:bodyPr wrap="square">
            <a:spAutoFit/>
          </a:bodyPr>
          <a:lstStyle/>
          <a:p>
            <a:pPr>
              <a:lnSpc>
                <a:spcPct val="150000"/>
              </a:lnSpc>
              <a:spcBef>
                <a:spcPts val="750"/>
              </a:spcBef>
            </a:pPr>
            <a:r>
              <a:rPr lang="zh-CN" altLang="en-US" sz="2000" b="1" dirty="0">
                <a:solidFill>
                  <a:schemeClr val="bg1"/>
                </a:solidFill>
                <a:latin typeface="+mn-ea"/>
                <a:cs typeface="宋体" charset="-122"/>
              </a:rPr>
              <a:t>低通滤波器</a:t>
            </a:r>
          </a:p>
        </p:txBody>
      </p:sp>
      <p:pic>
        <p:nvPicPr>
          <p:cNvPr id="28" name="图片 27">
            <a:extLst>
              <a:ext uri="{FF2B5EF4-FFF2-40B4-BE49-F238E27FC236}">
                <a16:creationId xmlns:a16="http://schemas.microsoft.com/office/drawing/2014/main" id="{940CDA6D-035F-D9E2-BB43-D06940A4DE68}"/>
              </a:ext>
            </a:extLst>
          </p:cNvPr>
          <p:cNvPicPr>
            <a:picLocks noChangeAspect="1"/>
          </p:cNvPicPr>
          <p:nvPr/>
        </p:nvPicPr>
        <p:blipFill>
          <a:blip r:embed="rId8"/>
          <a:stretch>
            <a:fillRect/>
          </a:stretch>
        </p:blipFill>
        <p:spPr>
          <a:xfrm>
            <a:off x="1097635" y="4224484"/>
            <a:ext cx="1866667" cy="276190"/>
          </a:xfrm>
          <a:prstGeom prst="rect">
            <a:avLst/>
          </a:prstGeom>
        </p:spPr>
      </p:pic>
      <mc:AlternateContent xmlns:mc="http://schemas.openxmlformats.org/markup-compatibility/2006">
        <mc:Choice xmlns:p14="http://schemas.microsoft.com/office/powerpoint/2010/main" Requires="p14">
          <p:contentPart p14:bwMode="auto" r:id="rId9">
            <p14:nvContentPartPr>
              <p14:cNvPr id="29" name="墨迹 28">
                <a:extLst>
                  <a:ext uri="{FF2B5EF4-FFF2-40B4-BE49-F238E27FC236}">
                    <a16:creationId xmlns:a16="http://schemas.microsoft.com/office/drawing/2014/main" id="{C61D99B5-56E7-E931-4C4C-3533F7E3F69B}"/>
                  </a:ext>
                </a:extLst>
              </p14:cNvPr>
              <p14:cNvContentPartPr/>
              <p14:nvPr/>
            </p14:nvContentPartPr>
            <p14:xfrm>
              <a:off x="2693975" y="4267768"/>
              <a:ext cx="168120" cy="324720"/>
            </p14:xfrm>
          </p:contentPart>
        </mc:Choice>
        <mc:Fallback>
          <p:pic>
            <p:nvPicPr>
              <p:cNvPr id="29" name="墨迹 28">
                <a:extLst>
                  <a:ext uri="{FF2B5EF4-FFF2-40B4-BE49-F238E27FC236}">
                    <a16:creationId xmlns:a16="http://schemas.microsoft.com/office/drawing/2014/main" id="{C61D99B5-56E7-E931-4C4C-3533F7E3F69B}"/>
                  </a:ext>
                </a:extLst>
              </p:cNvPr>
              <p:cNvPicPr/>
              <p:nvPr/>
            </p:nvPicPr>
            <p:blipFill>
              <a:blip r:embed="rId10"/>
              <a:stretch>
                <a:fillRect/>
              </a:stretch>
            </p:blipFill>
            <p:spPr>
              <a:xfrm>
                <a:off x="2685335" y="4258768"/>
                <a:ext cx="185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4" name="墨迹 33">
                <a:extLst>
                  <a:ext uri="{FF2B5EF4-FFF2-40B4-BE49-F238E27FC236}">
                    <a16:creationId xmlns:a16="http://schemas.microsoft.com/office/drawing/2014/main" id="{CEBEF528-64B1-B79B-C6AD-3DE94A1D68EE}"/>
                  </a:ext>
                </a:extLst>
              </p14:cNvPr>
              <p14:cNvContentPartPr/>
              <p14:nvPr/>
            </p14:nvContentPartPr>
            <p14:xfrm>
              <a:off x="2900975" y="4200448"/>
              <a:ext cx="57600" cy="252720"/>
            </p14:xfrm>
          </p:contentPart>
        </mc:Choice>
        <mc:Fallback>
          <p:pic>
            <p:nvPicPr>
              <p:cNvPr id="34" name="墨迹 33">
                <a:extLst>
                  <a:ext uri="{FF2B5EF4-FFF2-40B4-BE49-F238E27FC236}">
                    <a16:creationId xmlns:a16="http://schemas.microsoft.com/office/drawing/2014/main" id="{CEBEF528-64B1-B79B-C6AD-3DE94A1D68EE}"/>
                  </a:ext>
                </a:extLst>
              </p:cNvPr>
              <p:cNvPicPr/>
              <p:nvPr/>
            </p:nvPicPr>
            <p:blipFill>
              <a:blip r:embed="rId12"/>
              <a:stretch>
                <a:fillRect/>
              </a:stretch>
            </p:blipFill>
            <p:spPr>
              <a:xfrm>
                <a:off x="2892335" y="4191808"/>
                <a:ext cx="75240" cy="270360"/>
              </a:xfrm>
              <a:prstGeom prst="rect">
                <a:avLst/>
              </a:prstGeom>
            </p:spPr>
          </p:pic>
        </mc:Fallback>
      </mc:AlternateContent>
      <p:pic>
        <p:nvPicPr>
          <p:cNvPr id="36" name="图片 35">
            <a:extLst>
              <a:ext uri="{FF2B5EF4-FFF2-40B4-BE49-F238E27FC236}">
                <a16:creationId xmlns:a16="http://schemas.microsoft.com/office/drawing/2014/main" id="{60159BB9-BA5E-CC9B-1053-9137675E0038}"/>
              </a:ext>
            </a:extLst>
          </p:cNvPr>
          <p:cNvPicPr>
            <a:picLocks noChangeAspect="1"/>
          </p:cNvPicPr>
          <p:nvPr/>
        </p:nvPicPr>
        <p:blipFill>
          <a:blip r:embed="rId13"/>
          <a:stretch>
            <a:fillRect/>
          </a:stretch>
        </p:blipFill>
        <p:spPr>
          <a:xfrm>
            <a:off x="4664575" y="4148293"/>
            <a:ext cx="2590476" cy="428571"/>
          </a:xfrm>
          <a:prstGeom prst="rect">
            <a:avLst/>
          </a:prstGeom>
        </p:spPr>
      </p:pic>
      <p:pic>
        <p:nvPicPr>
          <p:cNvPr id="38" name="图片 37">
            <a:extLst>
              <a:ext uri="{FF2B5EF4-FFF2-40B4-BE49-F238E27FC236}">
                <a16:creationId xmlns:a16="http://schemas.microsoft.com/office/drawing/2014/main" id="{C98D3C4F-0537-B811-CE37-625A663281D5}"/>
              </a:ext>
            </a:extLst>
          </p:cNvPr>
          <p:cNvPicPr>
            <a:picLocks noChangeAspect="1"/>
          </p:cNvPicPr>
          <p:nvPr/>
        </p:nvPicPr>
        <p:blipFill>
          <a:blip r:embed="rId14"/>
          <a:stretch>
            <a:fillRect/>
          </a:stretch>
        </p:blipFill>
        <p:spPr>
          <a:xfrm>
            <a:off x="9557095" y="4200387"/>
            <a:ext cx="1314286" cy="314286"/>
          </a:xfrm>
          <a:prstGeom prst="rect">
            <a:avLst/>
          </a:prstGeom>
        </p:spPr>
      </p:pic>
    </p:spTree>
    <p:extLst>
      <p:ext uri="{BB962C8B-B14F-4D97-AF65-F5344CB8AC3E}">
        <p14:creationId xmlns:p14="http://schemas.microsoft.com/office/powerpoint/2010/main" val="3532038612"/>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4" cstate="print">
            <a:lum bright="8000"/>
            <a:alphaModFix amt="32000"/>
          </a:blip>
          <a:srcRect l="19707" t="23519" r="19707" b="52337"/>
          <a:stretch/>
        </p:blipFill>
        <p:spPr>
          <a:xfrm>
            <a:off x="-86227" y="-166777"/>
            <a:ext cx="12192000" cy="6858000"/>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文本框 2">
            <a:extLst>
              <a:ext uri="{FF2B5EF4-FFF2-40B4-BE49-F238E27FC236}">
                <a16:creationId xmlns:a16="http://schemas.microsoft.com/office/drawing/2014/main" id="{750558B7-57B5-FBDF-1360-E2376011E3BF}"/>
              </a:ext>
            </a:extLst>
          </p:cNvPr>
          <p:cNvSpPr txBox="1"/>
          <p:nvPr/>
        </p:nvSpPr>
        <p:spPr>
          <a:xfrm>
            <a:off x="1725992" y="360318"/>
            <a:ext cx="8665746" cy="1938992"/>
          </a:xfrm>
          <a:prstGeom prst="rect">
            <a:avLst/>
          </a:prstGeom>
          <a:noFill/>
        </p:spPr>
        <p:txBody>
          <a:bodyPr wrap="square">
            <a:spAutoFit/>
          </a:bodyPr>
          <a:lstStyle/>
          <a:p>
            <a:pPr algn="l"/>
            <a:r>
              <a:rPr lang="zh-CN" altLang="en-US" sz="2400" b="1" dirty="0">
                <a:solidFill>
                  <a:schemeClr val="bg1"/>
                </a:solidFill>
                <a:latin typeface="+mn-ea"/>
              </a:rPr>
              <a:t>低通滤波器输出信号（</a:t>
            </a:r>
            <a:r>
              <a:rPr lang="en-US" altLang="zh-CN" sz="2400" b="1" dirty="0">
                <a:solidFill>
                  <a:schemeClr val="bg1"/>
                </a:solidFill>
                <a:latin typeface="+mn-ea"/>
              </a:rPr>
              <a:t>Low-pass Filter Output Signal</a:t>
            </a:r>
            <a:r>
              <a:rPr lang="zh-CN" altLang="en-US" sz="2400" b="1" dirty="0">
                <a:solidFill>
                  <a:schemeClr val="bg1"/>
                </a:solidFill>
                <a:latin typeface="+mn-ea"/>
              </a:rPr>
              <a:t>）：</a:t>
            </a:r>
          </a:p>
          <a:p>
            <a:pPr algn="l">
              <a:buFont typeface="Arial" panose="020B0604020202020204" pitchFamily="34" charset="0"/>
              <a:buChar char="•"/>
            </a:pPr>
            <a:r>
              <a:rPr lang="zh-CN" altLang="en-US" sz="2400" b="1" dirty="0">
                <a:solidFill>
                  <a:schemeClr val="bg1"/>
                </a:solidFill>
                <a:latin typeface="+mn-ea"/>
              </a:rPr>
              <a:t>混频器输出信号经过低通滤波器处理，去除高频成分，得到平滑的误差信号。</a:t>
            </a:r>
          </a:p>
          <a:p>
            <a:pPr algn="l">
              <a:buFont typeface="Arial" panose="020B0604020202020204" pitchFamily="34" charset="0"/>
              <a:buChar char="•"/>
            </a:pPr>
            <a:r>
              <a:rPr lang="zh-CN" altLang="en-US" sz="2400" b="1" dirty="0">
                <a:solidFill>
                  <a:schemeClr val="bg1"/>
                </a:solidFill>
                <a:latin typeface="+mn-ea"/>
              </a:rPr>
              <a:t>低通滤波器的作用是平滑混频器输出信号，并减小高频噪声对相位测量的影响。</a:t>
            </a:r>
          </a:p>
        </p:txBody>
      </p:sp>
      <p:sp>
        <p:nvSpPr>
          <p:cNvPr id="4" name="文本框 3">
            <a:extLst>
              <a:ext uri="{FF2B5EF4-FFF2-40B4-BE49-F238E27FC236}">
                <a16:creationId xmlns:a16="http://schemas.microsoft.com/office/drawing/2014/main" id="{4D5711E3-ED4C-92E5-688E-397C34E1CA0D}"/>
              </a:ext>
            </a:extLst>
          </p:cNvPr>
          <p:cNvSpPr txBox="1"/>
          <p:nvPr/>
        </p:nvSpPr>
        <p:spPr>
          <a:xfrm>
            <a:off x="1725992" y="2659628"/>
            <a:ext cx="8591477" cy="1569660"/>
          </a:xfrm>
          <a:prstGeom prst="rect">
            <a:avLst/>
          </a:prstGeom>
          <a:noFill/>
        </p:spPr>
        <p:txBody>
          <a:bodyPr wrap="square">
            <a:spAutoFit/>
          </a:bodyPr>
          <a:lstStyle/>
          <a:p>
            <a:pPr algn="l"/>
            <a:r>
              <a:rPr lang="zh-CN" altLang="en-US" sz="2400" b="1" dirty="0">
                <a:solidFill>
                  <a:schemeClr val="bg1"/>
                </a:solidFill>
                <a:latin typeface="+mn-ea"/>
              </a:rPr>
              <a:t>控制信号（</a:t>
            </a:r>
            <a:r>
              <a:rPr lang="en-US" altLang="zh-CN" sz="2400" b="1" dirty="0">
                <a:solidFill>
                  <a:schemeClr val="bg1"/>
                </a:solidFill>
                <a:latin typeface="+mn-ea"/>
              </a:rPr>
              <a:t>Control Signal</a:t>
            </a:r>
            <a:r>
              <a:rPr lang="zh-CN" altLang="en-US" sz="2400" b="1" dirty="0">
                <a:solidFill>
                  <a:schemeClr val="bg1"/>
                </a:solidFill>
                <a:latin typeface="+mn-ea"/>
              </a:rPr>
              <a:t>）：</a:t>
            </a:r>
          </a:p>
          <a:p>
            <a:pPr algn="l">
              <a:buFont typeface="Arial" panose="020B0604020202020204" pitchFamily="34" charset="0"/>
              <a:buChar char="•"/>
            </a:pPr>
            <a:r>
              <a:rPr lang="zh-CN" altLang="en-US" sz="2400" b="1" dirty="0">
                <a:solidFill>
                  <a:schemeClr val="bg1"/>
                </a:solidFill>
                <a:latin typeface="+mn-ea"/>
              </a:rPr>
              <a:t>控制信号是由</a:t>
            </a:r>
            <a:r>
              <a:rPr lang="en-US" altLang="zh-CN" sz="2400" b="1" dirty="0">
                <a:solidFill>
                  <a:schemeClr val="bg1"/>
                </a:solidFill>
                <a:latin typeface="+mn-ea"/>
              </a:rPr>
              <a:t>PLL</a:t>
            </a:r>
            <a:r>
              <a:rPr lang="zh-CN" altLang="en-US" sz="2400" b="1" dirty="0">
                <a:solidFill>
                  <a:schemeClr val="bg1"/>
                </a:solidFill>
                <a:latin typeface="+mn-ea"/>
              </a:rPr>
              <a:t>的控制算法根据相位误差计算得到的。</a:t>
            </a:r>
          </a:p>
          <a:p>
            <a:pPr algn="l">
              <a:buFont typeface="Arial" panose="020B0604020202020204" pitchFamily="34" charset="0"/>
              <a:buChar char="•"/>
            </a:pPr>
            <a:r>
              <a:rPr lang="zh-CN" altLang="en-US" sz="2400" b="1" dirty="0">
                <a:solidFill>
                  <a:schemeClr val="bg1"/>
                </a:solidFill>
                <a:latin typeface="+mn-ea"/>
              </a:rPr>
              <a:t>控制信号的作用是根据相位误差来调整数字控制振荡器（</a:t>
            </a:r>
            <a:r>
              <a:rPr lang="en-US" altLang="zh-CN" sz="2400" b="1" dirty="0">
                <a:solidFill>
                  <a:schemeClr val="bg1"/>
                </a:solidFill>
                <a:latin typeface="+mn-ea"/>
              </a:rPr>
              <a:t>NCO</a:t>
            </a:r>
            <a:r>
              <a:rPr lang="zh-CN" altLang="en-US" sz="2400" b="1" dirty="0">
                <a:solidFill>
                  <a:schemeClr val="bg1"/>
                </a:solidFill>
                <a:latin typeface="+mn-ea"/>
              </a:rPr>
              <a:t>）的参数，以使输出信号的相位与输入信号保持同步。</a:t>
            </a:r>
          </a:p>
        </p:txBody>
      </p:sp>
      <p:sp>
        <p:nvSpPr>
          <p:cNvPr id="6" name="文本框 5">
            <a:extLst>
              <a:ext uri="{FF2B5EF4-FFF2-40B4-BE49-F238E27FC236}">
                <a16:creationId xmlns:a16="http://schemas.microsoft.com/office/drawing/2014/main" id="{92853C92-C18F-6C71-CBBC-E974C954364F}"/>
              </a:ext>
            </a:extLst>
          </p:cNvPr>
          <p:cNvSpPr txBox="1"/>
          <p:nvPr/>
        </p:nvSpPr>
        <p:spPr>
          <a:xfrm>
            <a:off x="1725992" y="4516892"/>
            <a:ext cx="8591477" cy="1938992"/>
          </a:xfrm>
          <a:prstGeom prst="rect">
            <a:avLst/>
          </a:prstGeom>
          <a:noFill/>
        </p:spPr>
        <p:txBody>
          <a:bodyPr wrap="square">
            <a:spAutoFit/>
          </a:bodyPr>
          <a:lstStyle/>
          <a:p>
            <a:pPr algn="l"/>
            <a:r>
              <a:rPr lang="zh-CN" altLang="en-US" sz="2400" b="1" dirty="0">
                <a:solidFill>
                  <a:schemeClr val="bg1"/>
                </a:solidFill>
                <a:latin typeface="+mn-ea"/>
              </a:rPr>
              <a:t>本地参考信号（</a:t>
            </a:r>
            <a:r>
              <a:rPr lang="en-US" altLang="zh-CN" sz="2400" b="1" dirty="0">
                <a:solidFill>
                  <a:schemeClr val="bg1"/>
                </a:solidFill>
                <a:latin typeface="+mn-ea"/>
              </a:rPr>
              <a:t>Local Reference Signal</a:t>
            </a:r>
            <a:r>
              <a:rPr lang="zh-CN" altLang="en-US" sz="2400" b="1" dirty="0">
                <a:solidFill>
                  <a:schemeClr val="bg1"/>
                </a:solidFill>
                <a:latin typeface="+mn-ea"/>
              </a:rPr>
              <a:t>）：</a:t>
            </a:r>
          </a:p>
          <a:p>
            <a:pPr algn="l">
              <a:buFont typeface="Arial" panose="020B0604020202020204" pitchFamily="34" charset="0"/>
              <a:buChar char="•"/>
            </a:pPr>
            <a:r>
              <a:rPr lang="zh-CN" altLang="en-US" sz="2400" b="1" dirty="0">
                <a:solidFill>
                  <a:schemeClr val="bg1"/>
                </a:solidFill>
                <a:latin typeface="+mn-ea"/>
              </a:rPr>
              <a:t>本地参考信号是由数字控制振荡器（</a:t>
            </a:r>
            <a:r>
              <a:rPr lang="en-US" altLang="zh-CN" sz="2400" b="1" dirty="0">
                <a:solidFill>
                  <a:schemeClr val="bg1"/>
                </a:solidFill>
                <a:latin typeface="+mn-ea"/>
              </a:rPr>
              <a:t>NCO</a:t>
            </a:r>
            <a:r>
              <a:rPr lang="zh-CN" altLang="en-US" sz="2400" b="1" dirty="0">
                <a:solidFill>
                  <a:schemeClr val="bg1"/>
                </a:solidFill>
                <a:latin typeface="+mn-ea"/>
              </a:rPr>
              <a:t>）生成的参考信号。</a:t>
            </a:r>
          </a:p>
          <a:p>
            <a:pPr algn="l">
              <a:buFont typeface="Arial" panose="020B0604020202020204" pitchFamily="34" charset="0"/>
              <a:buChar char="•"/>
            </a:pPr>
            <a:r>
              <a:rPr lang="zh-CN" altLang="en-US" sz="2400" b="1" dirty="0">
                <a:solidFill>
                  <a:schemeClr val="bg1"/>
                </a:solidFill>
                <a:latin typeface="+mn-ea"/>
              </a:rPr>
              <a:t>它的频率和相位可以通过控制</a:t>
            </a:r>
            <a:r>
              <a:rPr lang="en-US" altLang="zh-CN" sz="2400" b="1" dirty="0">
                <a:solidFill>
                  <a:schemeClr val="bg1"/>
                </a:solidFill>
                <a:latin typeface="+mn-ea"/>
              </a:rPr>
              <a:t>NCO</a:t>
            </a:r>
            <a:r>
              <a:rPr lang="zh-CN" altLang="en-US" sz="2400" b="1" dirty="0">
                <a:solidFill>
                  <a:schemeClr val="bg1"/>
                </a:solidFill>
                <a:latin typeface="+mn-ea"/>
              </a:rPr>
              <a:t>的参数来调整，用于与输入信号进行比较和同步。</a:t>
            </a:r>
          </a:p>
          <a:p>
            <a:pPr algn="l">
              <a:buFont typeface="Arial" panose="020B0604020202020204" pitchFamily="34" charset="0"/>
              <a:buChar char="•"/>
            </a:pPr>
            <a:endParaRPr lang="zh-CN" altLang="en-US" sz="2400" b="1" dirty="0">
              <a:solidFill>
                <a:schemeClr val="bg1"/>
              </a:solidFill>
              <a:latin typeface="+mn-ea"/>
            </a:endParaRPr>
          </a:p>
        </p:txBody>
      </p:sp>
    </p:spTree>
    <p:extLst>
      <p:ext uri="{BB962C8B-B14F-4D97-AF65-F5344CB8AC3E}">
        <p14:creationId xmlns:p14="http://schemas.microsoft.com/office/powerpoint/2010/main" val="2178546587"/>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30">
            <a:extLst>
              <a:ext uri="{FF2B5EF4-FFF2-40B4-BE49-F238E27FC236}">
                <a16:creationId xmlns:a16="http://schemas.microsoft.com/office/drawing/2014/main" id="{614EC4B8-353A-4CE0-B582-BB97E9C6C006}"/>
              </a:ext>
            </a:extLst>
          </p:cNvPr>
          <p:cNvPicPr>
            <a:picLocks noChangeAspect="1"/>
          </p:cNvPicPr>
          <p:nvPr/>
        </p:nvPicPr>
        <p:blipFill rotWithShape="1">
          <a:blip r:embed="rId3" cstate="print">
            <a:lum bright="8000"/>
            <a:alphaModFix amt="32000"/>
          </a:blip>
          <a:srcRect l="19707" t="23519" r="19707" b="52337"/>
          <a:stretch/>
        </p:blipFill>
        <p:spPr>
          <a:xfrm>
            <a:off x="-74195" y="-154745"/>
            <a:ext cx="12192000" cy="6858000"/>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pic>
        <p:nvPicPr>
          <p:cNvPr id="5" name="图片 4">
            <a:extLst>
              <a:ext uri="{FF2B5EF4-FFF2-40B4-BE49-F238E27FC236}">
                <a16:creationId xmlns:a16="http://schemas.microsoft.com/office/drawing/2014/main" id="{AB22D34D-6350-650A-C5A9-957D0C0002C1}"/>
              </a:ext>
            </a:extLst>
          </p:cNvPr>
          <p:cNvPicPr>
            <a:picLocks noChangeAspect="1"/>
          </p:cNvPicPr>
          <p:nvPr/>
        </p:nvPicPr>
        <p:blipFill>
          <a:blip r:embed="rId4"/>
          <a:stretch>
            <a:fillRect/>
          </a:stretch>
        </p:blipFill>
        <p:spPr>
          <a:xfrm>
            <a:off x="1580192" y="877590"/>
            <a:ext cx="8742857" cy="4609524"/>
          </a:xfrm>
          <a:prstGeom prst="rect">
            <a:avLst/>
          </a:prstGeom>
        </p:spPr>
      </p:pic>
    </p:spTree>
    <p:extLst>
      <p:ext uri="{BB962C8B-B14F-4D97-AF65-F5344CB8AC3E}">
        <p14:creationId xmlns:p14="http://schemas.microsoft.com/office/powerpoint/2010/main" val="2559550552"/>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自定义 1">
      <a:majorFont>
        <a:latin typeface="思源黑体 CN Bold"/>
        <a:ea typeface="思源黑体 CN Bold"/>
        <a:cs typeface=""/>
      </a:majorFont>
      <a:minorFont>
        <a:latin typeface="思源黑体"/>
        <a:ea typeface="思源黑体 CN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294</Words>
  <Application>Microsoft Office PowerPoint</Application>
  <PresentationFormat>宽屏</PresentationFormat>
  <Paragraphs>29</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思源黑体</vt:lpstr>
      <vt:lpstr>思源黑体 CN Bold</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nan</dc:creator>
  <cp:lastModifiedBy>洪昆 谌</cp:lastModifiedBy>
  <cp:revision>34</cp:revision>
  <dcterms:created xsi:type="dcterms:W3CDTF">2021-03-18T13:05:15Z</dcterms:created>
  <dcterms:modified xsi:type="dcterms:W3CDTF">2023-06-29T16:57:17Z</dcterms:modified>
</cp:coreProperties>
</file>