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comments/modernComment_1C6_E1F1B1D4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0" r:id="rId2"/>
    <p:sldId id="452" r:id="rId3"/>
    <p:sldId id="453" r:id="rId4"/>
    <p:sldId id="454" r:id="rId5"/>
    <p:sldId id="455" r:id="rId6"/>
    <p:sldId id="4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40E53B-8A0F-6B9B-EFF1-46E5C3E33CF1}" name="洪昆 谌" initials="洪谌" userId="6520a512c528ded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162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洪昆 谌" userId="6520a512c528ded1" providerId="LiveId" clId="{7957B387-2EFE-4422-B450-20CCC5798C65}"/>
    <pc:docChg chg="modSld">
      <pc:chgData name="洪昆 谌" userId="6520a512c528ded1" providerId="LiveId" clId="{7957B387-2EFE-4422-B450-20CCC5798C65}" dt="2023-06-20T07:17:59.883" v="2" actId="1076"/>
      <pc:docMkLst>
        <pc:docMk/>
      </pc:docMkLst>
      <pc:sldChg chg="modSp mod">
        <pc:chgData name="洪昆 谌" userId="6520a512c528ded1" providerId="LiveId" clId="{7957B387-2EFE-4422-B450-20CCC5798C65}" dt="2023-06-20T07:17:59.883" v="2" actId="1076"/>
        <pc:sldMkLst>
          <pc:docMk/>
          <pc:sldMk cId="1200803110" sldId="453"/>
        </pc:sldMkLst>
        <pc:picChg chg="mod">
          <ac:chgData name="洪昆 谌" userId="6520a512c528ded1" providerId="LiveId" clId="{7957B387-2EFE-4422-B450-20CCC5798C65}" dt="2023-06-20T07:17:59.883" v="2" actId="1076"/>
          <ac:picMkLst>
            <pc:docMk/>
            <pc:sldMk cId="1200803110" sldId="453"/>
            <ac:picMk id="11" creationId="{A31F996D-68F4-CC0B-4E43-B5DA350E09ED}"/>
          </ac:picMkLst>
        </pc:picChg>
      </pc:sldChg>
    </pc:docChg>
  </pc:docChgLst>
</pc:chgInfo>
</file>

<file path=ppt/comments/modernComment_1C6_E1F1B1D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36601FD-AA04-401A-B48C-8578AE3E0175}" authorId="{0C40E53B-8A0F-6B9B-EFF1-46E5C3E33CF1}" created="2023-07-13T18:00:30.736">
    <pc:sldMkLst xmlns:pc="http://schemas.microsoft.com/office/powerpoint/2013/main/command">
      <pc:docMk/>
      <pc:sldMk cId="3790713300" sldId="454"/>
    </pc:sldMkLst>
    <p188:txBody>
      <a:bodyPr/>
      <a:lstStyle/>
      <a:p>
        <a:r>
          <a:rPr lang="zh-CN" altLang="en-US"/>
          <a:t>斯塔是为了证明结论的普适性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7:56:08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 24575,'-12'15'0,"0"1"0,0 0 0,2 1 0,0 1 0,1 0 0,1 0 0,-8 28 0,-27 52 0,-91 142 0,123-215 0,1 1 0,-8 33 0,9-29 0,-16 40 0,-75 141-1365,89-185-5461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7:56:1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24575,'-10'60'0,"0"-12"0,3 335 0,9-232 0,0-130 0,1 0 0,1-1 0,2 1 0,-1-1 0,2 0 0,17 33 0,3 15 0,-17-34-14,-2 2-1,-2-1 1,3 37-1,-1-10-1292,-5-39-5519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7:56:12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24575,'5'0'0,"4"0"0,11 0 0,5 0 0,3 0 0,0 0 0,0 0 0,0 0 0,-6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7:56:1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24575,'-4'0'0,"3"0"0,5 0 0,7 0 0,10 0 0,5 0 0,2 0 0,2 0 0,-2 0 0,0 0 0,-5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7:56:1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24575,'0'4'0,"8"2"0,7-1 0,6-1 0,3-1 0,1-1 0,1-1 0,0 0 0,5-1 0,-4-1-8191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7:57:44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24575,'1'25'0,"-1"0"0,-1 0 0,-2 0 0,0 0 0,-2 0 0,-13 42 0,6-29 0,2-1 0,1 1 0,2 0 0,-4 66 0,12 161 0,2-117 0,-4-142 0,1 0 0,1 0 0,-1-1 0,1 1 0,0 0 0,0 0 0,1-1 0,-1 1 0,1 0 0,1-1 0,-1 0 0,1 1 0,0-1 0,4 6 0,-3-8 0,0 1 0,0 0 0,0-1 0,0 0 0,1 0 0,0 0 0,-1-1 0,1 1 0,0-1 0,0-1 0,0 1 0,0 0 0,1-1 0,-1 0 0,9 0 0,73 4-1232,45-8-7502,-22-1 5099,48 6 3656,-8 1 4626,0-9 4286,-141 5-8933,1-1 0,-1 0 0,0-1 0,1 0 0,-1-1 0,-1 0 0,1 0 0,0 0 0,-1-1 0,0-1 0,0 1 0,-1-2 0,1 1 0,-1-1 0,-1 0 0,1 0 0,-1 0 0,0-1 0,-1 0 0,0 0 0,0-1 0,-1 0 0,0 1 0,-1-1 0,1-1 0,1-9 0,7-56 0,-4 0 0,-2-1 0,-7-101 0,1 80 0,0 89 0,0 0 0,0 1 0,-1-1 0,0 0 0,0 1 0,-1-1 0,0 1 0,0-1 0,-1 1 0,0 0 0,0 0 0,-1 0 0,0 1 0,0-1 0,0 1 0,-1 0 0,0 0 0,0 0 0,0 1 0,-1-1 0,0 2 0,0-1 0,0 0 0,-1 1 0,0 0 0,-7-3 0,-34-21 0,36 20 0,-1 1 0,1 0 0,-2 0 0,1 1 0,-26-7 0,35 12 0,0 0 0,0 1 0,-1 0 0,1-1 0,0 2 0,-1-1 0,1 0 0,0 1 0,0 0 0,-1 0 0,1 0 0,0 1 0,0-1 0,0 1 0,1 0 0,-1 0 0,0 0 0,1 1 0,-1-1 0,1 1 0,0 0 0,-1 0 0,1 0 0,-4 6 0,-10 13 0,1 0 0,1 1 0,1 1 0,1 1 0,-17 46 0,-32 138 0,9-23 0,44-153 0,2 0 0,0 0 0,-1 35 0,4-34 0,-3 63 0,7 136 0,3-90 0,-3 171-1365,0-290-5461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7:57:4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24575,'4'0'0,"14"-4"0,13-2 0,4 1 0,10-7 0,1-3 0,1 3 0,9-2 0,0 2 0,-10 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7:57:47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24575,'318'-19'0,"-185"13"-1365,-107 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29974-C23C-4877-8D45-C4510972E9B4}" type="datetimeFigureOut">
              <a:rPr lang="zh-CN" altLang="en-US" smtClean="0"/>
              <a:pPr/>
              <a:t>2023/7/14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CD63C-2A94-4F07-969A-0F361471F6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4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7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40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0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7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6E013-BF77-4D81-BB48-C24B49D7A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E4723-5C52-4464-8E63-C62C74FAD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B9D9C-8E8E-402A-8E51-2DDE3C12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BA26E-1096-4C95-A257-3B2CB0B7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4830D-AE6D-4746-8484-7B93FD77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FBC5C-B3E4-4EAB-AD95-18C676B8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22C97-ED27-4FD2-ACDD-F67D15055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AE09D-E8FC-43D8-90E2-6CAA5A7E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6922A-92B2-4231-B7A4-F29CAA96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5BB12-EA69-43FA-8234-93051053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3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D71C3A-C372-404D-9F27-596B5EB5B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7D2A18-F460-4AB0-8586-56722790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1EA11-D106-4C72-9061-B891C6A8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C874D-9F23-41AE-B212-C2752094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D1DF9-0F0C-48D6-8655-3813EC10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0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73864-E5D8-4E8F-8B72-E93EAE51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0AD83-AF21-4D2D-8F69-BD439540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776B8-42CF-4602-BCED-C982F405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61A44-0CC8-40A6-BE66-83B48913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56A5B-00FA-41F3-9EB1-50E59939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0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C5F86-24A2-437E-AA0B-C710088A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13E9E-DC16-42CA-BD6E-5C39A3325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65962-92C6-43A4-A80B-28723069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7A35E-8659-4A19-A824-DCC60E37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54A68-715B-4503-92C8-F3339A81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7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947F2-71F2-4C1B-9FD9-554BDAD0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06B87-4CDA-428D-ADB0-1EDFC8332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FE519-242D-4B26-B99D-5D7E26006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D7E42-E702-4AEE-9FB8-C0D4CCD6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53BB2-FCAC-43E9-9598-650FDF8D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22CAA-5A26-46F2-AEA2-CA06F114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4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35904-3861-4701-A8FE-3CBA7FFB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013CF-3F2D-402C-8CF0-A0B2C5560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00F635-33C8-4211-B2A8-5A787BCE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4B81F-279C-409C-A886-44E6B0AC7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185A21-AAF4-43C0-9EB8-35B9DB3EF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80365-9231-4A20-9270-04F1685E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D4B54-FD8A-4DE5-A27C-F0007D42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D67343-78E3-4708-B4F4-D7F26874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BB41-895F-4F07-BCEF-E8A53AEE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8B67AA-E873-4657-8C88-45F03DC4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0CCA5-5D6A-48E9-A520-E96C98C8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E35CB2-2EED-4065-99BB-2C1BE402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2B8266-F371-42B0-9170-ACA50EFD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5BB8B6-87EA-4043-BE83-38ADBF4B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DA1C82-8530-4D43-9BA0-82FFDC76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2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C28-C2FC-4A15-A4B4-23EDB6CA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57BD4-C940-40DE-91A2-DDDA8855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119E9-5E62-4A37-BFE3-C78CFBAE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BD1DE-B177-413C-8072-5D2C9818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F2880-B9A5-42FC-AFFB-BFB0F9B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F9E7F-0B13-481B-AB11-83A5CA7A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3F00E-8FD1-4E3E-B700-143287CE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846D49-CFC9-4A68-BBDC-721FACA84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B1F057-03BB-4578-8F38-AB8FD110C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55F9E-377D-42EA-B07B-AA09B23C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FBACF3-9ED0-4A3E-B155-13301357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76247-1562-40C2-97C1-3AE23D5A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0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DB37F2-2BE7-42ED-B130-CDFA5BE0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F2B6F-A064-42E4-9FDF-DFC9568F4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DD200-398C-4EB7-B11A-AECBADB24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DF12-7B9A-4B82-995F-64D88A0CD6AC}" type="datetimeFigureOut">
              <a:rPr lang="zh-CN" altLang="en-US" smtClean="0"/>
              <a:pPr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1A056-AFE4-4337-8CE0-EF4E8018B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B9FC5-8847-4937-8DD8-C930A10FA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0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4.xml"/><Relationship Id="rId18" Type="http://schemas.openxmlformats.org/officeDocument/2006/relationships/image" Target="../media/image10.png"/><Relationship Id="rId3" Type="http://schemas.openxmlformats.org/officeDocument/2006/relationships/image" Target="../media/image1.emf"/><Relationship Id="rId21" Type="http://schemas.openxmlformats.org/officeDocument/2006/relationships/customXml" Target="../ink/ink8.xml"/><Relationship Id="rId7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3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19" Type="http://schemas.openxmlformats.org/officeDocument/2006/relationships/customXml" Target="../ink/ink7.xml"/><Relationship Id="rId4" Type="http://schemas.openxmlformats.org/officeDocument/2006/relationships/image" Target="../media/image2.png"/><Relationship Id="rId9" Type="http://schemas.openxmlformats.org/officeDocument/2006/relationships/customXml" Target="../ink/ink2.xml"/><Relationship Id="rId14" Type="http://schemas.openxmlformats.org/officeDocument/2006/relationships/customXml" Target="../ink/ink5.xml"/><Relationship Id="rId2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18/10/relationships/comments" Target="../comments/modernComment_1C6_E1F1B1D4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.emf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12192000" cy="29759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0"/>
            <a:ext cx="12192000" cy="295274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5" name="矩形 34"/>
          <p:cNvSpPr/>
          <p:nvPr/>
        </p:nvSpPr>
        <p:spPr>
          <a:xfrm>
            <a:off x="0" y="6184669"/>
            <a:ext cx="12192000" cy="6733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51775" y="2657476"/>
            <a:ext cx="2820988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+mn-ea"/>
            </a:endParaRPr>
          </a:p>
        </p:txBody>
      </p:sp>
      <p:sp>
        <p:nvSpPr>
          <p:cNvPr id="24" name="4"/>
          <p:cNvSpPr txBox="1"/>
          <p:nvPr>
            <p:custDataLst>
              <p:tags r:id="rId1"/>
            </p:custDataLst>
          </p:nvPr>
        </p:nvSpPr>
        <p:spPr>
          <a:xfrm>
            <a:off x="2709110" y="1353326"/>
            <a:ext cx="6208295" cy="1441061"/>
          </a:xfrm>
          <a:prstGeom prst="rect">
            <a:avLst/>
          </a:prstGeom>
          <a:noFill/>
        </p:spPr>
        <p:txBody>
          <a:bodyPr wrap="square" lIns="86005" tIns="43002" rIns="86005" bIns="43002" anchor="ctr">
            <a:spAutoFit/>
          </a:bodyPr>
          <a:lstStyle/>
          <a:p>
            <a:pPr algn="l">
              <a:defRPr/>
            </a:pPr>
            <a:r>
              <a:rPr lang="en-US" altLang="zh-CN" sz="8800" b="1" dirty="0">
                <a:solidFill>
                  <a:schemeClr val="bg1"/>
                </a:solidFill>
                <a:latin typeface="+mn-ea"/>
              </a:rPr>
              <a:t>Chapter 3.8</a:t>
            </a:r>
          </a:p>
        </p:txBody>
      </p:sp>
      <p:pic>
        <p:nvPicPr>
          <p:cNvPr id="34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6187356"/>
            <a:ext cx="12192000" cy="670644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文本">
            <a:extLst>
              <a:ext uri="{FF2B5EF4-FFF2-40B4-BE49-F238E27FC236}">
                <a16:creationId xmlns:a16="http://schemas.microsoft.com/office/drawing/2014/main" id="{70E36992-3796-0522-7A85-39C61DA4E5BE}"/>
              </a:ext>
            </a:extLst>
          </p:cNvPr>
          <p:cNvSpPr/>
          <p:nvPr/>
        </p:nvSpPr>
        <p:spPr>
          <a:xfrm>
            <a:off x="1889760" y="3732214"/>
            <a:ext cx="9109165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4800" b="1" dirty="0">
                <a:solidFill>
                  <a:schemeClr val="accent4"/>
                </a:solidFill>
                <a:latin typeface="+mn-ea"/>
                <a:cs typeface="Segoe UI Light" panose="020B0502040204020203" pitchFamily="34" charset="0"/>
              </a:rPr>
              <a:t>Demodulation Using IQ Methods</a:t>
            </a:r>
            <a:endParaRPr lang="zh-CN" altLang="en-US" sz="4800" b="1" dirty="0">
              <a:solidFill>
                <a:schemeClr val="accent4"/>
              </a:solidFill>
              <a:latin typeface="+mn-ea"/>
              <a:cs typeface="Segoe UI Light" panose="020B0502040204020203" pitchFamily="34" charset="0"/>
              <a:sym typeface="inpin heiti" charset="-122"/>
            </a:endParaRPr>
          </a:p>
        </p:txBody>
      </p:sp>
      <p:sp>
        <p:nvSpPr>
          <p:cNvPr id="2" name="文本">
            <a:extLst>
              <a:ext uri="{FF2B5EF4-FFF2-40B4-BE49-F238E27FC236}">
                <a16:creationId xmlns:a16="http://schemas.microsoft.com/office/drawing/2014/main" id="{76BE4BC8-A69A-51EA-2141-BA97A515CE5F}"/>
              </a:ext>
            </a:extLst>
          </p:cNvPr>
          <p:cNvSpPr/>
          <p:nvPr/>
        </p:nvSpPr>
        <p:spPr>
          <a:xfrm>
            <a:off x="8730344" y="5004608"/>
            <a:ext cx="1240972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accent4"/>
                </a:solidFill>
                <a:latin typeface="+mn-ea"/>
                <a:cs typeface="Segoe UI Light" panose="020B0502040204020203" pitchFamily="34" charset="0"/>
                <a:sym typeface="inpin heiti" charset="-122"/>
              </a:rPr>
              <a:t>By  </a:t>
            </a:r>
            <a:r>
              <a:rPr lang="zh-CN" altLang="en-US" b="1" dirty="0">
                <a:solidFill>
                  <a:schemeClr val="accent4"/>
                </a:solidFill>
                <a:latin typeface="+mn-ea"/>
                <a:cs typeface="Segoe UI Light" panose="020B0502040204020203" pitchFamily="34" charset="0"/>
                <a:sym typeface="inpin heiti" charset="-122"/>
              </a:rPr>
              <a:t>谌洪昆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/>
    </mc:Choice>
    <mc:Fallback xmlns="">
      <p:transition spd="slow" advClick="0"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25859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3904248" y="752448"/>
            <a:ext cx="4435223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5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  录</a:t>
            </a:r>
            <a:endParaRPr lang="en-US" altLang="zh-CN" sz="5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CONTENTS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34763" y="2264339"/>
            <a:ext cx="5522474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3.8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Demodulation Using IQ Methods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88679" y="3135330"/>
            <a:ext cx="6419065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3.8.1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Demodulation of AM Using IQ Signals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4CD67F-C744-EDCB-0ECF-A3E38750896F}"/>
              </a:ext>
            </a:extLst>
          </p:cNvPr>
          <p:cNvSpPr/>
          <p:nvPr/>
        </p:nvSpPr>
        <p:spPr>
          <a:xfrm>
            <a:off x="3088679" y="3906775"/>
            <a:ext cx="6419065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3.8.2 】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Demodulation of PM Using IQ Signals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31B99A-5EAF-C6F5-A79C-CFABD3389BAA}"/>
              </a:ext>
            </a:extLst>
          </p:cNvPr>
          <p:cNvSpPr/>
          <p:nvPr/>
        </p:nvSpPr>
        <p:spPr>
          <a:xfrm>
            <a:off x="3088679" y="4678220"/>
            <a:ext cx="6419065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3.8.3 】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Demodulation of FM Using IQ Signals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-176463" y="-141739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5" name="矩形 34"/>
          <p:cNvSpPr/>
          <p:nvPr/>
        </p:nvSpPr>
        <p:spPr>
          <a:xfrm>
            <a:off x="176463" y="370837"/>
            <a:ext cx="5591402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3.8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 Demodulation Using IQ Methods</a:t>
            </a:r>
            <a:endParaRPr lang="zh-CN" altLang="en-US" sz="2400" b="1" dirty="0">
              <a:solidFill>
                <a:schemeClr val="bg1"/>
              </a:solidFill>
              <a:latin typeface="+mn-ea"/>
              <a:cs typeface="宋体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9A4CDA-C25B-0314-5A72-FC3E0EFA6C17}"/>
              </a:ext>
            </a:extLst>
          </p:cNvPr>
          <p:cNvSpPr/>
          <p:nvPr/>
        </p:nvSpPr>
        <p:spPr>
          <a:xfrm>
            <a:off x="364048" y="1155454"/>
            <a:ext cx="4754571" cy="1243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In-phase signal   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同向信号</a:t>
            </a:r>
            <a:endParaRPr lang="en-US" altLang="zh-CN" sz="2400" b="1" dirty="0">
              <a:solidFill>
                <a:schemeClr val="bg1"/>
              </a:solidFill>
              <a:latin typeface="+mn-ea"/>
              <a:cs typeface="宋体" charset="-122"/>
            </a:endParaRPr>
          </a:p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Quadrature –phase signal 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正交信号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A9F4AF-001C-D01A-4420-E628D75A4600}"/>
              </a:ext>
            </a:extLst>
          </p:cNvPr>
          <p:cNvSpPr/>
          <p:nvPr/>
        </p:nvSpPr>
        <p:spPr>
          <a:xfrm>
            <a:off x="5285196" y="1099916"/>
            <a:ext cx="6955750" cy="1243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关系：正交信号比同向信号延后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Π/2</a:t>
            </a:r>
          </a:p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这两个信号分别表示信号在正弦和余弦函数的投影</a:t>
            </a:r>
            <a:endParaRPr lang="en-US" altLang="zh-CN" sz="2400" b="1" dirty="0">
              <a:solidFill>
                <a:schemeClr val="bg1"/>
              </a:solidFill>
              <a:latin typeface="+mn-ea"/>
              <a:cs typeface="宋体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CBED301-9327-5C13-B239-DDF401D5E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012" y="3287261"/>
            <a:ext cx="4466667" cy="348571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400189C-395F-D33E-FD1B-1CAAE7074D71}"/>
              </a:ext>
            </a:extLst>
          </p:cNvPr>
          <p:cNvSpPr/>
          <p:nvPr/>
        </p:nvSpPr>
        <p:spPr>
          <a:xfrm>
            <a:off x="1007623" y="2956209"/>
            <a:ext cx="1803699" cy="1245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I-Q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坐标系：</a:t>
            </a:r>
            <a:endParaRPr lang="en-US" altLang="zh-CN" sz="2400" b="1" dirty="0">
              <a:solidFill>
                <a:schemeClr val="bg1"/>
              </a:solidFill>
              <a:latin typeface="+mn-ea"/>
              <a:cs typeface="宋体" charset="-122"/>
            </a:endParaRPr>
          </a:p>
          <a:p>
            <a:pPr>
              <a:lnSpc>
                <a:spcPct val="150000"/>
              </a:lnSpc>
              <a:spcBef>
                <a:spcPts val="750"/>
              </a:spcBef>
            </a:pPr>
            <a:endParaRPr lang="en-US" altLang="zh-CN" sz="2400" b="1" dirty="0">
              <a:solidFill>
                <a:schemeClr val="bg1"/>
              </a:solidFill>
              <a:latin typeface="+mn-ea"/>
              <a:cs typeface="宋体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22053A3-0DAE-BDC4-FC36-9BB18F594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845" y="3737703"/>
            <a:ext cx="4361821" cy="11303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D760A75-FFC0-EB5E-9A57-8E6720FBF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2839" y="4977511"/>
            <a:ext cx="2600000" cy="561905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935EE7B9-D7EF-FCE6-6134-1EE6911C8A83}"/>
              </a:ext>
            </a:extLst>
          </p:cNvPr>
          <p:cNvGrpSpPr/>
          <p:nvPr/>
        </p:nvGrpSpPr>
        <p:grpSpPr>
          <a:xfrm>
            <a:off x="1586370" y="5069108"/>
            <a:ext cx="386640" cy="414000"/>
            <a:chOff x="1586370" y="5069108"/>
            <a:chExt cx="38664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A010B55C-99CE-CF9C-EB60-3F2EEA8A372C}"/>
                    </a:ext>
                  </a:extLst>
                </p14:cNvPr>
                <p14:cNvContentPartPr/>
                <p14:nvPr/>
              </p14:nvContentPartPr>
              <p14:xfrm>
                <a:off x="1586370" y="5113388"/>
                <a:ext cx="162720" cy="3420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A010B55C-99CE-CF9C-EB60-3F2EEA8A37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77730" y="5104748"/>
                  <a:ext cx="1803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41684CA-BFD1-3591-197B-FC08737BF4D5}"/>
                    </a:ext>
                  </a:extLst>
                </p14:cNvPr>
                <p14:cNvContentPartPr/>
                <p14:nvPr/>
              </p14:nvContentPartPr>
              <p14:xfrm>
                <a:off x="1766010" y="5069108"/>
                <a:ext cx="45000" cy="41400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41684CA-BFD1-3591-197B-FC08737BF4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57010" y="5060468"/>
                  <a:ext cx="626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6FAF07B4-ABC1-6057-AFAF-2FF880ED920D}"/>
                    </a:ext>
                  </a:extLst>
                </p14:cNvPr>
                <p14:cNvContentPartPr/>
                <p14:nvPr/>
              </p14:nvContentPartPr>
              <p14:xfrm>
                <a:off x="1668810" y="5353148"/>
                <a:ext cx="69840" cy="3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6FAF07B4-ABC1-6057-AFAF-2FF880ED92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59810" y="5344148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83528B7E-A677-440D-7DFC-C631FAB83534}"/>
                    </a:ext>
                  </a:extLst>
                </p14:cNvPr>
                <p14:cNvContentPartPr/>
                <p14:nvPr/>
              </p14:nvContentPartPr>
              <p14:xfrm>
                <a:off x="1879770" y="5273228"/>
                <a:ext cx="72000" cy="3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83528B7E-A677-440D-7DFC-C631FAB8353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71130" y="5264228"/>
                  <a:ext cx="89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BF6EA896-119D-4244-A82D-931E2FD3A1A7}"/>
                    </a:ext>
                  </a:extLst>
                </p14:cNvPr>
                <p14:cNvContentPartPr/>
                <p14:nvPr/>
              </p14:nvContentPartPr>
              <p14:xfrm>
                <a:off x="1899570" y="5406428"/>
                <a:ext cx="73440" cy="936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BF6EA896-119D-4244-A82D-931E2FD3A1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90930" y="5397428"/>
                  <a:ext cx="91080" cy="2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584EF616-9643-4533-A902-B6DA1175205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11322" y="5653196"/>
            <a:ext cx="1895238" cy="790476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1682C450-F303-D498-0E91-9B4BD9A60DBD}"/>
              </a:ext>
            </a:extLst>
          </p:cNvPr>
          <p:cNvGrpSpPr/>
          <p:nvPr/>
        </p:nvGrpSpPr>
        <p:grpSpPr>
          <a:xfrm>
            <a:off x="1898490" y="5947868"/>
            <a:ext cx="732600" cy="619920"/>
            <a:chOff x="1898490" y="5947868"/>
            <a:chExt cx="73260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CA8B3096-563B-F26E-A9EE-C4169331891A}"/>
                    </a:ext>
                  </a:extLst>
                </p14:cNvPr>
                <p14:cNvContentPartPr/>
                <p14:nvPr/>
              </p14:nvContentPartPr>
              <p14:xfrm>
                <a:off x="1898490" y="5947868"/>
                <a:ext cx="401400" cy="6199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CA8B3096-563B-F26E-A9EE-C4169331891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89490" y="5939228"/>
                  <a:ext cx="41904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2E415F49-9085-CD46-A916-75F38D2591E7}"/>
                    </a:ext>
                  </a:extLst>
                </p14:cNvPr>
                <p14:cNvContentPartPr/>
                <p14:nvPr/>
              </p14:nvContentPartPr>
              <p14:xfrm>
                <a:off x="2441010" y="6110948"/>
                <a:ext cx="138600" cy="324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2E415F49-9085-CD46-A916-75F38D2591E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32370" y="6102308"/>
                  <a:ext cx="156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A0B350C9-7597-9FAA-01A5-5D6ACE62A03F}"/>
                    </a:ext>
                  </a:extLst>
                </p14:cNvPr>
                <p14:cNvContentPartPr/>
                <p14:nvPr/>
              </p14:nvContentPartPr>
              <p14:xfrm>
                <a:off x="2459010" y="6258188"/>
                <a:ext cx="172080" cy="93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A0B350C9-7597-9FAA-01A5-5D6ACE62A03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50010" y="6249548"/>
                  <a:ext cx="189720" cy="2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080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5" name="矩形 54"/>
          <p:cNvSpPr/>
          <p:nvPr/>
        </p:nvSpPr>
        <p:spPr>
          <a:xfrm>
            <a:off x="327337" y="271435"/>
            <a:ext cx="6419065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3.8.1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Demodulation of AM Using IQ Signals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endParaRPr lang="zh-CN" altLang="en-US" sz="2400" b="1" dirty="0">
              <a:solidFill>
                <a:schemeClr val="bg1"/>
              </a:solidFill>
              <a:latin typeface="+mn-ea"/>
              <a:cs typeface="宋体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8C42CB-B96B-362E-BC3D-1E1B9E90C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774" y="1256458"/>
            <a:ext cx="4476190" cy="5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0C5443-9AA7-2296-BDA3-481170689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146" y="2058342"/>
            <a:ext cx="2476190" cy="1019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FC735D-9F68-F6AC-DA09-9BA615902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8774" y="3352040"/>
            <a:ext cx="3780952" cy="4285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52E360-AAE8-2BEF-8D61-2F4E712463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774" y="3780611"/>
            <a:ext cx="6628571" cy="6476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55A2640-D270-1C42-65BA-5D849848F7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336" y="4676448"/>
            <a:ext cx="2723809" cy="6380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98C26CA-342E-E55F-7BC2-20B7F9D5C1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9622" y="4676447"/>
            <a:ext cx="2957830" cy="67515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2A0291C-C640-5AB9-06F6-50E1D79A2C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1527" y="5594563"/>
            <a:ext cx="2638095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5" name="矩形 54"/>
          <p:cNvSpPr/>
          <p:nvPr/>
        </p:nvSpPr>
        <p:spPr>
          <a:xfrm>
            <a:off x="327337" y="271435"/>
            <a:ext cx="6396623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3.8.2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Demodulation of PM Using IQ Signals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endParaRPr lang="zh-CN" altLang="en-US" sz="2400" b="1" dirty="0">
              <a:solidFill>
                <a:schemeClr val="bg1"/>
              </a:solidFill>
              <a:latin typeface="+mn-ea"/>
              <a:cs typeface="宋体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0C5443-9AA7-2296-BDA3-481170689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146" y="2058342"/>
            <a:ext cx="2476190" cy="10190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74288B-96D1-B9C7-FF06-155D7253F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777" y="1246678"/>
            <a:ext cx="3247619" cy="5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19B82F-317D-FDAE-8E72-C97231317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777" y="3320349"/>
            <a:ext cx="3685714" cy="6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BD081E-1695-6DE5-3AF6-E70B96C31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6777" y="3981260"/>
            <a:ext cx="3761905" cy="6952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AB80F6B-7C9B-05BE-882B-EF9C8221E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3211" y="4810969"/>
            <a:ext cx="6428571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9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5" name="矩形 54"/>
          <p:cNvSpPr/>
          <p:nvPr/>
        </p:nvSpPr>
        <p:spPr>
          <a:xfrm>
            <a:off x="327337" y="271435"/>
            <a:ext cx="6396623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3.8.3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Demodulation of FM Using IQ Signals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endParaRPr lang="zh-CN" altLang="en-US" sz="2400" b="1" dirty="0">
              <a:solidFill>
                <a:schemeClr val="bg1"/>
              </a:solidFill>
              <a:latin typeface="+mn-ea"/>
              <a:cs typeface="宋体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0C5443-9AA7-2296-BDA3-481170689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146" y="2058342"/>
            <a:ext cx="2476190" cy="10190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795308C-38E6-0F15-09CC-AF59BCD09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777" y="1036530"/>
            <a:ext cx="4523809" cy="885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9AE7D8-2D31-28C1-C10B-311DEED12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777" y="3172673"/>
            <a:ext cx="3485714" cy="685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76908F-D14A-999C-FCEA-A6C479462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2146" y="3862232"/>
            <a:ext cx="3171429" cy="5714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82F66CE-A394-EC0C-FFEB-21D28F513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6777" y="4588494"/>
            <a:ext cx="5847619" cy="15142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790F474-9507-B56A-D04C-F62C651835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7688" y="1498226"/>
            <a:ext cx="5047619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5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">
      <a:majorFont>
        <a:latin typeface="思源黑体 CN Bold"/>
        <a:ea typeface="思源黑体 CN Bold"/>
        <a:cs typeface=""/>
      </a:majorFont>
      <a:minorFont>
        <a:latin typeface="思源黑体"/>
        <a:ea typeface="思源黑体 CN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125</Words>
  <Application>Microsoft Office PowerPoint</Application>
  <PresentationFormat>宽屏</PresentationFormat>
  <Paragraphs>24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思源黑体</vt:lpstr>
      <vt:lpstr>思源黑体 CN Bold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nan</dc:creator>
  <cp:lastModifiedBy>洪昆 谌</cp:lastModifiedBy>
  <cp:revision>36</cp:revision>
  <dcterms:created xsi:type="dcterms:W3CDTF">2021-03-18T13:05:15Z</dcterms:created>
  <dcterms:modified xsi:type="dcterms:W3CDTF">2023-07-14T07:22:37Z</dcterms:modified>
</cp:coreProperties>
</file>