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292632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58502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150703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4662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166894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250818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3820878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1781123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169638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263294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258276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260854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18639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204797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304450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148890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6C7EDA-64B5-4F90-9AC5-94217D01232D}" type="datetimeFigureOut">
              <a:rPr lang="zh-CN" altLang="en-US" smtClean="0"/>
              <a:t>2023/7/21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57943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46C7EDA-64B5-4F90-9AC5-94217D01232D}" type="datetimeFigureOut">
              <a:rPr lang="zh-CN" altLang="en-US" smtClean="0"/>
              <a:t>2023/7/21</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7D738A-626E-4BFD-B7D3-8D0CDF91D38E}" type="slidenum">
              <a:rPr lang="zh-CN" altLang="en-US" smtClean="0"/>
              <a:t>‹#›</a:t>
            </a:fld>
            <a:endParaRPr lang="zh-CN" altLang="en-US"/>
          </a:p>
        </p:txBody>
      </p:sp>
    </p:spTree>
    <p:extLst>
      <p:ext uri="{BB962C8B-B14F-4D97-AF65-F5344CB8AC3E}">
        <p14:creationId xmlns:p14="http://schemas.microsoft.com/office/powerpoint/2010/main" val="4895623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B42DC0-4A2F-4B26-8270-CC68131797D2}"/>
              </a:ext>
            </a:extLst>
          </p:cNvPr>
          <p:cNvSpPr txBox="1"/>
          <p:nvPr/>
        </p:nvSpPr>
        <p:spPr>
          <a:xfrm>
            <a:off x="2402841" y="2628900"/>
            <a:ext cx="7386317" cy="1200329"/>
          </a:xfrm>
          <a:prstGeom prst="rect">
            <a:avLst/>
          </a:prstGeom>
          <a:noFill/>
        </p:spPr>
        <p:txBody>
          <a:bodyPr wrap="none" rtlCol="0">
            <a:spAutoFit/>
          </a:bodyPr>
          <a:lstStyle/>
          <a:p>
            <a:pPr algn="ctr"/>
            <a:r>
              <a:rPr lang="en-US" altLang="zh-CN" sz="3600" dirty="0"/>
              <a:t>3.9.1 – 3.9.5</a:t>
            </a:r>
          </a:p>
          <a:p>
            <a:pPr algn="ctr"/>
            <a:r>
              <a:rPr lang="en-US" altLang="zh-CN" sz="3600" dirty="0"/>
              <a:t>Modulation for Digital Transmission</a:t>
            </a:r>
            <a:endParaRPr lang="zh-CN" altLang="en-US" sz="3600" dirty="0"/>
          </a:p>
        </p:txBody>
      </p:sp>
    </p:spTree>
    <p:extLst>
      <p:ext uri="{BB962C8B-B14F-4D97-AF65-F5344CB8AC3E}">
        <p14:creationId xmlns:p14="http://schemas.microsoft.com/office/powerpoint/2010/main" val="29057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1FB427-9FD8-41FE-A2A4-0B2ADB6BF52F}"/>
              </a:ext>
            </a:extLst>
          </p:cNvPr>
          <p:cNvPicPr>
            <a:picLocks noChangeAspect="1"/>
          </p:cNvPicPr>
          <p:nvPr/>
        </p:nvPicPr>
        <p:blipFill>
          <a:blip r:embed="rId2"/>
          <a:stretch>
            <a:fillRect/>
          </a:stretch>
        </p:blipFill>
        <p:spPr>
          <a:xfrm>
            <a:off x="3160297" y="129460"/>
            <a:ext cx="5871406" cy="3004265"/>
          </a:xfrm>
          <a:prstGeom prst="rect">
            <a:avLst/>
          </a:prstGeom>
        </p:spPr>
      </p:pic>
      <p:pic>
        <p:nvPicPr>
          <p:cNvPr id="7" name="图片 6">
            <a:extLst>
              <a:ext uri="{FF2B5EF4-FFF2-40B4-BE49-F238E27FC236}">
                <a16:creationId xmlns:a16="http://schemas.microsoft.com/office/drawing/2014/main" id="{47035DF1-623C-4D86-BFE2-33D05F418581}"/>
              </a:ext>
            </a:extLst>
          </p:cNvPr>
          <p:cNvPicPr>
            <a:picLocks noChangeAspect="1"/>
          </p:cNvPicPr>
          <p:nvPr/>
        </p:nvPicPr>
        <p:blipFill>
          <a:blip r:embed="rId3"/>
          <a:stretch>
            <a:fillRect/>
          </a:stretch>
        </p:blipFill>
        <p:spPr>
          <a:xfrm>
            <a:off x="2018427" y="3263185"/>
            <a:ext cx="8155145" cy="3594815"/>
          </a:xfrm>
          <a:prstGeom prst="rect">
            <a:avLst/>
          </a:prstGeom>
        </p:spPr>
      </p:pic>
    </p:spTree>
    <p:extLst>
      <p:ext uri="{BB962C8B-B14F-4D97-AF65-F5344CB8AC3E}">
        <p14:creationId xmlns:p14="http://schemas.microsoft.com/office/powerpoint/2010/main" val="147382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3CDD84-F990-4119-9463-02AAD63FFAA3}"/>
              </a:ext>
            </a:extLst>
          </p:cNvPr>
          <p:cNvPicPr>
            <a:picLocks noChangeAspect="1"/>
          </p:cNvPicPr>
          <p:nvPr/>
        </p:nvPicPr>
        <p:blipFill>
          <a:blip r:embed="rId2"/>
          <a:stretch>
            <a:fillRect/>
          </a:stretch>
        </p:blipFill>
        <p:spPr>
          <a:xfrm>
            <a:off x="1996167" y="0"/>
            <a:ext cx="8477032" cy="1590726"/>
          </a:xfrm>
          <a:prstGeom prst="rect">
            <a:avLst/>
          </a:prstGeom>
        </p:spPr>
      </p:pic>
      <p:pic>
        <p:nvPicPr>
          <p:cNvPr id="5" name="图片 4">
            <a:extLst>
              <a:ext uri="{FF2B5EF4-FFF2-40B4-BE49-F238E27FC236}">
                <a16:creationId xmlns:a16="http://schemas.microsoft.com/office/drawing/2014/main" id="{153E64E8-2CB4-4AE3-AB56-B433AA1DDC1C}"/>
              </a:ext>
            </a:extLst>
          </p:cNvPr>
          <p:cNvPicPr>
            <a:picLocks noChangeAspect="1"/>
          </p:cNvPicPr>
          <p:nvPr/>
        </p:nvPicPr>
        <p:blipFill>
          <a:blip r:embed="rId3"/>
          <a:stretch>
            <a:fillRect/>
          </a:stretch>
        </p:blipFill>
        <p:spPr>
          <a:xfrm>
            <a:off x="2774074" y="1681913"/>
            <a:ext cx="6921217" cy="5176087"/>
          </a:xfrm>
          <a:prstGeom prst="rect">
            <a:avLst/>
          </a:prstGeom>
        </p:spPr>
      </p:pic>
    </p:spTree>
    <p:extLst>
      <p:ext uri="{BB962C8B-B14F-4D97-AF65-F5344CB8AC3E}">
        <p14:creationId xmlns:p14="http://schemas.microsoft.com/office/powerpoint/2010/main" val="236559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16AEAA-D991-44C8-BDD4-4C1FD0E44F4F}"/>
              </a:ext>
            </a:extLst>
          </p:cNvPr>
          <p:cNvSpPr txBox="1"/>
          <p:nvPr/>
        </p:nvSpPr>
        <p:spPr>
          <a:xfrm>
            <a:off x="2033587" y="1983939"/>
            <a:ext cx="8124825" cy="3108543"/>
          </a:xfrm>
          <a:prstGeom prst="rect">
            <a:avLst/>
          </a:prstGeom>
          <a:noFill/>
        </p:spPr>
        <p:txBody>
          <a:bodyPr wrap="square">
            <a:spAutoFit/>
          </a:bodyPr>
          <a:lstStyle/>
          <a:p>
            <a:pPr algn="l"/>
            <a:r>
              <a:rPr lang="en-US" altLang="zh-CN" sz="2800" b="0" i="0" u="none" strike="noStrike" baseline="0" dirty="0">
                <a:latin typeface="WarnockPro-Regular"/>
              </a:rPr>
              <a:t>This result shows us that the product of two sinusoids (in this case, cosines) of different frequencies related by an integral multiple is zero. In the specific case when the sinusoids are the same (mathematically, </a:t>
            </a:r>
            <a:r>
              <a:rPr lang="en-US" altLang="zh-CN" sz="2800" b="0" i="1" u="none" strike="noStrike" baseline="0" dirty="0">
                <a:latin typeface="WarnockPro-It"/>
              </a:rPr>
              <a:t>k </a:t>
            </a:r>
            <a:r>
              <a:rPr lang="en-US" altLang="zh-CN" sz="2800" b="0" i="0" u="none" strike="noStrike" baseline="0" dirty="0">
                <a:latin typeface="STIXMath-Regular"/>
              </a:rPr>
              <a:t>= </a:t>
            </a:r>
            <a:r>
              <a:rPr lang="en-US" altLang="zh-CN" sz="2800" b="0" i="1" u="none" strike="noStrike" baseline="0" dirty="0">
                <a:latin typeface="WarnockPro-It"/>
              </a:rPr>
              <a:t>m</a:t>
            </a:r>
            <a:r>
              <a:rPr lang="en-US" altLang="zh-CN" sz="2800" b="0" i="0" u="none" strike="noStrike" baseline="0" dirty="0">
                <a:latin typeface="WarnockPro-Regular"/>
              </a:rPr>
              <a:t>), then the result is a constant. This means that multiple frequencies, of the same phase, can coexist</a:t>
            </a:r>
            <a:r>
              <a:rPr lang="en-US" altLang="zh-CN" sz="2800" dirty="0">
                <a:latin typeface="WarnockPro-Regular"/>
              </a:rPr>
              <a:t> </a:t>
            </a:r>
            <a:r>
              <a:rPr lang="en-US" altLang="zh-CN" sz="2800" b="0" i="0" u="none" strike="noStrike" baseline="0" dirty="0">
                <a:latin typeface="WarnockPro-Regular"/>
              </a:rPr>
              <a:t>and yet be separated.</a:t>
            </a:r>
            <a:endParaRPr lang="zh-CN" altLang="en-US" sz="2800" dirty="0"/>
          </a:p>
        </p:txBody>
      </p:sp>
    </p:spTree>
    <p:extLst>
      <p:ext uri="{BB962C8B-B14F-4D97-AF65-F5344CB8AC3E}">
        <p14:creationId xmlns:p14="http://schemas.microsoft.com/office/powerpoint/2010/main" val="368938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C92F85-3B1B-4A96-99C1-63D43E8B64B6}"/>
              </a:ext>
            </a:extLst>
          </p:cNvPr>
          <p:cNvSpPr txBox="1"/>
          <p:nvPr/>
        </p:nvSpPr>
        <p:spPr>
          <a:xfrm>
            <a:off x="2928305" y="523875"/>
            <a:ext cx="6335389" cy="584775"/>
          </a:xfrm>
          <a:prstGeom prst="rect">
            <a:avLst/>
          </a:prstGeom>
          <a:noFill/>
        </p:spPr>
        <p:txBody>
          <a:bodyPr wrap="none" rtlCol="0">
            <a:spAutoFit/>
          </a:bodyPr>
          <a:lstStyle/>
          <a:p>
            <a:r>
              <a:rPr lang="en-US" altLang="zh-CN" sz="3200" dirty="0"/>
              <a:t>Quadrature Amplitude Modulation</a:t>
            </a:r>
            <a:endParaRPr lang="zh-CN" altLang="en-US" sz="3200" dirty="0"/>
          </a:p>
        </p:txBody>
      </p:sp>
      <p:pic>
        <p:nvPicPr>
          <p:cNvPr id="4" name="图片 3">
            <a:extLst>
              <a:ext uri="{FF2B5EF4-FFF2-40B4-BE49-F238E27FC236}">
                <a16:creationId xmlns:a16="http://schemas.microsoft.com/office/drawing/2014/main" id="{A2649F58-2FB7-4C4E-8DF9-7D50F65820B6}"/>
              </a:ext>
            </a:extLst>
          </p:cNvPr>
          <p:cNvPicPr>
            <a:picLocks noChangeAspect="1"/>
          </p:cNvPicPr>
          <p:nvPr/>
        </p:nvPicPr>
        <p:blipFill>
          <a:blip r:embed="rId2"/>
          <a:stretch>
            <a:fillRect/>
          </a:stretch>
        </p:blipFill>
        <p:spPr>
          <a:xfrm>
            <a:off x="3267213" y="1731620"/>
            <a:ext cx="5657574" cy="821079"/>
          </a:xfrm>
          <a:prstGeom prst="rect">
            <a:avLst/>
          </a:prstGeom>
        </p:spPr>
      </p:pic>
      <p:pic>
        <p:nvPicPr>
          <p:cNvPr id="6" name="图片 5">
            <a:extLst>
              <a:ext uri="{FF2B5EF4-FFF2-40B4-BE49-F238E27FC236}">
                <a16:creationId xmlns:a16="http://schemas.microsoft.com/office/drawing/2014/main" id="{A85DA4A0-7A97-4EBB-AB95-8BCDF1071F38}"/>
              </a:ext>
            </a:extLst>
          </p:cNvPr>
          <p:cNvPicPr>
            <a:picLocks noChangeAspect="1"/>
          </p:cNvPicPr>
          <p:nvPr/>
        </p:nvPicPr>
        <p:blipFill>
          <a:blip r:embed="rId3"/>
          <a:stretch>
            <a:fillRect/>
          </a:stretch>
        </p:blipFill>
        <p:spPr>
          <a:xfrm>
            <a:off x="893588" y="2777324"/>
            <a:ext cx="4354687" cy="4085577"/>
          </a:xfrm>
          <a:prstGeom prst="rect">
            <a:avLst/>
          </a:prstGeom>
        </p:spPr>
      </p:pic>
      <p:pic>
        <p:nvPicPr>
          <p:cNvPr id="8" name="图片 7">
            <a:extLst>
              <a:ext uri="{FF2B5EF4-FFF2-40B4-BE49-F238E27FC236}">
                <a16:creationId xmlns:a16="http://schemas.microsoft.com/office/drawing/2014/main" id="{FB361950-24E9-4567-B34F-7C1EC603A054}"/>
              </a:ext>
            </a:extLst>
          </p:cNvPr>
          <p:cNvPicPr>
            <a:picLocks noChangeAspect="1"/>
          </p:cNvPicPr>
          <p:nvPr/>
        </p:nvPicPr>
        <p:blipFill>
          <a:blip r:embed="rId4"/>
          <a:stretch>
            <a:fillRect/>
          </a:stretch>
        </p:blipFill>
        <p:spPr>
          <a:xfrm>
            <a:off x="7595503" y="3339527"/>
            <a:ext cx="2658567" cy="933452"/>
          </a:xfrm>
          <a:prstGeom prst="rect">
            <a:avLst/>
          </a:prstGeom>
        </p:spPr>
      </p:pic>
      <p:pic>
        <p:nvPicPr>
          <p:cNvPr id="10" name="图片 9">
            <a:extLst>
              <a:ext uri="{FF2B5EF4-FFF2-40B4-BE49-F238E27FC236}">
                <a16:creationId xmlns:a16="http://schemas.microsoft.com/office/drawing/2014/main" id="{20DC37BD-C7C8-476A-83C2-0296ED473453}"/>
              </a:ext>
            </a:extLst>
          </p:cNvPr>
          <p:cNvPicPr>
            <a:picLocks noChangeAspect="1"/>
          </p:cNvPicPr>
          <p:nvPr/>
        </p:nvPicPr>
        <p:blipFill>
          <a:blip r:embed="rId5"/>
          <a:stretch>
            <a:fillRect/>
          </a:stretch>
        </p:blipFill>
        <p:spPr>
          <a:xfrm>
            <a:off x="7430147" y="4968997"/>
            <a:ext cx="2989279" cy="1252266"/>
          </a:xfrm>
          <a:prstGeom prst="rect">
            <a:avLst/>
          </a:prstGeom>
        </p:spPr>
      </p:pic>
    </p:spTree>
    <p:extLst>
      <p:ext uri="{BB962C8B-B14F-4D97-AF65-F5344CB8AC3E}">
        <p14:creationId xmlns:p14="http://schemas.microsoft.com/office/powerpoint/2010/main" val="282999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7AF92F2-14EB-4800-B7C8-C24DF8D90EF5}"/>
              </a:ext>
            </a:extLst>
          </p:cNvPr>
          <p:cNvPicPr>
            <a:picLocks noChangeAspect="1"/>
          </p:cNvPicPr>
          <p:nvPr/>
        </p:nvPicPr>
        <p:blipFill>
          <a:blip r:embed="rId2"/>
          <a:stretch>
            <a:fillRect/>
          </a:stretch>
        </p:blipFill>
        <p:spPr>
          <a:xfrm>
            <a:off x="828307" y="1151494"/>
            <a:ext cx="10737500" cy="4555011"/>
          </a:xfrm>
          <a:prstGeom prst="rect">
            <a:avLst/>
          </a:prstGeom>
        </p:spPr>
      </p:pic>
    </p:spTree>
    <p:extLst>
      <p:ext uri="{BB962C8B-B14F-4D97-AF65-F5344CB8AC3E}">
        <p14:creationId xmlns:p14="http://schemas.microsoft.com/office/powerpoint/2010/main" val="173807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C271CE-47DA-4002-9A91-0D7AEE04C2EF}"/>
              </a:ext>
            </a:extLst>
          </p:cNvPr>
          <p:cNvPicPr>
            <a:picLocks noChangeAspect="1"/>
          </p:cNvPicPr>
          <p:nvPr/>
        </p:nvPicPr>
        <p:blipFill>
          <a:blip r:embed="rId2"/>
          <a:stretch>
            <a:fillRect/>
          </a:stretch>
        </p:blipFill>
        <p:spPr>
          <a:xfrm>
            <a:off x="1277883" y="1130531"/>
            <a:ext cx="9982172" cy="4596937"/>
          </a:xfrm>
          <a:prstGeom prst="rect">
            <a:avLst/>
          </a:prstGeom>
        </p:spPr>
      </p:pic>
    </p:spTree>
    <p:extLst>
      <p:ext uri="{BB962C8B-B14F-4D97-AF65-F5344CB8AC3E}">
        <p14:creationId xmlns:p14="http://schemas.microsoft.com/office/powerpoint/2010/main" val="351088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DCA5690-CFA1-44BC-A61C-5F7383CA25DF}"/>
              </a:ext>
            </a:extLst>
          </p:cNvPr>
          <p:cNvPicPr>
            <a:picLocks noChangeAspect="1"/>
          </p:cNvPicPr>
          <p:nvPr/>
        </p:nvPicPr>
        <p:blipFill>
          <a:blip r:embed="rId2"/>
          <a:stretch>
            <a:fillRect/>
          </a:stretch>
        </p:blipFill>
        <p:spPr>
          <a:xfrm>
            <a:off x="194646" y="1349628"/>
            <a:ext cx="11802707" cy="4158744"/>
          </a:xfrm>
          <a:prstGeom prst="rect">
            <a:avLst/>
          </a:prstGeom>
        </p:spPr>
      </p:pic>
    </p:spTree>
    <p:extLst>
      <p:ext uri="{BB962C8B-B14F-4D97-AF65-F5344CB8AC3E}">
        <p14:creationId xmlns:p14="http://schemas.microsoft.com/office/powerpoint/2010/main" val="334031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12D449-E94F-4DB8-B1D9-8C16885CCDEC}"/>
              </a:ext>
            </a:extLst>
          </p:cNvPr>
          <p:cNvPicPr>
            <a:picLocks noChangeAspect="1"/>
          </p:cNvPicPr>
          <p:nvPr/>
        </p:nvPicPr>
        <p:blipFill>
          <a:blip r:embed="rId2"/>
          <a:stretch>
            <a:fillRect/>
          </a:stretch>
        </p:blipFill>
        <p:spPr>
          <a:xfrm>
            <a:off x="1516200" y="771118"/>
            <a:ext cx="9159600" cy="5315764"/>
          </a:xfrm>
          <a:prstGeom prst="rect">
            <a:avLst/>
          </a:prstGeom>
        </p:spPr>
      </p:pic>
    </p:spTree>
    <p:extLst>
      <p:ext uri="{BB962C8B-B14F-4D97-AF65-F5344CB8AC3E}">
        <p14:creationId xmlns:p14="http://schemas.microsoft.com/office/powerpoint/2010/main" val="9766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28CBB3-2C53-4ADF-BF38-7FFF899B93DA}"/>
              </a:ext>
            </a:extLst>
          </p:cNvPr>
          <p:cNvPicPr>
            <a:picLocks noChangeAspect="1"/>
          </p:cNvPicPr>
          <p:nvPr/>
        </p:nvPicPr>
        <p:blipFill>
          <a:blip r:embed="rId2"/>
          <a:stretch>
            <a:fillRect/>
          </a:stretch>
        </p:blipFill>
        <p:spPr>
          <a:xfrm>
            <a:off x="2486097" y="690453"/>
            <a:ext cx="7219805" cy="5477093"/>
          </a:xfrm>
          <a:prstGeom prst="rect">
            <a:avLst/>
          </a:prstGeom>
        </p:spPr>
      </p:pic>
    </p:spTree>
    <p:extLst>
      <p:ext uri="{BB962C8B-B14F-4D97-AF65-F5344CB8AC3E}">
        <p14:creationId xmlns:p14="http://schemas.microsoft.com/office/powerpoint/2010/main" val="79680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0BCBE1-0EE5-4A87-8A79-D4A30A6759E8}"/>
              </a:ext>
            </a:extLst>
          </p:cNvPr>
          <p:cNvPicPr>
            <a:picLocks noChangeAspect="1"/>
          </p:cNvPicPr>
          <p:nvPr/>
        </p:nvPicPr>
        <p:blipFill>
          <a:blip r:embed="rId2"/>
          <a:stretch>
            <a:fillRect/>
          </a:stretch>
        </p:blipFill>
        <p:spPr>
          <a:xfrm>
            <a:off x="289380" y="977186"/>
            <a:ext cx="5592397" cy="4903628"/>
          </a:xfrm>
          <a:prstGeom prst="rect">
            <a:avLst/>
          </a:prstGeom>
        </p:spPr>
      </p:pic>
      <p:pic>
        <p:nvPicPr>
          <p:cNvPr id="5" name="图片 4">
            <a:extLst>
              <a:ext uri="{FF2B5EF4-FFF2-40B4-BE49-F238E27FC236}">
                <a16:creationId xmlns:a16="http://schemas.microsoft.com/office/drawing/2014/main" id="{DC3045EA-3215-43F1-A040-8D7F05A074DD}"/>
              </a:ext>
            </a:extLst>
          </p:cNvPr>
          <p:cNvPicPr>
            <a:picLocks noChangeAspect="1"/>
          </p:cNvPicPr>
          <p:nvPr/>
        </p:nvPicPr>
        <p:blipFill>
          <a:blip r:embed="rId3"/>
          <a:stretch>
            <a:fillRect/>
          </a:stretch>
        </p:blipFill>
        <p:spPr>
          <a:xfrm>
            <a:off x="6310225" y="977186"/>
            <a:ext cx="5429422" cy="4907362"/>
          </a:xfrm>
          <a:prstGeom prst="rect">
            <a:avLst/>
          </a:prstGeom>
        </p:spPr>
      </p:pic>
    </p:spTree>
    <p:extLst>
      <p:ext uri="{BB962C8B-B14F-4D97-AF65-F5344CB8AC3E}">
        <p14:creationId xmlns:p14="http://schemas.microsoft.com/office/powerpoint/2010/main" val="375123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D897B0-FEF7-4518-9854-7C85CC8A900C}"/>
              </a:ext>
            </a:extLst>
          </p:cNvPr>
          <p:cNvPicPr>
            <a:picLocks noChangeAspect="1"/>
          </p:cNvPicPr>
          <p:nvPr/>
        </p:nvPicPr>
        <p:blipFill>
          <a:blip r:embed="rId2"/>
          <a:stretch>
            <a:fillRect/>
          </a:stretch>
        </p:blipFill>
        <p:spPr>
          <a:xfrm>
            <a:off x="3287245" y="853875"/>
            <a:ext cx="5617510" cy="5150250"/>
          </a:xfrm>
          <a:prstGeom prst="rect">
            <a:avLst/>
          </a:prstGeom>
        </p:spPr>
      </p:pic>
    </p:spTree>
    <p:extLst>
      <p:ext uri="{BB962C8B-B14F-4D97-AF65-F5344CB8AC3E}">
        <p14:creationId xmlns:p14="http://schemas.microsoft.com/office/powerpoint/2010/main" val="407409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40826-B96E-4677-8BC4-A4525B581AD1}"/>
              </a:ext>
            </a:extLst>
          </p:cNvPr>
          <p:cNvPicPr>
            <a:picLocks noChangeAspect="1"/>
          </p:cNvPicPr>
          <p:nvPr/>
        </p:nvPicPr>
        <p:blipFill>
          <a:blip r:embed="rId2"/>
          <a:stretch>
            <a:fillRect/>
          </a:stretch>
        </p:blipFill>
        <p:spPr>
          <a:xfrm>
            <a:off x="2388548" y="270236"/>
            <a:ext cx="7414903" cy="6317527"/>
          </a:xfrm>
          <a:prstGeom prst="rect">
            <a:avLst/>
          </a:prstGeom>
        </p:spPr>
      </p:pic>
    </p:spTree>
    <p:extLst>
      <p:ext uri="{BB962C8B-B14F-4D97-AF65-F5344CB8AC3E}">
        <p14:creationId xmlns:p14="http://schemas.microsoft.com/office/powerpoint/2010/main" val="301116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AF44B9-C372-41E9-AD19-9EB42F690092}"/>
              </a:ext>
            </a:extLst>
          </p:cNvPr>
          <p:cNvPicPr>
            <a:picLocks noChangeAspect="1"/>
          </p:cNvPicPr>
          <p:nvPr/>
        </p:nvPicPr>
        <p:blipFill>
          <a:blip r:embed="rId2"/>
          <a:stretch>
            <a:fillRect/>
          </a:stretch>
        </p:blipFill>
        <p:spPr>
          <a:xfrm>
            <a:off x="1381583" y="856207"/>
            <a:ext cx="9428833" cy="5145585"/>
          </a:xfrm>
          <a:prstGeom prst="rect">
            <a:avLst/>
          </a:prstGeom>
        </p:spPr>
      </p:pic>
      <p:pic>
        <p:nvPicPr>
          <p:cNvPr id="7" name="图片 6">
            <a:extLst>
              <a:ext uri="{FF2B5EF4-FFF2-40B4-BE49-F238E27FC236}">
                <a16:creationId xmlns:a16="http://schemas.microsoft.com/office/drawing/2014/main" id="{A4EC58C0-40A8-4C74-8090-E76C6ADF1F38}"/>
              </a:ext>
            </a:extLst>
          </p:cNvPr>
          <p:cNvPicPr>
            <a:picLocks noChangeAspect="1"/>
          </p:cNvPicPr>
          <p:nvPr/>
        </p:nvPicPr>
        <p:blipFill>
          <a:blip r:embed="rId3"/>
          <a:stretch>
            <a:fillRect/>
          </a:stretch>
        </p:blipFill>
        <p:spPr>
          <a:xfrm>
            <a:off x="5535813" y="4143348"/>
            <a:ext cx="3646287" cy="828702"/>
          </a:xfrm>
          <a:prstGeom prst="rect">
            <a:avLst/>
          </a:prstGeom>
        </p:spPr>
      </p:pic>
    </p:spTree>
    <p:extLst>
      <p:ext uri="{BB962C8B-B14F-4D97-AF65-F5344CB8AC3E}">
        <p14:creationId xmlns:p14="http://schemas.microsoft.com/office/powerpoint/2010/main" val="280244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F37DC33-BBA9-443D-BD4B-91FA7B952C8F}"/>
              </a:ext>
            </a:extLst>
          </p:cNvPr>
          <p:cNvPicPr>
            <a:picLocks noChangeAspect="1"/>
          </p:cNvPicPr>
          <p:nvPr/>
        </p:nvPicPr>
        <p:blipFill>
          <a:blip r:embed="rId2"/>
          <a:stretch>
            <a:fillRect/>
          </a:stretch>
        </p:blipFill>
        <p:spPr>
          <a:xfrm>
            <a:off x="2422841" y="243564"/>
            <a:ext cx="7346317" cy="6370872"/>
          </a:xfrm>
          <a:prstGeom prst="rect">
            <a:avLst/>
          </a:prstGeom>
        </p:spPr>
      </p:pic>
    </p:spTree>
    <p:extLst>
      <p:ext uri="{BB962C8B-B14F-4D97-AF65-F5344CB8AC3E}">
        <p14:creationId xmlns:p14="http://schemas.microsoft.com/office/powerpoint/2010/main" val="84275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BA97021-1ADD-4E91-B2B2-981714A4DA2C}"/>
              </a:ext>
            </a:extLst>
          </p:cNvPr>
          <p:cNvPicPr>
            <a:picLocks noChangeAspect="1"/>
          </p:cNvPicPr>
          <p:nvPr/>
        </p:nvPicPr>
        <p:blipFill>
          <a:blip r:embed="rId2"/>
          <a:stretch>
            <a:fillRect/>
          </a:stretch>
        </p:blipFill>
        <p:spPr>
          <a:xfrm>
            <a:off x="1483722" y="0"/>
            <a:ext cx="5814605" cy="1813604"/>
          </a:xfrm>
          <a:prstGeom prst="rect">
            <a:avLst/>
          </a:prstGeom>
        </p:spPr>
      </p:pic>
      <p:pic>
        <p:nvPicPr>
          <p:cNvPr id="5" name="图片 4">
            <a:extLst>
              <a:ext uri="{FF2B5EF4-FFF2-40B4-BE49-F238E27FC236}">
                <a16:creationId xmlns:a16="http://schemas.microsoft.com/office/drawing/2014/main" id="{820DDDB8-0614-49F2-92E2-C350B687B96B}"/>
              </a:ext>
            </a:extLst>
          </p:cNvPr>
          <p:cNvPicPr>
            <a:picLocks noChangeAspect="1"/>
          </p:cNvPicPr>
          <p:nvPr/>
        </p:nvPicPr>
        <p:blipFill>
          <a:blip r:embed="rId3"/>
          <a:stretch>
            <a:fillRect/>
          </a:stretch>
        </p:blipFill>
        <p:spPr>
          <a:xfrm>
            <a:off x="1081748" y="2209728"/>
            <a:ext cx="6618552" cy="2126036"/>
          </a:xfrm>
          <a:prstGeom prst="rect">
            <a:avLst/>
          </a:prstGeom>
        </p:spPr>
      </p:pic>
      <p:pic>
        <p:nvPicPr>
          <p:cNvPr id="7" name="图片 6">
            <a:extLst>
              <a:ext uri="{FF2B5EF4-FFF2-40B4-BE49-F238E27FC236}">
                <a16:creationId xmlns:a16="http://schemas.microsoft.com/office/drawing/2014/main" id="{BF97CD88-B68D-40E2-849B-80A0F618F420}"/>
              </a:ext>
            </a:extLst>
          </p:cNvPr>
          <p:cNvPicPr>
            <a:picLocks noChangeAspect="1"/>
          </p:cNvPicPr>
          <p:nvPr/>
        </p:nvPicPr>
        <p:blipFill>
          <a:blip r:embed="rId4"/>
          <a:stretch>
            <a:fillRect/>
          </a:stretch>
        </p:blipFill>
        <p:spPr>
          <a:xfrm>
            <a:off x="462592" y="4533838"/>
            <a:ext cx="7856863" cy="1872674"/>
          </a:xfrm>
          <a:prstGeom prst="rect">
            <a:avLst/>
          </a:prstGeom>
        </p:spPr>
      </p:pic>
      <p:pic>
        <p:nvPicPr>
          <p:cNvPr id="9" name="图片 8">
            <a:extLst>
              <a:ext uri="{FF2B5EF4-FFF2-40B4-BE49-F238E27FC236}">
                <a16:creationId xmlns:a16="http://schemas.microsoft.com/office/drawing/2014/main" id="{37ABED3F-8476-4B4C-9010-C7CBF22C1C9D}"/>
              </a:ext>
            </a:extLst>
          </p:cNvPr>
          <p:cNvPicPr>
            <a:picLocks noChangeAspect="1"/>
          </p:cNvPicPr>
          <p:nvPr/>
        </p:nvPicPr>
        <p:blipFill>
          <a:blip r:embed="rId5"/>
          <a:stretch>
            <a:fillRect/>
          </a:stretch>
        </p:blipFill>
        <p:spPr>
          <a:xfrm>
            <a:off x="7931341" y="2396376"/>
            <a:ext cx="4260659" cy="2065248"/>
          </a:xfrm>
          <a:prstGeom prst="rect">
            <a:avLst/>
          </a:prstGeom>
        </p:spPr>
      </p:pic>
    </p:spTree>
    <p:extLst>
      <p:ext uri="{BB962C8B-B14F-4D97-AF65-F5344CB8AC3E}">
        <p14:creationId xmlns:p14="http://schemas.microsoft.com/office/powerpoint/2010/main" val="325306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241C42B-DCC9-4589-8CA9-DDF565906333}"/>
              </a:ext>
            </a:extLst>
          </p:cNvPr>
          <p:cNvPicPr>
            <a:picLocks noChangeAspect="1"/>
          </p:cNvPicPr>
          <p:nvPr/>
        </p:nvPicPr>
        <p:blipFill>
          <a:blip r:embed="rId2"/>
          <a:stretch>
            <a:fillRect/>
          </a:stretch>
        </p:blipFill>
        <p:spPr>
          <a:xfrm>
            <a:off x="863880" y="801953"/>
            <a:ext cx="10464238" cy="3006194"/>
          </a:xfrm>
          <a:prstGeom prst="rect">
            <a:avLst/>
          </a:prstGeom>
        </p:spPr>
      </p:pic>
      <p:pic>
        <p:nvPicPr>
          <p:cNvPr id="5" name="图片 4">
            <a:extLst>
              <a:ext uri="{FF2B5EF4-FFF2-40B4-BE49-F238E27FC236}">
                <a16:creationId xmlns:a16="http://schemas.microsoft.com/office/drawing/2014/main" id="{C8AEBC9A-EF06-42AD-B249-07E6A21BF4DB}"/>
              </a:ext>
            </a:extLst>
          </p:cNvPr>
          <p:cNvPicPr>
            <a:picLocks noChangeAspect="1"/>
          </p:cNvPicPr>
          <p:nvPr/>
        </p:nvPicPr>
        <p:blipFill>
          <a:blip r:embed="rId3"/>
          <a:stretch>
            <a:fillRect/>
          </a:stretch>
        </p:blipFill>
        <p:spPr>
          <a:xfrm>
            <a:off x="4005379" y="4280485"/>
            <a:ext cx="4181241" cy="1882189"/>
          </a:xfrm>
          <a:prstGeom prst="rect">
            <a:avLst/>
          </a:prstGeom>
        </p:spPr>
      </p:pic>
    </p:spTree>
    <p:extLst>
      <p:ext uri="{BB962C8B-B14F-4D97-AF65-F5344CB8AC3E}">
        <p14:creationId xmlns:p14="http://schemas.microsoft.com/office/powerpoint/2010/main" val="338784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3B5BF7-1DA4-4D03-8E62-5F8C0D0F4CFF}"/>
              </a:ext>
            </a:extLst>
          </p:cNvPr>
          <p:cNvPicPr>
            <a:picLocks noChangeAspect="1"/>
          </p:cNvPicPr>
          <p:nvPr/>
        </p:nvPicPr>
        <p:blipFill>
          <a:blip r:embed="rId2"/>
          <a:stretch>
            <a:fillRect/>
          </a:stretch>
        </p:blipFill>
        <p:spPr>
          <a:xfrm>
            <a:off x="2365250" y="1071496"/>
            <a:ext cx="7461499" cy="4715007"/>
          </a:xfrm>
          <a:prstGeom prst="rect">
            <a:avLst/>
          </a:prstGeom>
        </p:spPr>
      </p:pic>
    </p:spTree>
    <p:extLst>
      <p:ext uri="{BB962C8B-B14F-4D97-AF65-F5344CB8AC3E}">
        <p14:creationId xmlns:p14="http://schemas.microsoft.com/office/powerpoint/2010/main" val="3641527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石板</Template>
  <TotalTime>187</TotalTime>
  <Words>80</Words>
  <Application>Microsoft Office PowerPoint</Application>
  <PresentationFormat>宽屏</PresentationFormat>
  <Paragraphs>4</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STIXMath-Regular</vt:lpstr>
      <vt:lpstr>WarnockPro-It</vt:lpstr>
      <vt:lpstr>WarnockPro-Regular</vt:lpstr>
      <vt:lpstr>Calisto MT</vt:lpstr>
      <vt:lpstr>Wingdings 2</vt:lpstr>
      <vt:lpstr>石板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济舟</dc:creator>
  <cp:lastModifiedBy>蔡 济舟</cp:lastModifiedBy>
  <cp:revision>6</cp:revision>
  <dcterms:created xsi:type="dcterms:W3CDTF">2023-07-21T05:50:38Z</dcterms:created>
  <dcterms:modified xsi:type="dcterms:W3CDTF">2023-07-21T08:58:04Z</dcterms:modified>
</cp:coreProperties>
</file>