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0" r:id="rId2"/>
    <p:sldId id="452" r:id="rId3"/>
    <p:sldId id="453" r:id="rId4"/>
    <p:sldId id="455" r:id="rId5"/>
    <p:sldId id="45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16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洪昆 谌" userId="6520a512c528ded1" providerId="LiveId" clId="{7957B387-2EFE-4422-B450-20CCC5798C65}"/>
    <pc:docChg chg="modSld">
      <pc:chgData name="洪昆 谌" userId="6520a512c528ded1" providerId="LiveId" clId="{7957B387-2EFE-4422-B450-20CCC5798C65}" dt="2023-06-20T07:17:59.883" v="2" actId="1076"/>
      <pc:docMkLst>
        <pc:docMk/>
      </pc:docMkLst>
      <pc:sldChg chg="modSp mod">
        <pc:chgData name="洪昆 谌" userId="6520a512c528ded1" providerId="LiveId" clId="{7957B387-2EFE-4422-B450-20CCC5798C65}" dt="2023-06-20T07:17:59.883" v="2" actId="1076"/>
        <pc:sldMkLst>
          <pc:docMk/>
          <pc:sldMk cId="1200803110" sldId="453"/>
        </pc:sldMkLst>
        <pc:picChg chg="mod">
          <ac:chgData name="洪昆 谌" userId="6520a512c528ded1" providerId="LiveId" clId="{7957B387-2EFE-4422-B450-20CCC5798C65}" dt="2023-06-20T07:17:59.883" v="2" actId="1076"/>
          <ac:picMkLst>
            <pc:docMk/>
            <pc:sldMk cId="1200803110" sldId="453"/>
            <ac:picMk id="11" creationId="{A31F996D-68F4-CC0B-4E43-B5DA350E09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29974-C23C-4877-8D45-C4510972E9B4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D63C-2A94-4F07-969A-0F361471F6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4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7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65D14-D5F8-4688-B953-3DFCD36FA5B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4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E013-BF77-4D81-BB48-C24B49D7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E4723-5C52-4464-8E63-C62C74FAD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B9D9C-8E8E-402A-8E51-2DDE3C12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BA26E-1096-4C95-A257-3B2CB0B7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4830D-AE6D-4746-8484-7B93FD77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FBC5C-B3E4-4EAB-AD95-18C676B8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22C97-ED27-4FD2-ACDD-F67D15055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AE09D-E8FC-43D8-90E2-6CAA5A7E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922A-92B2-4231-B7A4-F29CAA9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5BB12-EA69-43FA-8234-93051053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3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D71C3A-C372-404D-9F27-596B5EB5B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D2A18-F460-4AB0-8586-56722790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EA11-D106-4C72-9061-B891C6A8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C874D-9F23-41AE-B212-C2752094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D1DF9-0F0C-48D6-8655-3813EC10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0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73864-E5D8-4E8F-8B72-E93EAE51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0AD83-AF21-4D2D-8F69-BD439540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776B8-42CF-4602-BCED-C982F405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61A44-0CC8-40A6-BE66-83B48913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56A5B-00FA-41F3-9EB1-50E59939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5F86-24A2-437E-AA0B-C710088A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13E9E-DC16-42CA-BD6E-5C39A332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65962-92C6-43A4-A80B-28723069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7A35E-8659-4A19-A824-DCC60E37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54A68-715B-4503-92C8-F3339A81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7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47F2-71F2-4C1B-9FD9-554BDAD0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06B87-4CDA-428D-ADB0-1EDFC8332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FE519-242D-4B26-B99D-5D7E2600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D7E42-E702-4AEE-9FB8-C0D4CCD6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53BB2-FCAC-43E9-9598-650FDF8D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22CAA-5A26-46F2-AEA2-CA06F114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4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35904-3861-4701-A8FE-3CBA7FFB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013CF-3F2D-402C-8CF0-A0B2C5560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0F635-33C8-4211-B2A8-5A787BCE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4B81F-279C-409C-A886-44E6B0AC7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85A21-AAF4-43C0-9EB8-35B9DB3EF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80365-9231-4A20-9270-04F1685E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D4B54-FD8A-4DE5-A27C-F0007D42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D67343-78E3-4708-B4F4-D7F26874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BB41-895F-4F07-BCEF-E8A53AEE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8B67AA-E873-4657-8C88-45F03DC4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0CCA5-5D6A-48E9-A520-E96C98C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E35CB2-2EED-4065-99BB-2C1BE402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2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2B8266-F371-42B0-9170-ACA50EFD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5BB8B6-87EA-4043-BE83-38ADBF4B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DA1C82-8530-4D43-9BA0-82FFDC7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2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C28-C2FC-4A15-A4B4-23EDB6CA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57BD4-C940-40DE-91A2-DDDA8855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119E9-5E62-4A37-BFE3-C78CFBAE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BD1DE-B177-413C-8072-5D2C9818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F2880-B9A5-42FC-AFFB-BFB0F9B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F9E7F-0B13-481B-AB11-83A5CA7A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5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3F00E-8FD1-4E3E-B700-143287CE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846D49-CFC9-4A68-BBDC-721FACA84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B1F057-03BB-4578-8F38-AB8FD110C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55F9E-377D-42EA-B07B-AA09B23C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BACF3-9ED0-4A3E-B155-13301357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76247-1562-40C2-97C1-3AE23D5A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0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DB37F2-2BE7-42ED-B130-CDFA5BE0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F2B6F-A064-42E4-9FDF-DFC9568F4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DD200-398C-4EB7-B11A-AECBADB24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DF12-7B9A-4B82-995F-64D88A0CD6AC}" type="datetimeFigureOut">
              <a:rPr lang="zh-CN" altLang="en-US" smtClean="0"/>
              <a:pPr/>
              <a:t>2023/6/20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1A056-AFE4-4337-8CE0-EF4E8018B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B9FC5-8847-4937-8DD8-C930A10FA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0440-B954-4E3C-8EEC-49FE312F75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29759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295274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5" name="矩形 34"/>
          <p:cNvSpPr/>
          <p:nvPr/>
        </p:nvSpPr>
        <p:spPr>
          <a:xfrm>
            <a:off x="0" y="6184669"/>
            <a:ext cx="12192000" cy="6733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51775" y="2657476"/>
            <a:ext cx="2820988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24" name="4"/>
          <p:cNvSpPr txBox="1"/>
          <p:nvPr>
            <p:custDataLst>
              <p:tags r:id="rId1"/>
            </p:custDataLst>
          </p:nvPr>
        </p:nvSpPr>
        <p:spPr>
          <a:xfrm>
            <a:off x="2709110" y="1353326"/>
            <a:ext cx="6208295" cy="1441061"/>
          </a:xfrm>
          <a:prstGeom prst="rect">
            <a:avLst/>
          </a:prstGeom>
          <a:noFill/>
        </p:spPr>
        <p:txBody>
          <a:bodyPr wrap="square" lIns="86005" tIns="43002" rIns="86005" bIns="43002" anchor="ctr">
            <a:spAutoFit/>
          </a:bodyPr>
          <a:lstStyle/>
          <a:p>
            <a:pPr algn="l">
              <a:defRPr/>
            </a:pPr>
            <a:r>
              <a:rPr lang="en-US" altLang="zh-CN" sz="8800" b="1" dirty="0">
                <a:solidFill>
                  <a:schemeClr val="bg1"/>
                </a:solidFill>
                <a:latin typeface="+mn-ea"/>
              </a:rPr>
              <a:t>Chapter 3.6</a:t>
            </a:r>
          </a:p>
        </p:txBody>
      </p:sp>
      <p:pic>
        <p:nvPicPr>
          <p:cNvPr id="34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6187356"/>
            <a:ext cx="12192000" cy="670644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文本">
            <a:extLst>
              <a:ext uri="{FF2B5EF4-FFF2-40B4-BE49-F238E27FC236}">
                <a16:creationId xmlns:a16="http://schemas.microsoft.com/office/drawing/2014/main" id="{70E36992-3796-0522-7A85-39C61DA4E5BE}"/>
              </a:ext>
            </a:extLst>
          </p:cNvPr>
          <p:cNvSpPr/>
          <p:nvPr/>
        </p:nvSpPr>
        <p:spPr>
          <a:xfrm>
            <a:off x="4402763" y="3426428"/>
            <a:ext cx="345385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solidFill>
                  <a:schemeClr val="accent4"/>
                </a:solidFill>
                <a:latin typeface="+mn-ea"/>
                <a:cs typeface="Segoe UI Light" panose="020B0502040204020203" pitchFamily="34" charset="0"/>
                <a:sym typeface="inpin heiti" charset="-122"/>
              </a:rPr>
              <a:t>调频与调相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/>
    </mc:Choice>
    <mc:Fallback xmlns="">
      <p:transition spd="slow" advClick="0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3904248" y="752448"/>
            <a:ext cx="4435223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5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  录</a:t>
            </a:r>
            <a:endParaRPr lang="en-US" altLang="zh-CN" sz="5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CONTENTS</a:t>
            </a:r>
            <a:endParaRPr lang="en-US" altLang="ko-KR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42348" y="2765122"/>
            <a:ext cx="4645824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3.6.5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贝塞尔系数的数学证明</a:t>
            </a:r>
          </a:p>
        </p:txBody>
      </p:sp>
      <p:sp>
        <p:nvSpPr>
          <p:cNvPr id="55" name="矩形 54"/>
          <p:cNvSpPr/>
          <p:nvPr/>
        </p:nvSpPr>
        <p:spPr>
          <a:xfrm>
            <a:off x="4995589" y="4025288"/>
            <a:ext cx="2252540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3.6.6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解调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-114301" y="-281076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5" name="矩形 34"/>
          <p:cNvSpPr/>
          <p:nvPr/>
        </p:nvSpPr>
        <p:spPr>
          <a:xfrm>
            <a:off x="176463" y="370837"/>
            <a:ext cx="4645824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3.6.5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贝塞尔系数的数学证明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2E44A7-4F1F-B9BD-576E-9A4AA53E5E5D}"/>
              </a:ext>
            </a:extLst>
          </p:cNvPr>
          <p:cNvSpPr/>
          <p:nvPr/>
        </p:nvSpPr>
        <p:spPr>
          <a:xfrm>
            <a:off x="176463" y="1112785"/>
            <a:ext cx="1723549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原表达式：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517307-9073-09DA-0A31-EBC5DFE31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012" y="1296777"/>
            <a:ext cx="2485714" cy="3809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017F98D-BA80-4DAA-893D-602C3A31450B}"/>
              </a:ext>
            </a:extLst>
          </p:cNvPr>
          <p:cNvSpPr/>
          <p:nvPr/>
        </p:nvSpPr>
        <p:spPr>
          <a:xfrm>
            <a:off x="5119924" y="1112785"/>
            <a:ext cx="2031325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目标表达式：</a:t>
            </a:r>
          </a:p>
        </p:txBody>
      </p:sp>
      <p:pic>
        <p:nvPicPr>
          <p:cNvPr id="6" name="Picture 30">
            <a:extLst>
              <a:ext uri="{FF2B5EF4-FFF2-40B4-BE49-F238E27FC236}">
                <a16:creationId xmlns:a16="http://schemas.microsoft.com/office/drawing/2014/main" id="{D48AC97E-AE92-A0A2-1224-5110647220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38099" y="-128676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30">
            <a:extLst>
              <a:ext uri="{FF2B5EF4-FFF2-40B4-BE49-F238E27FC236}">
                <a16:creationId xmlns:a16="http://schemas.microsoft.com/office/drawing/2014/main" id="{CF756810-460B-7C46-38AF-F6BFB37D57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190499" y="23724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AD55AE-FF63-6439-F7B5-860C6448E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249" y="183132"/>
            <a:ext cx="2866667" cy="18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1F996D-68F4-CC0B-4E43-B5DA350E0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" y="2111627"/>
            <a:ext cx="5689808" cy="40761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D14EC4-E4AA-0423-E138-C4BA1FE34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1877" y="2087903"/>
            <a:ext cx="4190476" cy="25142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FF9A3FF-3179-16E5-F3DD-E504DDB4F4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3452" y="5218127"/>
            <a:ext cx="2704762" cy="3714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881B67-129C-B512-37C6-4E30B7A449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8651" y="5692579"/>
            <a:ext cx="5209524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B8F302-F610-15B7-C3BA-2EEF75071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t="8284" r="122" b="-8284"/>
          <a:stretch/>
        </p:blipFill>
        <p:spPr>
          <a:xfrm>
            <a:off x="0" y="0"/>
            <a:ext cx="10702776" cy="74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Picture 30">
            <a:extLst>
              <a:ext uri="{FF2B5EF4-FFF2-40B4-BE49-F238E27FC236}">
                <a16:creationId xmlns:a16="http://schemas.microsoft.com/office/drawing/2014/main" id="{614EC4B8-353A-4CE0-B582-BB97E9C6C0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8000"/>
            <a:alphaModFix amt="32000"/>
          </a:blip>
          <a:srcRect l="19707" t="23519" r="19707" b="52337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5" name="矩形 54"/>
          <p:cNvSpPr/>
          <p:nvPr/>
        </p:nvSpPr>
        <p:spPr>
          <a:xfrm>
            <a:off x="327337" y="271435"/>
            <a:ext cx="2252540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7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【 3.6.6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+mn-ea"/>
                <a:cs typeface="宋体" charset="-122"/>
              </a:rPr>
              <a:t>】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cs typeface="宋体" charset="-122"/>
              </a:rPr>
              <a:t>解调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DFBFBA-A832-BD7E-BCDE-9BC26453A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055" y="1269206"/>
            <a:ext cx="5019048" cy="20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B43CD0-81B4-5856-3B70-EA84E0857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055" y="3623562"/>
            <a:ext cx="4990476" cy="83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4C10C8-8E4A-C163-D342-623D4469B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055" y="4978385"/>
            <a:ext cx="5276190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"/>
        <a:ea typeface="思源黑体 CN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46</Words>
  <Application>Microsoft Office PowerPoint</Application>
  <PresentationFormat>宽屏</PresentationFormat>
  <Paragraphs>14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思源黑体</vt:lpstr>
      <vt:lpstr>思源黑体 CN 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nan</dc:creator>
  <cp:lastModifiedBy>洪昆 谌</cp:lastModifiedBy>
  <cp:revision>34</cp:revision>
  <dcterms:created xsi:type="dcterms:W3CDTF">2021-03-18T13:05:15Z</dcterms:created>
  <dcterms:modified xsi:type="dcterms:W3CDTF">2023-06-20T07:18:06Z</dcterms:modified>
</cp:coreProperties>
</file>