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蔡 济舟" initials="蔡" lastIdx="2" clrIdx="0">
    <p:extLst>
      <p:ext uri="{19B8F6BF-5375-455C-9EA6-DF929625EA0E}">
        <p15:presenceInfo xmlns:p15="http://schemas.microsoft.com/office/powerpoint/2012/main" userId="c0015193862aa2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ADC60-433C-44C7-A656-48C2ABB2D7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41192-B8E0-4023-A4F1-190F182C3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1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8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6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3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320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4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72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24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2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41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2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9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03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5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9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8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6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ED9374-B60A-4471-96CF-6E0DD8E2D03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106EEC-32EE-438E-91A3-83FAA2CF6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74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B6891E-55F3-4F90-B39F-71F86AB9BCA2}"/>
              </a:ext>
            </a:extLst>
          </p:cNvPr>
          <p:cNvSpPr txBox="1"/>
          <p:nvPr/>
        </p:nvSpPr>
        <p:spPr>
          <a:xfrm>
            <a:off x="2376872" y="942975"/>
            <a:ext cx="7899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Bahnschrift SemiBold" panose="020B0502040204020203" pitchFamily="34" charset="0"/>
              </a:rPr>
              <a:t>3		modulation and demodulation</a:t>
            </a:r>
            <a:endParaRPr lang="zh-CN" altLang="en-US" sz="4000" dirty="0">
              <a:latin typeface="Bahnschrift SemiBold" panose="020B05020402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8EFE29-8E82-4F62-9688-7776573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61" y="2337405"/>
            <a:ext cx="3778327" cy="8344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28F225-D733-4033-AA8F-1EB4D4DC0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560" y="4049999"/>
            <a:ext cx="3804445" cy="98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1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656806-FBE3-4442-AFC8-DB853796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26" y="1187691"/>
            <a:ext cx="5637074" cy="44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1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92D74E-AE90-4DA0-993E-78DF2B478F18}"/>
              </a:ext>
            </a:extLst>
          </p:cNvPr>
          <p:cNvSpPr txBox="1"/>
          <p:nvPr/>
        </p:nvSpPr>
        <p:spPr>
          <a:xfrm>
            <a:off x="3867150" y="581025"/>
            <a:ext cx="4475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3.5.2		power analysis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FC9331-0823-47DD-90F2-94393FE6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61" y="2246915"/>
            <a:ext cx="5272839" cy="32204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E67BA6-DDC2-4073-BE00-F20479D4F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32" y="2246915"/>
            <a:ext cx="3960263" cy="32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2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4012D3-9670-412B-BBB7-0281479EBA31}"/>
              </a:ext>
            </a:extLst>
          </p:cNvPr>
          <p:cNvSpPr txBox="1"/>
          <p:nvPr/>
        </p:nvSpPr>
        <p:spPr>
          <a:xfrm>
            <a:off x="3394829" y="361950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3.5.3		AM demodulation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FE9207-4FA4-4D98-B0B2-596238C4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8" y="2731748"/>
            <a:ext cx="6372984" cy="10401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CE60CE-A9B8-4229-873D-E64E72B6D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539" y="1095376"/>
            <a:ext cx="7310922" cy="12592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F17B48-427F-4850-A702-16B025D32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57" y="4063307"/>
            <a:ext cx="5137443" cy="25946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EC2FFA-5662-4A0A-A1DB-F63A7F47A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466" y="3983310"/>
            <a:ext cx="5938534" cy="10401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DC068B-0BF0-4BA3-8206-DE8609884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939" y="5926467"/>
            <a:ext cx="4253061" cy="9315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CD2B969-B5B0-439A-86A9-CA6DBCD43FF4}"/>
              </a:ext>
            </a:extLst>
          </p:cNvPr>
          <p:cNvSpPr txBox="1"/>
          <p:nvPr/>
        </p:nvSpPr>
        <p:spPr>
          <a:xfrm>
            <a:off x="7061776" y="606906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3.27</a:t>
            </a:r>
          </a:p>
          <a:p>
            <a:r>
              <a:rPr lang="zh-CN" altLang="en-US" dirty="0"/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299532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01ED6B-CF3A-4E7B-A738-AEE294715FCA}"/>
              </a:ext>
            </a:extLst>
          </p:cNvPr>
          <p:cNvSpPr txBox="1"/>
          <p:nvPr/>
        </p:nvSpPr>
        <p:spPr>
          <a:xfrm>
            <a:off x="3295650" y="381000"/>
            <a:ext cx="4767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3.5.4		variations of AM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B4293D-06AF-41B6-9BC1-F8C92826028A}"/>
              </a:ext>
            </a:extLst>
          </p:cNvPr>
          <p:cNvSpPr txBox="1"/>
          <p:nvPr/>
        </p:nvSpPr>
        <p:spPr>
          <a:xfrm>
            <a:off x="2414588" y="1337786"/>
            <a:ext cx="70151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WarnockPro-Regular"/>
              </a:rPr>
              <a:t>	If we omitted the carrier altogether, the result is </a:t>
            </a:r>
            <a:r>
              <a:rPr lang="en-US" altLang="zh-CN" sz="2400" b="0" i="1" u="none" strike="noStrike" baseline="0" dirty="0">
                <a:latin typeface="WarnockPro-It"/>
              </a:rPr>
              <a:t>double-sideband </a:t>
            </a:r>
            <a:r>
              <a:rPr lang="en-US" altLang="zh-CN" sz="2400" b="0" i="0" u="none" strike="noStrike" baseline="0" dirty="0">
                <a:latin typeface="WarnockPro-Regular"/>
              </a:rPr>
              <a:t>AM (DSB-AM) (usually just referred to as DSB). This is simply a matter of just multiplying the modulating signal by the carrier.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D796CF-5260-4457-98AD-18E97130D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82" y="3521578"/>
            <a:ext cx="4489540" cy="9620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48A8E7-90C2-4136-8F33-6B47FA228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" y="4483623"/>
            <a:ext cx="5641449" cy="15696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808FF35-CE7B-4810-A833-A23102397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922" y="3622093"/>
            <a:ext cx="6700078" cy="22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3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A07D1C-01EB-4CE9-A523-84F0D0E57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52" y="962992"/>
            <a:ext cx="9805546" cy="28766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7EF6FF-8329-45A1-A006-6CE536D4F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24" y="4505225"/>
            <a:ext cx="11813151" cy="13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8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B2B808-6D2D-4E3C-941D-35D67971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553789" cy="3981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40E5C3-F39B-4158-BEFB-1A83EB1E6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587" y="0"/>
            <a:ext cx="2882513" cy="7239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E2E526-0E58-4602-9B24-83C0F532C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171" y="999044"/>
            <a:ext cx="4696829" cy="14381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892CB9-8998-4312-A75C-3BBB96FA2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416" y="2753272"/>
            <a:ext cx="5158584" cy="8905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008566-463F-408F-8649-ECF053342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5145" y="4066464"/>
            <a:ext cx="5953126" cy="9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6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2E3F79-9195-4622-84A8-AF5FCAB80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6689" y="1390650"/>
            <a:ext cx="8685192" cy="3714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C09EAC-7C26-4F21-9AA7-6354C5815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503" y="380736"/>
            <a:ext cx="5273497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9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434F7C-D1F5-4D25-BC88-F600B636F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231337" cy="39545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337A0C-977D-4D03-A8E6-59B032FC0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040" y="3954528"/>
            <a:ext cx="8306520" cy="29034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36A779-12DA-4A3D-8E19-B305C53A833F}"/>
              </a:ext>
            </a:extLst>
          </p:cNvPr>
          <p:cNvSpPr txBox="1"/>
          <p:nvPr/>
        </p:nvSpPr>
        <p:spPr>
          <a:xfrm>
            <a:off x="8591550" y="3429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Upper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67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23CFCE-E7E7-4685-BF36-637A6F22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67" y="777040"/>
            <a:ext cx="9063665" cy="51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643D4E-91F7-42E8-B80A-FEB3B54950B6}"/>
              </a:ext>
            </a:extLst>
          </p:cNvPr>
          <p:cNvSpPr txBox="1"/>
          <p:nvPr/>
        </p:nvSpPr>
        <p:spPr>
          <a:xfrm>
            <a:off x="666750" y="466725"/>
            <a:ext cx="4817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3.3	useful preliminaries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34979B-DD50-4906-8728-C53E9356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5" y="1891435"/>
            <a:ext cx="4679085" cy="34292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7B60E7-937D-437A-8DAF-B8263A5D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944" y="1466701"/>
            <a:ext cx="5521992" cy="42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CE9E43-6961-48DA-B67D-481ED510728C}"/>
              </a:ext>
            </a:extLst>
          </p:cNvPr>
          <p:cNvSpPr txBox="1"/>
          <p:nvPr/>
        </p:nvSpPr>
        <p:spPr>
          <a:xfrm>
            <a:off x="3533775" y="409575"/>
            <a:ext cx="5142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3.3.2		complex numbers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6BD76B-B83A-4480-858B-36F3B805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11" y="2177386"/>
            <a:ext cx="4863289" cy="31357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37FCBB-BA83-4E7F-9629-B25D06C6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138" y="2094551"/>
            <a:ext cx="2564667" cy="16507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9E47D1-F89E-4122-A4D3-3C91052D6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85" y="4566354"/>
            <a:ext cx="3030572" cy="7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2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9482D23-824B-46F8-8B18-E333CB2DD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333500"/>
            <a:ext cx="6804372" cy="52485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43BD1F-FA32-45DA-9338-455E21476DE2}"/>
              </a:ext>
            </a:extLst>
          </p:cNvPr>
          <p:cNvSpPr txBox="1"/>
          <p:nvPr/>
        </p:nvSpPr>
        <p:spPr>
          <a:xfrm>
            <a:off x="400050" y="275948"/>
            <a:ext cx="5976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3.4	the need for modulation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94BC29-4C4A-4C70-96B5-81729B33B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783" y="2628900"/>
            <a:ext cx="6424217" cy="11964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D08DFA-F9EE-46F0-9671-65D3C1EF4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022" y="1670658"/>
            <a:ext cx="4728377" cy="7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8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B1CB38-75EC-4E55-9EF8-135946C07901}"/>
              </a:ext>
            </a:extLst>
          </p:cNvPr>
          <p:cNvSpPr txBox="1"/>
          <p:nvPr/>
        </p:nvSpPr>
        <p:spPr>
          <a:xfrm>
            <a:off x="3318637" y="447675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3.5	amplitude modulation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983B23-B37E-4501-B92D-27E1E55A8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35" y="5520297"/>
            <a:ext cx="5886738" cy="7639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E2D7CE-827A-4BE8-A033-1D839C64B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363" y="5746303"/>
            <a:ext cx="1516429" cy="10758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B4F187-D02C-4930-A6BC-8936E8789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635" y="1337703"/>
            <a:ext cx="9436729" cy="37010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254012-9E6A-465D-846A-75E4FA2ADAFA}"/>
              </a:ext>
            </a:extLst>
          </p:cNvPr>
          <p:cNvSpPr txBox="1"/>
          <p:nvPr/>
        </p:nvSpPr>
        <p:spPr>
          <a:xfrm>
            <a:off x="8562213" y="5213437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Modulation 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36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AF6DEF-065E-4695-BB43-F37DD1B9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17" y="323850"/>
            <a:ext cx="8055739" cy="4600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56C1D-3F7E-4EBB-A3B3-4C5A6745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51" y="5368260"/>
            <a:ext cx="4114924" cy="998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4AE35E-8BC7-41C5-B854-597F5083B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209" y="5368260"/>
            <a:ext cx="4381890" cy="9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0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510811-44F9-42A5-A663-6B279811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68" y="1308710"/>
            <a:ext cx="7794847" cy="9487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0BDFDF-CFB1-40BC-8AA4-416DFF39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54" y="2668878"/>
            <a:ext cx="10591267" cy="11220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A4A458-BACE-47B0-9412-24E726573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420" y="4282413"/>
            <a:ext cx="7828487" cy="105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9E86CD-3BDD-4B83-904E-6A776CBE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45" y="62528"/>
            <a:ext cx="9521455" cy="67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6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95365B-6199-4548-AA80-3D19DD710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90" y="42923"/>
            <a:ext cx="3501510" cy="67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18590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TM02900771[[fn=幻灯片]]</Template>
  <TotalTime>327</TotalTime>
  <Words>87</Words>
  <Application>Microsoft Office PowerPoint</Application>
  <PresentationFormat>宽屏</PresentationFormat>
  <Paragraphs>13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WarnockPro-It</vt:lpstr>
      <vt:lpstr>WarnockPro-Regular</vt:lpstr>
      <vt:lpstr>等线</vt:lpstr>
      <vt:lpstr>Bahnschrift SemiBold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济舟</dc:creator>
  <cp:lastModifiedBy>蔡 济舟</cp:lastModifiedBy>
  <cp:revision>22</cp:revision>
  <dcterms:created xsi:type="dcterms:W3CDTF">2023-06-08T11:23:51Z</dcterms:created>
  <dcterms:modified xsi:type="dcterms:W3CDTF">2023-06-09T12:02:33Z</dcterms:modified>
</cp:coreProperties>
</file>