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06:54.1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03:0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2522 0,'0'18'47,"0"0"-31,0 17-16,18 18 16,-1 0-16,1 17 15,0 36-15,-1-18 16,1 18-16,0-18 15,-1 36-15,19-1 16,-19 1 0,1-1-16,17 1 15,0 34-15,1 1 16,-19-18-16,36 18 16,-35 0-16,-1 17 15,19 1 1,-1-1-16,18 18 0,-18 18 15,18-36 1,18 18-16,-1-18 0,1 19 16,-1-19-16,19 18 15,-1-18-15,18 18 16,-18 0-16,0 18 16,18-36-16,-36 18 15,1-17-15,17 52 16,-17 0-16,35 18 15,17 0-15,0 18 16,1 17-16,-1-35 16,-34-35-16,-1-1 15,35-17-15,1 0 16,-18-35-16,-1 0 16,-16-36-16,-1 19 15,-35-37-15,17 1 16,-17-18-1,35 18-15,-35-18 16,18 18-16,-18-35 16,-18-1-1,0 1-15,18 0 0,0 34 16,-18 1 0,1-18-16,34 53 0,1 18 15,-1 18-15,1 70 16,-1-36-16,1-34 15,0 17-15,-18-71 16,35 142 0,-53-177-16,18 18 15,-35-53-15,-1 0 16,18-18-16,-17 0 16,0 0-16,-1 1 15,1-19-15,0 19 16,-18-1-16,17-17 15,1 17-15,0 0 16,-1-17-16,1 17 16,-1 0-16,-17-17 15,18-18-15,-18-35 344,0-36-344,-18-52 16</inkml:trace>
  <inkml:trace contextRef="#ctx0" brushRef="#br0" timeOffset="1116.53">10777 5397 0,'53'0'31,"0"-17"-15,53 17-16,17-18 15,19 18-15,-1 0 16,17 0-16,-34 0 16,-36 0-16,-35 0 15,-18 0 1,-17 0-16,0 0 0</inkml:trace>
  <inkml:trace contextRef="#ctx0" brushRef="#br0" timeOffset="1916.77">13212 12841 0,'0'0'0,"17"0"16,1 0-16,35 0 16,17 0-16,18 0 15,36 0-15,-18 0 16,17 35-16,-17-17 16,-53-18-16,0 0 15,-18 0-15,-17 0 16,-1 0-1,1 0 1,0 0 0,-1 0-1</inkml:trace>
  <inkml:trace contextRef="#ctx0" brushRef="#br0" timeOffset="4325.89">8096 12982 0,'-35'-17'16,"17"-1"-16,-17-17 15,0 17-15,-1-35 16,1 0-16,18 0 16,-19 0-1,36 18-15,-17-18 0,-19 0 16,19-17-1,-19-54 1,19 18-16,17 36 16,0-18-1,0-1-15,0 1 0,0-35 16,0-1-16,17-17 16,1 18-1,17-36-15,1 35 0,-19-34 16,36 34-16,-18 1 15,1-1-15,34 18 16,-17 36-16,0-18 16,0 35-16,0 0 15,0 35-15,17-52 16,1 34-16,0 1 16,34 18-16,-34-1 15,0 0-15,-36 18 16,18 0-1,0 0-15,-18 0 0,35 18 16,1 0-16,35 17 16,-18 35-16,53 1 15,-35-1-15,0 19 16,0 52 0,-18-18-16,0 18 15,-17 18-15,-1 0 16,1 17-16,-1 18 15,-34 18-15,34 0 16,36 158 0,-88-229-16,-1-17 15,-17-36-15,0 0 16,0-35-16,0 0 16,-17-18-16,-19-17 15,19 35-15,-19 0 16,-69 35-1,52-53-15,0-17 16,17 17-16,-34-17 16,-1-1-16,1 1 15,-18-18-15,-1 0 16,-34 0-16,-1 0 16,1 0-16,-1 0 15,36 0-15,0 0 16,0 0-16,17-18 15,1 18 1,17 0-16,0-17 16,0 17-16,0-18 15,35 18-15,-17-18 16,18 18-16,-1 0 16,0 0-1,1 0 1,-1 0-1,0 0 1,18-17-16,-17 17 16,-1 0-16,0 0 15,1-18 1,-1 18 0,1 0-1,-1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03:41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15893 0,'0'0'0,"35"0"46,36 0-30,-18 0-16,35 0 16,71 0-16,-18 0 15,35 0-15,1 0 16,-1 0-16,-17 0 16,-18 0-16,-18 0 15,1 0-15,-36 0 16,-53 0-16,1 0 15,-19 0 1</inkml:trace>
  <inkml:trace contextRef="#ctx0" brushRef="#br0" timeOffset="7457.21">5733 9331 0</inkml:trace>
  <inkml:trace contextRef="#ctx0" brushRef="#br0" timeOffset="9350.37">5733 9331 0,'17'0'94,"1"0"-79,0 0 1,-1 0 0,1 0-1,-1 0 1,1 0 0,0-18-16,-1 18 31,1 0-16,0-17 1,-1 17 0,1-18-1,0 18-15,-1 0 16,1-18-16,-1 18 16,19-17-16,-19 17 15,19-18-15,-19 18 16,19-18-16,-1 1 15,0 17-15,-17 0 16,17 0-16,0-18 16,-17 18-16,0 0 15,-1-17-15,1 17 16,17-18-16,-17 0 16,17 18-16,18-17 15,-18-1-15,-17 18 16,17-18-1,0 1-15,-17-1 0,0 18 16,-1-18 0,1 18-1,0 0-15,-1 0 16,1-17 0,0 17-16,-18-18 15,17 18 1,1 0-1,0 0 1,-1 0 31,1 0-31,-1 0 46,1-17-46,0 17-1,-1 0 126,1 0-125,0 0-1,-1 0 1,1 0-16,0 17 15,17 1 1,-18-18-16,1 17 16,-18 1-16,35 0 15,-17-18-15,0 17 16,-1 1-16,19 0 16,-19-1-1,18 1-15,-35 0 16,18-18-16,0 0 15,-1 17 1,1 1-16,0-18 16,-1 0-1,1 0 1,-18 17 0,0 1-16,18-18 15,-1 0-15,1 18 16,0-18-1,-1 17-15,-17 1 16,35-18-16,-17 0 16,-18 18-16,18-18 15,-1 0 1,1 17-16,0 1 16,-1-18-16,1 0 15,0 18-15,-1-18 16,1 0-16,17 17 15,-17 1 1,-1-18-16,1 0 16,0 0-16,-1 0 15,1 0-15,0 0 16,-1 18-16,1-18 16,-1 17-16,1-17 15,0 0 1,-1 0-16,1 0 15,0 0 1,-1 18 0,1-18 15,0 0 0</inkml:trace>
  <inkml:trace contextRef="#ctx0" brushRef="#br0" timeOffset="18160.34">26229 9384 0,'18'0'125,"17"0"-125,0 0 15,0 0-15,18 0 16,0-18-16,0 18 15,-35-17-15,17 17 16,-17 0 0,17-18-16,-17 18 15,-1-18-15,1 18 16,17-17 0,-35-1-16,36 0 15,-1 18-15,-18-17 16,19-1-16,-1 0 15,0-17 1,-17 35-16,0 0 16,-1-17-1,18-1 1,1 0-16,-19 18 16,19-17-1,-1-1-15,0 0 0,-35 1 16,18 17-16,0-18 15,-1 18 17,1-18-32,-1 18 15,1-17 1,0 17-16,-1 0 31,1 0 235,0 0-251,-1 0 1,19 0-16,-1 17 16,18 19-16,0-1 15,0 0 1,17 1-16,-17-1 16,-18 0-16,18 0 15,0-17-15,0 17 16,0-17-1,-35 0-15,35-1 0,-18 1 16,-18 0-16,1-18 16,0 17-1,-1 1-15,19-1 0,-1 1 16,-17 0-16,17-18 16,0 17-16,0 1 15,-17 0 1,0-18-16,-1 17 15,1-17 1,0 18-16,-1 0 16,19-18-1,-19 0-15</inkml:trace>
  <inkml:trace contextRef="#ctx0" brushRef="#br0" timeOffset="20456.27">27287 7673 0,'0'18'172,"0"-1"-157,0 1 1,-17-1-16,17 1 16,-18-18-1,18 18 1,0-1 31,0 1-47,0 0 15,0-1 1,0 1-16,0 0 16,0-1 31,0 1-16,0-1-31,0 1 31,18-36 250,-18 1-281,17-1 16,-17 1 0,18 17-1,-18-18-15,0 0 31,0 1 1,0-1-17,0 0 1,0 1-16,0-1 16,0 0-16,18 18 15,-18-17-15,0-1 47</inkml:trace>
  <inkml:trace contextRef="#ctx0" brushRef="#br0" timeOffset="21127.02">26017 7832 0,'-17'17'109,"-19"1"-109,19 0 16,-1-18-16,1 17 16,-1-17-1</inkml:trace>
  <inkml:trace contextRef="#ctx0" brushRef="#br0" timeOffset="22183.03">27728 7726 0,'18'0'15,"35"0"1,53 0-16,-18 35 15,35 0-15,-17-17 16,-35 0-16,-18-1 16,-18-17-16,0 18 15,18 0 1,-35-1 0,17 1-16,0-1 0,-35 1 15,18-18 1</inkml:trace>
  <inkml:trace contextRef="#ctx0" brushRef="#br0" timeOffset="28150.23">5627 16563 0,'17'0'156,"1"0"-140,0 0-16,-1 0 15,19 0-15,-19 0 16,19 0-16,-1-18 15,0 18-15,18-17 16,0-1-16,0 0 16,-18 18-1,18-17-15,-18-1 0,-17 0 16,17 18-16,1 0 16,-36-17-16,17 17 15,18 0-15,-17 0 16,17-18-16,1 1 15,-19 17-15,19-18 16,-1 18-16,-18-18 16,19 1-16,-19 17 15,1 0-15,0 0 16,-1 0-16,1 0 16,17-18-16,0 18 15,1-18 1,-19 18-16,1-17 15,0 17 1,-1 0 0,-17-18-1,18 18 1,0 0 0,-1 0-1,1 0 1,0-18 187</inkml:trace>
  <inkml:trace contextRef="#ctx0" brushRef="#br0" timeOffset="32422.93">26229 16157 0,'18'0'78,"-1"0"-78,19 0 16,-19 0-16,18 18 15,1-18-15,-19 0 16,19 17-16,-1 1 16,-17 0-16,17-1 15,0 1-15,-17-18 16,-1 0-16,1 0 16,0 18-1,-18-1 1,0 1-1,0-53 64,0 17-64,35-70 1,0 53-16,18 17 15,0 18-15,-18 0 16,-17 0-16,35 0 16,-35 0-16,17 0 15,0 0-15,0 0 32,-17 0-32,17 0 15,1 0-15,-1 0 16,-17 0-1,-1 0 1,1 0-16,-1 0 16,1 0-1,0 0-15,-1 0 16,1 0 0,0 0 15,-1 0-16,1 0 1,0 0 0,-1 0-16,1-18 15,-1 1 1,-17-1-16,0 0 16,0 1-1</inkml:trace>
  <inkml:trace contextRef="#ctx0" brushRef="#br0" timeOffset="35191.6">27481 16140 0,'18'0'62,"35"0"-46,0 0 0,0 0-16,35 0 15,-17 0-15,-1 17 16,1 1-16,-18 17 15,-1 0 1,-16 1-16,-1-19 0,0 19 16,-17-36-16,-18 35 15,18-17-15,-1-18 16,1-53 62,-1 0-62,19 0-16,-1 17 15,18 1-15,-18 18 16,-17-1-16,17 0 16,-17 18-16,-1 0 15,19 0 1,-1 0-1,-17 0-15,17 0 16,-17 0-16,-1 0 16,1 0-16,-1 0 15,1 0 1,0 0 0,-1 0-16,-34 0 93,-1 0-77</inkml:trace>
  <inkml:trace contextRef="#ctx0" brushRef="#br0" timeOffset="37990.79">7020 16334 0,'18'0'62,"0"0"-62,17 0 16,-18 0 0,1 0-16,17 0 15,-17 0-15,35 0 16,0 0-16,-18 0 16,36 0-16,-1 17 15,1-17-15,-18 18 16,-18 0-16,0-18 15,-17 0-15,0 0 16,17 0 0,-18 17-16,19-17 0,17 18 15,-36-1-15,36 1 16,-18-18 0,-17 0-16,0 0 15,-1 0-15,1 0 16,-18 18-1,18-18-15,-1 0 16,19 0 0,-1 17-1,-17-17-15,17 18 16,0 0-16,-17-18 16,17 17-1</inkml:trace>
  <inkml:trace contextRef="#ctx0" brushRef="#br0" timeOffset="42144.22">27005 11412 0,'0'18'15,"0"53"1,18 17-16,-1-18 16,1 1-16,17-1 15,1-17-15,-19 0 16,19-35-16,-19 0 15,1-18 1,-1 0-16,1 0 16,17-18-16,18-17 15,0-36-15,0-17 16,18 17-16,-36-35 16,0 18-16,0 0 15,-17 35 1,0 0-16,-18 18 15,17 35 64,1 71-79,0 17 15,-1 35-15,1 1 16,0-19-16,17-34 15,-17 0-15,-1-36 16,1-35-16,-18 18 16,17-18-16,19-18 31,17-17-15,-18-18-16,18-36 15,-18 1-15,36-18 16,-36 1-16,0-1 15,-17 53-15,-1-18 16,1 18 0,-18 18-16,0 17 15</inkml:trace>
  <inkml:trace contextRef="#ctx0" brushRef="#br0" timeOffset="42886.8">28522 11765 0,'0'-18'0,"-18"1"16,1 17-1,-1 0 17,1 0-17,-1 0 1,0 0-1,1 17-15,-1 19 16,-17-19-16,17 19 16,0-1-16,1-17 15,17 17-15,0 0 16,0-17 0,0-1-16,0 1 15,17-18-15,1 0 16,0 0-1,-1 0 1,19 0 0,-19 0-16,19 0 15,-1 0-15,-18 0 16,36 0 0</inkml:trace>
  <inkml:trace contextRef="#ctx0" brushRef="#br0" timeOffset="44360.24">29016 11642 0,'18'0'16,"-1"0"0,54 0-16,17 0 15,0 0-15,0 0 16,18 0-16,-53 0 15,0 0-15,-18 0 16,-17 0 0</inkml:trace>
  <inkml:trace contextRef="#ctx0" brushRef="#br0" timeOffset="44726.21">29527 11289 0,'-17'18'32,"17"17"-32,-18 0 15,1 18-15,17 18 16,-18-1-1,0-17-15,1 18 0,-1-19 16,0 1-16,1-17 16,17-19-1</inkml:trace>
  <inkml:trace contextRef="#ctx0" brushRef="#br0" timeOffset="45111.73">29034 12224 0,'17'0'47,"1"0"-31,52 0-16,1 0 15,17 0-15,0 0 16,1 0-16,-1 0 15,-18 0-15,-17 0 16,-35 0 0,0 0-16,-1 0 15</inkml:trace>
  <inkml:trace contextRef="#ctx0" brushRef="#br0" timeOffset="49263.42">30886 11571 0,'0'0'0,"0"18"0,0-1 16,0 1-16,0 17 15,0-17 1,17-53 78,19-36-79,34-17 1,-17 0-16,0 0 0,-18 35 16,-17 35-1,0 0-15,-1 1 0,-17 52 63,0 18-63,18 53 15,-18 0-15,0 17 16,0-35-16,0 0 16,0-35-16,0-35 15,0 0-15,17-36 47,1-17-47,0-1 16,17-17-16,-17 1 15,17-1 1,-17 17-16,-1 36 0,1-17 16,-1 17-1,1 0 1,0 0-16,-1 0 31,1 0-31,0 17 16,-18 36-16,17 0 15,-17-35-15,0 17 16,0 0-16,18-35 16</inkml:trace>
  <inkml:trace contextRef="#ctx0" brushRef="#br0" timeOffset="49505.83">31627 11659 0,'0'0'0,"35"0"15,18 0 1,-18 0-16,36 0 16,17 0-16,0 0 15,0 0-15,-17 0 16,-18 0-16,-36 0 16,19 0-16,-1 0 15,-35-17 1,0-1-1</inkml:trace>
  <inkml:trace contextRef="#ctx0" brushRef="#br0" timeOffset="49799.96">32279 11518 0,'-17'0'15,"17"35"1,-18 1-16,0 34 16,1 1-16,-1 35 15,0-53 1,18 17-16,0-17 16,0-35-16,0 17 15,0-17-15,18-18 47,-18-18-31,18-17-16,-18-18 0,0 0 15</inkml:trace>
  <inkml:trace contextRef="#ctx0" brushRef="#br0" timeOffset="50049.82">31997 11448 0,'-18'17'16,"1"36"-16,-1 18 0,0-18 16,1 17-16,-1 1 15,18-18-15,0-18 16,0-17-16,0-1 15,0 1 1,35-18 0,1-18-1</inkml:trace>
  <inkml:trace contextRef="#ctx0" brushRef="#br0" timeOffset="50215.4">32367 11659 0,'0'0'0,"18"18"16,-18 17-16,0 18 16,0-18-16,0 18 15,0-17-15,0-19 16,0 19-16,0-19 16,-35 18-16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05:03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13511 3792 0,'36'0'46,"-1"0"-30,35 0-16,19 18 16,69-18-16,19 18 15,52-1-15,18 19 16,-18-36-16,1 17 16,34-17-16,-17 0 15,-17 0-15,-1 0 16,0 0-16,18 0 15,-18 0-15,-17 0 16,-18 0-16,18-35 16,35 35-1,247 0 1,-230 0-16,-35 0 16,1 0-16,-19 0 15,-17 0 1,0 0-16,-52 0 0,-19 0 15,-35 0-15,-17 0 16,-18 0-16,17 0 16,1 0-16,-1 0 15,-17 0-15,18 0 16,-18 0-16,-18 0 16,18 0-16,-18 0 15,-17 0-15,0 0 16,17 0-16,-18 0 15,19 0-15,-1 0 16,18 0-16,0 0 16,-18 0-16,18 0 15,0 0-15,-18 0 16,1 0-16,16 0 16,-16 0-16,17-18 15,0 18-15,-36 0 16,36 0-16,-18 0 15,1 0 1,17 0-16,17 0 16,1 0-16,-18-17 15,17 17-15,18 0 16,-17-18 0,17 18-16,-17 0 0,-1 0 15,-17-18-15,18 18 16,-1-17-1,1 17-15,-36 0 0,18-18 16,0 18-16,-18 0 16,36-18-16,-1 18 15,-17 0-15,-18 0 16,18 0 0,-17 0-16,-19-17 0,1 17 15,0 0-15,-1 0 16,1 0-1,0 0 1</inkml:trace>
  <inkml:trace contextRef="#ctx0" brushRef="#br0" timeOffset="9472.99">10760 6650 0,'17'0'46,"36"0"-46,0 0 16,18 0-16,-1 0 16,18 0-16,1 0 15,-1 0 1,-18 0-16,19 17 0,-19-17 16,1 18-16,17-18 15,0 0-15,18 18 16,-18-18-16,0 0 15,1 0-15,-1 0 16,18 0-16,-18 0 16,0 0-16,-17 0 15,17 0-15,18 0 16,17 17-16,-35-17 16,36 0-1,-18 18-15,-54-18 0,19 0 16,-18 0-16,0 0 15,-18 0-15,18 0 16,-35 0-16,35 0 16,-18 0-1,0 0-15,18 0 16,18 0-16,-1 0 16,-17 0-16,18-18 15,-1 18-15,1-17 16,-18 17-16,-18 0 15,18 0-15,-18-18 16,-17 18-16,17-18 16,-17 18-1,17-17-15,0 17 0,-17 0 16,0 0 0,-1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05:44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17410 0,'17'0'47,"1"0"-32,53 0-15,17 0 16,0-18-16,71 18 15,-18 0-15,35 0 16,-17 0-16,-35 0 16,-19 0-16,-16 0 15,16 0-15,-16 0 16,-1-18-16,35 1 16,1-1-16,34-17 15,19 17 1,-1 0-16,-17 1 15,-18-18-15,35 35 16,-17-18-16,-35 18 16,-36 0-16,-18 0 15,-17 0-15,0 0 16,0 0 0,-35 0-16,35 0 0,0 0 15,0 0-15,35 0 16,53 0-1,-71 0-15,-17 0 16,0 0-16,0 0 16,-35 0-16,17 0 15,0 0-15,-17 0 16,17 0-16,-17 0 16,0 0-16,-1 0 15,1 0-15,0 0 31,-1 0-31,18 0 32,-17 0-17,0 0-15,-1 0 0,1 0 32,0 0-17,-1 0-15,19 0 16,-19 0-16,36 0 15,0 0-15,0 18 16,-18-18 0,0 0-16,-17 0 0,17 0 15,-17 17 1,0-17-16,-1 0 16,1 0-1,0 0-15,-1 0 16</inkml:trace>
  <inkml:trace contextRef="#ctx0" brushRef="#br0" timeOffset="12993.99">18292 12365 0,'-18'0'47,"0"-18"-32,1 1 1,-19-1-16,1 0 16,-18-17-16,18 0 15,0-1-15,-1 19 16,-17-1-16,18 1 15,17-1-15,-34 0 16,-54-17 0,70 35-16,1 0 15,0 0-15,-18 0 16,0 0-16,-18 0 16,19 0-16,-37 0 15,-16 0-15,-19 18 16,36-1-16,-36 36 15,19-18-15,34-17 16,18 17-16,35 1 16,-17-19-16,18 36 15,-1 0-15,18-18 16,0 18-16,0 0 16,0 18-16,35-36 15,0 36 1,-17-18-16,0-1 15,-1 1-15,19 0 16,17-17 0,-1 16-16,1 1 0,0 0 15,0 0 1,0-17-16,-18-1 0,18 0 16,0-17-16,0-18 15,18 17-15,-18-17 16,105 0-1,-87 0-15,17 0 16,0 0-16,18-17 16,-18-1-16,1 0 15,-1-17-15,-18 0 16,1 0-16,-1-1 16,-17 1-16,-35 0 15,17-1-15,-17 19 16,0-18-16,-1-18 15,1 35-15,-18-35 16,0 0-16,0 36 16,0-19-16,0 1 15,0 17 1,-18-17-16,1 0 16,-1 17-16,0-17 15,18 0-15,-35-1 16,17 36-16,1-17 15,17-1-15,-18 18 16,0-18-16,1 18 16,-1-17-1,1 17 1,17-18-16,-18 18 16,0 0-16,1-18 15,-1 18 1,0 0-16,1-17 15</inkml:trace>
  <inkml:trace contextRef="#ctx0" brushRef="#br0" timeOffset="15880.09">20338 12012 0,'0'0'0,"0"35"47,0-17-47,0 17 16,0 1-16,0-19 16,0 1-1,17-18 1,1 0-1,0 0-15,34-35 16,19-18-16,-18 0 16,0 0-16,-18 0 15,0-18-15,-17 54 16,-18-19-16,0 19 16,18 34 46,-18 54-46,35 17-16,-17-17 15,17-1 1,-17 1-16,-18-36 16,17-17-16,1-1 15,-1-17 16,1 0-15,35-123 0,-35 52-16,-1 18 15,1 1-15,0-1 16,-18 17-16,0 19 16</inkml:trace>
  <inkml:trace contextRef="#ctx0" brushRef="#br0" timeOffset="16160.84">21308 11906 0,'0'0'0,"17"0"16,1 0-1,-18 18 79,-35 0-78,-36 17-16</inkml:trace>
  <inkml:trace contextRef="#ctx0" brushRef="#br0" timeOffset="16367.97">20884 12224 0,'0'0'0,"0"17"0,18-17 15,17 0 1,-17 0-16,17 0 16,1 0-16,-19 0 15,18 0-15,-17 0 16,17 0 0,1-17-16,-19 17 31</inkml:trace>
  <inkml:trace contextRef="#ctx0" brushRef="#br0" timeOffset="17009.16">21272 11994 0,'36'0'16,"-1"0"-16,36 0 15,-1 0-15,-35 0 16,18 0-16,-17 0 16,-1 0-16,18 0 15,-18 0-15,-17 0 16,17 0-16,-17 0 16,-1 0-16</inkml:trace>
  <inkml:trace contextRef="#ctx0" brushRef="#br0" timeOffset="17311.3">21378 12171 0,'36'0'47,"-1"0"-31,35 0-16,-17 0 15,-17 0-15,17 0 16,-18 0-16,-18 0 16,1 0-16,0 0 15</inkml:trace>
  <inkml:trace contextRef="#ctx0" brushRef="#br0" timeOffset="17777.71">21943 11800 0,'0'0'0,"17"0"16,1 0-16,17 0 15,18 0-15,0 36 16,-18-19-16,18 1 16,-17 0-16,-19-1 15,-17 1 1,0 0 0,0-1-16,0 36 15,-17 0-15,-19-18 16,19 18-16,-19 0 15,19-18-15,-1-35 16,18 18-16,0 0 16,0-1-1,18-17 1,17 0 0,-17 0-16,35 0 15,0 0-15,-18 0 16,35 0-1,-70-17 1,0-1 0</inkml:trace>
  <inkml:trace contextRef="#ctx0" brushRef="#br0" timeOffset="18416.22">22472 11853 0,'18'0'15,"-1"0"1,1 0-1,-1 0-15,19 0 16,-1 0-16,18 0 16,-18 0-16,-17 0 15,17 0-15,-17 0 16,-36 36 109,-17-1-109,0 0-16,17 0 15,-17 18-15,-1 0 16,1-17-16,0-1 15,17-18-15,18 1 16</inkml:trace>
  <inkml:trace contextRef="#ctx0" brushRef="#br0" timeOffset="18855.84">22772 12047 0,'0'0'0,"17"0"47,1 0-47,-18 18 16,0 0-1,18-1-15,-1 1 16,1 0-16,0-1 16,-1 1-1,1-18 1,17 0-1,18 0 1,-18-18-16,-17-17 16,53-18-1,-36 18-15,-18 17 16,-17 0-16</inkml:trace>
  <inkml:trace contextRef="#ctx0" brushRef="#br0" timeOffset="19530.88">23583 11218 0,'-17'0'62,"-1"0"-46,0 0-16,1 0 16,-1 36-16,-17 17 15,17-18-15,-17 35 16,0 1-16,-1 17 15,1 0-15,17 18 16,1-18-16,-1 18 16,18-18-16,0 1 15,0-19-15,0-17 16,0 35 0,0-17-16,0 17 15,18-17-15,-18-1 0,17 1 16,-17-18-1,18 17-15,-18-17 16,0-35-16,0 17 16,0 0-1,0-17-15,0-1 16,0 1 0,-18-18-16,1 18 15,-1-18 1,0 0-16,1 0 15,-19-36-15,19 1 16,-1-35-16,1-36 16</inkml:trace>
  <inkml:trace contextRef="#ctx0" brushRef="#br0" timeOffset="20112.02">23160 11783 0,'17'0'47,"1"0"-32,17 0 1,1 0-16,-1 0 15,18 0-15,0 0 16,-18 0-16,0-18 16,-17 18-16,0 0 47,-1 0-32,1 0 1,0 0-1,-1 0-15</inkml:trace>
  <inkml:trace contextRef="#ctx0" brushRef="#br0" timeOffset="21722.76">31574 12012 0,'0'0'0,"0"53"15,0 18-15,0 17 16,17 53-16,-17 35 16,0 36-16,0 52 15,0 54-15,-17 52 16,-36 71-16,-53 89 16,53-72-16,0-70 15,0-123-15,18-89 16,35-70-16,0-88 15,0-1-15,0 1 16,0-53 47,0-18-63,0-35 15,0-36-15</inkml:trace>
  <inkml:trace contextRef="#ctx0" brushRef="#br0" timeOffset="23392.26">31768 11765 0,'0'0'0,"53"-18"16,-18 1 0,-18-1-1,36 1-15,0-1 0,18 18 16,17-18-1,0 1-15,18-1 0,-53 18 16,0-18-16,-18 18 16,-17 0-16,-1 0 15,1 0 1,0 0 0,17 0-16,0 36 15,-17-19-15,35 36 16,-18 0-16,0 18 15,1-1-15,-1 36 16,18-18-16,-35 36 16,-1-1-16,1 36 15,-1 0-15,36 17 16,-35 0-16,17 1 16,-17 17-16,17-53 15,-17-35 1,17-18-16,-17-17 15,-18-18-15,17-1 16,1 1-16,0 18 16,-1 70-1,-17-53-15,0 0 16,0-17-16,0 17 16,0 36-1,0-71-15,0-1 16,0 37-1,0-54-15,0 0 16,0 18-16,0-18 16,0-17-16,0 17 15,0 1-15,-17-36 157,-19 0-157,-34 0 15,-18 0-15,-36 0 16,-17 0-1,-18 0-15,18 0 0,-18 0 16,54 0 0,-19 17-16,1-17 0,17 36 15,53-36-15,18 0 16,17 0-16,-17 0 312,17 0-296,-52 0 0,52 0-16,-17 0 15,17 0 1</inkml:trace>
  <inkml:trace contextRef="#ctx0" brushRef="#br0" timeOffset="27840.14">25964 18591 0,'18'0'32,"35"0"-17,70 0 1,-34 0-16,-1 0 15,18 0-15,-53 0 16,17 0-16,-17 0 16,-35 0-16,-1 0 15,1 0 1,0 0 31,-1 0-47,1 0 15,0 0-15,-1 0 16,1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08:39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28416 4498 0,'0'-18'0,"18"18"15,35 0 1,17 0-16,1 0 16,35 0-16,17-17 15,18 17-15,18 0 16,-18 0-16,36-18 16,-1 18-16,-17 0 15,-18 0-15,18 0 16,-54 0-1,19 0-15,-1 0 16,1 0 0,-1 0-16,-35 0 0,1 0 15,-1 0-15,0 0 16,0 0-16,36 0 16,-1 0-16,1 0 15,-36 0-15,0 0 16,-17-18-16,-36 18 15,71 0 1,-89 0-16,36 0 16,-17 0-16,-19 0 15,18-17-15,1 17 16,-1 0 0,-17 0-16,-1 0 15,1 0 1,17 0-16,1-18 15,-19 18-15,36 0 16,-18 0-16,-17 0 16,0 0 265,-1 0-265,-17-18-1,36 18-15,-1 0 16,18 0-16,17 0 15,-17-17-15,-18 17 16,1 0-16,-19 0 16,1 0-16</inkml:trace>
  <inkml:trace contextRef="#ctx0" brushRef="#br0" timeOffset="19712.89">27234 9507 0,'18'0'47,"0"0"-31,35 0-16,17 0 0,18 0 15,36 0-15,17 0 16,35 0-16,36 0 15,17 0-15,1 18 16,17-18-16,-18 0 16,0 18-16,-17-1 15,0-17-15,-36 36 16,-35-36-16,-18 17 16,-17-17-16,-17 0 15,-19 0-15,71 0 16,-35 18-1,0-18 1,17 17-16,1-17 16,-1 0-16,-35 0 15,1 0 1,-19 18-16,-17-18 0,0 0 16,-18 0-16,1 0 15,-19 0-15,19 0 16,-1 0-1,-18 0-15,19 0 0,-19 0 16,1 0-16,0 0 16,-1 0-1,1 0-15,0 0 16,-1 0-16,18 0 16,-17 0-16,35 0 15,0 0-15,-18 0 16,18 0-16,-18 0 15,-17 0-15,0 0 16,-1 0-16,1 0 16,0 0-1,-1 0-15,19 0 16,-19 0-16,18 0 16,1 0-1,-19 0-15,19 0 0,-19 0 16,1 0-1,0 0 1,-1 0 0,1 0-1,-1 0 1</inkml:trace>
  <inkml:trace contextRef="#ctx0" brushRef="#br0" timeOffset="31991.99">27605 7990 0,'35'0'0,"-17"0"15,17 0-15,0 0 16,18 0-16,18 0 16,-1 0-16,-17 0 15,18 0 1,17 0-16,-17 0 0,-19 0 15,-16 0-15,17 0 16,0 0 0,-18 0-16,18 0 15,0 0-15,-18 0 16,18 0-16,0 0 16,0 0-16,17 0 15,1 0-15,-18 0 16,17 0-16,1 0 15,17-17 1,-35-1-16,0 18 16,-18 0-16,18-18 15,0 18-15,0 0 16,-18 0-16,36 0 16,-1 0-16,-17 0 15,0 0-15,18 0 16,-18 0-16,0 0 15,-1 0-15,19 0 16,-18-17 0,17 17-16,19 0 0,-1 0 15,-18 0-15,1 0 16,17-18-16,-17 18 16,17-17-16,0 17 15,-17 0 1,17-18-16,-18 18 15,-17 0-15,18-18 16,-1 18-16,-17 0 16,18 0-1,-36 0-15,-35-17 16,35 17-16,-17 0 16,53 0-1,-36 0-15,0 0 16,-17 0-16,17 0 15,18 0 1,-18 0-16,1 0 16,-19 0-16,19 0 15,-19 0-15,18 0 16,-17 0-16,0 0 16,-1 0-16,1 0 15,17 0-15,18 0 16,-18 0-16,18 0 15,0 0-15,-17 0 16,-1 0-16,-17 0 16,-1 0-16,1 0 15,-1 0 1,1 0 0,0 0-1,-1 0-15,1 0 16,0 0-16,-1 0 15</inkml:trace>
  <inkml:trace contextRef="#ctx0" brushRef="#br0" timeOffset="37616.08">29069 7444 0,'0'17'62,"18"1"-46,-1-18-16,1 0 0,-1 18 15,1-18-15,-18 17 16,18-17-16,-1 0 16,1 0-1,0 0-15,-1 0 16,1 0-1,0-17 1,-18-1-16,0 0 16,0 1-16,0-1 15,0 0 1,-18 1 15,18-1-15,0 0-1,-18 18-15,1 0 16,-1-17 0,0 17-1,1 0 17,-1 0 46</inkml:trace>
  <inkml:trace contextRef="#ctx0" brushRef="#br0" timeOffset="37968.12">29439 7497 0</inkml:trace>
  <inkml:trace contextRef="#ctx0" brushRef="#br0" timeOffset="38447.8">29686 7056 0,'18'0'47,"-18"35"-47,0 35 16,0 1-16,0 17 16,0 36-1,-18-71-15,18-1 16,0-16-1,0-19-15,0 1 32,0 0-32,0-1 15,0 1 1,0 0-16</inkml:trace>
  <inkml:trace contextRef="#ctx0" brushRef="#br0" timeOffset="39872.08">30039 7267 0,'0'35'31,"0"18"-15,0 18-16,0-18 16,0 17-1,0 1-15,0-18 16,18-35-16,-18-1 15,17 1-15,1-18 47,17-18 16,0-35-48,1 0-15,-1 0 16,0-52-16,36-1 16,-36 35-16,0 1 15,18-19-15,-17 54 16,-1-18-16,-17 18 16,-18 17-16,17 18 15,-17-17-15</inkml:trace>
  <inkml:trace contextRef="#ctx0" brushRef="#br0" timeOffset="51075.92">21378 11536 0,'0'35'31,"0"0"-31,18 36 16,-18-1 0,0 1-16,0 0 0,0-18 15,0-1-15,0 1 16,0-35 0,0 0-16,18-18 62,-18-18-62,17 0 16</inkml:trace>
  <inkml:trace contextRef="#ctx0" brushRef="#br0" timeOffset="51863.99">21537 11130 0,'35'0'47,"-17"0"-31,0 18-1,17 17-15,-17-17 16,-1-1-1,1 1-15,-1 0 16,-17-1 31,-17 1-31,-1-18-16,-17 18 0,0-1 15,17 1 1,18-1-16,0 1 47,0 0-32,18-1 1,17 36-16,0 0 16,0 0-16,1 0 15,-1-35-15,-17 17 16,-1-17-16,-17-1 62,0 1-46,0-1-16,0 1 16,-17 0-1,-19-1 1,19-17-16,-1 0 15</inkml:trace>
  <inkml:trace contextRef="#ctx0" brushRef="#br0" timeOffset="52375.8">22066 11642 0,'18'0'16,"0"0"-16,17 0 16,53 0-1,-35 0-15,-18 0 16,18 0-16,0 0 15,-18 0-15,1 0 16,-19 0-16,1 0 16</inkml:trace>
  <inkml:trace contextRef="#ctx0" brushRef="#br0" timeOffset="53016.31">22225 11800 0,'35'0'31,"1"0"-31,16 0 16,1 0-16,0 0 15,0 0-15,0 0 16,-18 0-1,1 0-15,-19 0 0,1 0 16</inkml:trace>
  <inkml:trace contextRef="#ctx0" brushRef="#br0" timeOffset="64008.07">26282 17321 0,'-18'-17'15,"36"34"-15,-36-52 0,1 35 16,-1 0-16,0 0 31,1 0-31,-1 0 16,-17 0 0,17 0-16,-17 0 15,0 0 1,-18 18-16,17-1 15,-34 1-15,-1 0 16,1 17 0,-1 0-16,18 18 0,0-18 15,18 1-15,17-1 16,18-17 0,0 17-16,0-17 0,18 17 15,0 0-15,17 0 16,0-17-16,-17 0 15,0 17-15,17-17 16,0 17-16,-17-18 16,35 19-16,0-19 15,0 1-15,-18 0 16,18-1-16,0 1 16,17 0-16,-17-18 15,18 0-15,-1 0 16,1 0-16,-36 0 15,18 0-15,0-18 16,-18-17-16,-17-1 16,-1 19-1,1-19-15,0-16 16,-18 34-16,0-17 16,0-1-16,0 19 15,0-36 1,0 0-16,0 18 15,-18-18 1,18 35-16,-18 18 16,1-18-16,-1 1 15,1 17 32,-1-18-31,0 18-1</inkml:trace>
  <inkml:trace contextRef="#ctx0" brushRef="#br0" timeOffset="64503.96">26617 17445 0,'18'0'31,"-1"-18"-15,1 18-1,17 0-15,1-17 16,34-19-16,36 1 16,0-18-1,-18 0-15,18-17 16,-36 34-1,-17 1-15,0 17 0,-18 18 16,-35-17-16,18-1 16</inkml:trace>
  <inkml:trace contextRef="#ctx0" brushRef="#br0" timeOffset="64991.65">27393 17004 0,'0'0'0,"88"0"16,-35 0 0,35 18-1,-52-18-15,-19 0 16,1 0-1,-18 17 17,0 1-1,-53 52-15,18-17-16,17 0 15,-17 0-15,17 0 16,1-53-16,17 18 15,0-1-15</inkml:trace>
  <inkml:trace contextRef="#ctx0" brushRef="#br0" timeOffset="65551.75">28152 16898 0,'0'0'0,"17"0"16,19 0-1,16 0-15,-16 0 16,17 0-16,17 0 15,-17 18-15,-18-18 16,18 17-16,0 1 16,-35-18-16,0 0 15,-18 18 17,0 17-1,0 18-31,-36-36 15,19 19-15,-19 17 16,-17-18-16,1 0 16,-1-17-16,17-1 15,-34 1-15,17-18 16,0 0-16,18 0 16,-54 0-1,72 0-15,-1 0 16,1 0-1</inkml:trace>
  <inkml:trace contextRef="#ctx0" brushRef="#br0" timeOffset="65920.77">28028 17057 0,'0'0'0,"18"17"0,-18 36 16,0 0-16,0 18 15,0-18-15,0 17 16,0 1-16,0 17 15,0 18 1,0-53-16,0-36 16,0 1-16,17-18 93</inkml:trace>
  <inkml:trace contextRef="#ctx0" brushRef="#br0" timeOffset="66450.13">28134 17480 0,'0'0'0,"18"0"16,17 0-1,18 0-15,-18 0 16,18 0 0,0 0-16,-18 0 0,18 0 15,0 0-15,-35 0 16,17 0-16,-17 0 16</inkml:trace>
  <inkml:trace contextRef="#ctx0" brushRef="#br0" timeOffset="73056.37">28628 18380 0,'35'0'47,"0"0"-31,1 0-16,17 0 15,0 0 1,-18 0-16,18 0 16,0 0-16,-18 0 15,18 0-15,0 0 16,-18 0-16,18 0 15,0-18 1,-18 18-16,0 0 0,1 0 16,-19 0-16,19 0 15,-19 0 1,1 0 0</inkml:trace>
  <inkml:trace contextRef="#ctx0" brushRef="#br0" timeOffset="76577.99">24853 18856 0,'35'0'31,"-17"0"-15,35 0-16,18 0 15,17 0-15,0 0 16,0-35-16,0 35 16,-17 0-16,-1 0 15,1 0-15,-18 0 16,0 0-16,0 0 15,-18 0-15,0 0 16,1 0-16,-19 0 16,1 0-16,0 0 15,17 0-15,0 0 16,-17 0-16,35 0 16,0 0-16,-18 0 15,18 0 1,0-18-16,-36 18 15,1 0-15,0 0 16</inkml:trace>
  <inkml:trace contextRef="#ctx0" brushRef="#br0" timeOffset="116783.7">27781 18486 0,'36'0'47,"-19"0"-47,54 0 16,-1 0-16,18 0 15,-17 0-15,-18 0 16,17 0-1,-17 0-15,18 0 16,-36 0-16,18 0 16,0 0-1,-18 0-15,36 0 0,-18 0 16,-18 0 0,18 0-16,0-18 0,-35 18 15,17 0 1,0-18-16,0 1 0,18 17 15,0 0-15,-17 0 16,16-18 0,-16 18-16,-19 0 0,1 0 15,-18-18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10:15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15081 9278 0,'18'18'31,"35"-18"-15,0 17-16,53-17 16,-18 0-16,35 18 15,18-18-15,0 0 16,18 0-16,-18 0 15,-17 0-15,-1 0 16,-35 0-16,-17 0 16,0 0-1,-36 0-15,0 0 0,-17 0 32,-1 0-32,1 0 15,0 0 1,-1 0-16,1 0 15,0 0 1,-1 0 0</inkml:trace>
  <inkml:trace contextRef="#ctx0" brushRef="#br0" timeOffset="14958.51">18239 8908 0,'17'0'47,"54"0"-32,-54 0-15,19 0 16,-19 0-16,19 0 16,-1 0-16,-17 0 15,-1 0-15,1 0 16,-1 0-1,1-18 1,0 18-16,17 0 16,-17 0-1,-1 0-15,1-18 16</inkml:trace>
  <inkml:trace contextRef="#ctx0" brushRef="#br0" timeOffset="15375.6">18838 8449 0,'0'18'16,"0"-1"-16,0 36 15,0 18-15,0-18 16,0 35-16,0 35 15,0-34-15,0 16 16,0-52-16,0 0 16,0 0-16,0-35 15,0-1-15</inkml:trace>
  <inkml:trace contextRef="#ctx0" brushRef="#br0" timeOffset="15967.84">18979 8802 0,'18'0'16,"-18"17"-16,18 19 16,-1-19-1,1 1-15,0 17 16,-18 1-16,17-36 15,1 17-15,0 18 16,-1-35-16,1 18 16,-1-18-16,1 0 15,0 0 1,-1 0 0,1 0-16,0-18 15,-1-34-15,-17-1 16,0 0-16,0 0 15,0 0-15,0 18 16,0-36 0,0 53-16,-17 1 15,-1-1-15,0 18 47,1 0-31,-1 0 15,0 0-31,1 0 16</inkml:trace>
  <inkml:trace contextRef="#ctx0" brushRef="#br0" timeOffset="16695.66">19985 8202 0,'0'71'16,"0"17"-1,0 35-15,0 18 16,0 18-16,0-18 15,-18-17-15,1-1 16,-1-52-16,0-1 16,18-17-16,0-35 15,0 0-15,0-1 16,-17-34 62,17-54-62,-18 0-16,18 18 0,-18 1 15,1-1-15,-1 35 16,18 0-16,-18 18 31,1 0-15,-36 0-1,18 18-15,-18 17 16,17 18-16,36-18 16,-17 1-16,17-1 15,0 0-15,0-17 16,0 0 0,0-1-16,17 1 0,1-18 15,0 0 1,17 0-16,-17 0 15,17 0-15,0 0 16,18 0-16,0 0 16,0-35-1,-35 17-15,-1-17 0,18-1 16</inkml:trace>
  <inkml:trace contextRef="#ctx0" brushRef="#br0" timeOffset="17215.5">20214 8678 0,'0'18'0,"18"53"16,-18-1-16,0 18 16,0 36-16,0-18 15,0 88 1,0-124-16,0-35 15,0 1 1,0-19-16,0 1 0,0-36 31,0-52-15,17-18-16,1-18 16,-18 18-16</inkml:trace>
  <inkml:trace contextRef="#ctx0" brushRef="#br0" timeOffset="17798.82">20302 8661 0,'18'0'15,"0"0"1,17 0-16,0 0 15,36 0-15,-18 0 16,0 0-16,-18 0 16,0 0-16,-17 0 15,-18 35 17,0-17-17,-18 35-15,18-1 16,-35 1-1,0-17-15,-1 17 0,1-1 16,17-34-16,18 0 16,0-1 15,36 1-15,-19 0-1,1-18-15,17 17 16,-35 1-16,18-18 15,-1 35-15,-17-17 16,0-1 0,0 1-16,0 0 15,0-1 1,0 19-16,-35-1 16,0-17-16,17-1 15,-17 19-15,0-1 16,-18-18-16,35 1 15,-17-18-15,17 18 16</inkml:trace>
  <inkml:trace contextRef="#ctx0" brushRef="#br0" timeOffset="29590.63">21061 9172 0,'0'0'0,"-18"18"16,1 17-1,17 18-15,-18-18 16,0 1-16,18-1 15,0-17-15,-17 17 16,17-18-16,35-34 94,-17-18-79,17 17-15,0-17 16,0 17-16,-35 0 16,18 18-1,0 0-15,-1 0 78,1 0-62,0 18 0,-18 0-1,0 17-15,17-35 63,1 0-48,-1 0-15,36-18 16,18-17-16,0 0 16,-1-1-16,18 1 15,0-18-15,-35 36 16,0 17-16,-35 0 16,0 0-1,-1 17 48,-17 1-63,18 17 15,-1 18 1,1-18-16,-18 1 16,18-19-16,-18 19 15,0-1 1,0-18-16,17-17 31,1 0 16</inkml:trace>
  <inkml:trace contextRef="#ctx0" brushRef="#br0" timeOffset="33080.04">15064 14640 0,'0'0'0,"53"0"0,-1 0 16,37 0-16,16 0 16,54 0-16,35 0 15,53 0-15,35 0 16,18 0-16,18 0 15,-1 0 1,36 0-16,17 0 0,-52 0 16,-1 0-16,-17 0 15,-35 0-15,-36 0 16,1-17 0,34 17-16,1-36 15,-1 36-15,1 0 16,-36 0-16,18 0 15,-53 0 1,18 0-16,-1 0 0,-34 0 16,17 0-16,18 0 15,-1 0-15,19 0 16,175 0 0,-158 0-16,-53 0 15,18 0-15,-18 0 16,0 0-16,-18 0 15,-35 0-15,1 0 16,34 0-16,-17 0 16,-18 0-16,18 0 15,-18 0-15,-18 0 16,-35 0-16,-17 0 16,-36 0-16,18 0 15,-18 0-15,-17 0 16,0 0-1,-1 0 1,1 0 0,0 0-16,-1 0 15</inkml:trace>
  <inkml:trace contextRef="#ctx0" brushRef="#br0" timeOffset="34774.87">7479 15416 0,'18'0'16,"34"0"-16,19 0 15,17 0-15,0 0 16,36 0-16,-18 0 16,17 0-16,1 0 15,-1 0-15,-35 0 16,0 0-16,-17 0 16,35 0-1,-53 0-15,17 0 16,1 0-16,-18 0 15,35 0-15,-17 0 16,52 18 0,-88-18-16,18 18 15,0-18 1,-35 0-16,-1 0 16,1 0-1,0 0-15,-1 0 16,1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07:08.70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0,'768'0,"-746"0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07:10.88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29,'1'-1,"-1"0,1-1,-1 1,1 0,-1 0,1 0,0 0,0 0,-1 0,1 0,0 0,0 0,0 1,0-1,0 0,0 0,0 1,0-1,0 1,1-1,-1 1,0-1,0 1,0 0,1 0,-1 0,2-1,41-4,-39 5,354-3,-185 6,-42-3,-109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07:12.84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1,'610'0,"-588"0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6:58:30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13564 13564 0,'0'36'15,"0"16"-15,-35 1 16,-18 36-16,18-19 15,0 18-15,-1 18 16,19-18-16,-1 18 16,0-18-16,1 18 15,-19-18-15,36 36 16,18-1 0,35 36-16,35-35 15,0-19-15,1-16 16,-19-36-16,36-18 15,-18 0-15,-17-35 16,17 0-16,35-35 16,18-36-16,-35 1 15,-17-71-15,-37 17 16,1-35-16,-17 1 16,-19 17-16,-17-36 15,0 1-15,0-18 16,-17 17-16,-1 36 15,-35-18-15,35 36 16,-17 17-16,0 36 16,0 17-16,-1 0 15,1 35-15,0-17 16,17 17-16,-17 1 16,-18-1-16,18 18 15,-18 0-15,0 0 16,-18 0-16,18 0 15,-17 18-15,-1 17 16,-35 0 0,1 18-16,16-18 15,19 1-15,-18 17 16,17-18-16,18 0 16,36 0-16,-1 1 15,0-19-15,18 19 16,0-19-1,0 18-15,18 1 16</inkml:trace>
  <inkml:trace contextRef="#ctx0" brushRef="#br0" timeOffset="462.95">13511 14376 0,'0'0'0,"371"53"15,-195-36-15,-35 1 16,-53-18-16,-17 0 15,0 0-15,-1 0 16,-35 0 0,36 0-16,0 0 0,-19 0 15,-34 0-15,0 0 16,-1 0-16</inkml:trace>
  <inkml:trace contextRef="#ctx0" brushRef="#br0" timeOffset="967.87">15328 14340 0,'35'0'15,"18"-17"-15,-17-1 16,17 18-16,-1-18 15,-16 18-15,17-17 16,0 17 0,17 0-16,-17 0 15,18 0-15,-1 0 16,-17 0-16,-35-18 16,-1 18-1,-17-17-15</inkml:trace>
  <inkml:trace contextRef="#ctx0" brushRef="#br0" timeOffset="1375.15">15769 13864 0,'0'0'0,"-17"35"0,-1 18 16,0 18-16,1 17 15,-1 18-15,0-18 16,1 36-16,-1-1 16,-35 1-16,35-1 15,18-35-15,0-17 16,0-18-1,0-18-15,36-35 16,-1 18 0,0-18-16,-17 0 15,17 0 1,-17 0-16,17 0 16,0-18-16,18-17 15,-17-1-15,17 1 16,-18-18-16,-18 18 15,-17-18-15,0 0 16</inkml:trace>
  <inkml:trace contextRef="#ctx0" brushRef="#br0" timeOffset="1738.86">14975 14041 0,'-17'17'0,"-1"36"15,0 18-15,1-1 16,17 18-16,-18 1 15,18 16-15,0 1 16,0-35 0,0-1-16,18-17 0,17-35 15,-17 17-15,-1-17 16,1-1-16,0 1 16,-1-18-1,1 0-15,17 0 16,18-18-1</inkml:trace>
  <inkml:trace contextRef="#ctx0" brushRef="#br0" timeOffset="2137.77">16210 13988 0,'0'0'0,"35"70"15,1 18-15,17 18 16,-18 18-16,-17-1 15,-1 36-15,-17-71 16,0 0-16,0 0 16,0 18-16,-17-35 15,-1 17 1,18-53-16,-18-17 16,18 0-16,0-1 15</inkml:trace>
  <inkml:trace contextRef="#ctx0" brushRef="#br0" timeOffset="2486.44">17004 14358 0,'0'0'0,"18"0"16,-1 0 0,36 0-16,18 0 15,-1 0-15,-17 0 16,0 0-16,0 0 16,-35 0-16,17 0 15,-18 0-15</inkml:trace>
  <inkml:trace contextRef="#ctx0" brushRef="#br0" timeOffset="2775.7">17039 14728 0,'18'0'16,"-1"0"-16,19 0 16,-19 0-16,19 0 15,17 0-15,-18 0 16,18 0-1,0 0-15,-18 0 0,18 0 16,-18 0-16,-17 0 16</inkml:trace>
  <inkml:trace contextRef="#ctx0" brushRef="#br0" timeOffset="4806.37">19156 13988 0,'0'35'0,"0"0"15,0 18-15,0 18 16,0 17 0,0 0-16,0-17 0,17-18 15,1 35 1,17-53-16,1-17 15,-1-18-15,0 0 16,36 0-16,-1-71 16,36 18-16,-18-35 15,-35-18-15,18 18 16,-36-18-16,-17 36 16,-18-1-16,0 36 15,0-1 1,0 19-16,0 34 31,0 54-15,0 17-16,0 18 15,0 17-15,0 36 16,17-35 0,1-36-16,0-18 15,-1-17-15,1-35 16,0 0-1,-1-18 1,1 0-16,-1-53 16,19 0-16,-1 0 15,-17-18-15,-18 1 16,35-54 0,0 18-16,-35 36 15,18 35-15,-18-18 16,0 17-16,0 19 15,0-1 1</inkml:trace>
  <inkml:trace contextRef="#ctx0" brushRef="#br0" timeOffset="5296.58">20479 14605 0,'-36'0'31,"1"18"-31,-18-18 16,0 17-16,0 19 15,36-1-15,-1 0 16,18-17-16,0 35 16,0-18-16,0-17 15,18 17-15,-18-18 16,35 1-16,0 0 16,1-18-1,-19 0 1,36 0-16,0 0 15,-18 0-15,18 0 16,-17-18-16,-1-17 16,-18 17-16,19 1 15,-1-1-15,-17-17 16</inkml:trace>
  <inkml:trace contextRef="#ctx0" brushRef="#br0" timeOffset="5959.2">20796 14199 0,'18'0'16,"35"0"-1,17 0-15,1-17 16,-1-1-16,19 0 15,-1 1 1,-18-1-16,36-35 16,0 18-16,-53 17 15,0-17-15,-18 0 16,-17 35 0,-18-18-16,0 0 0</inkml:trace>
  <inkml:trace contextRef="#ctx0" brushRef="#br0" timeOffset="6361.76">21572 13758 0,'-17'0'16,"-19"0"-1,19 36-15,-18 17 16,-1 17-16,-17 36 16,18 17-16,17 1 15,1-36-15,17 0 16,0 18-16,0-18 16,0-17-16,17-36 15,19 18 1,-19 0-16,19-18 15,-19-35-15,1 18 16,17-18 0,0 0-16,-17-18 15,35 1-15,0-36 16,0 0-16,-18 17 16,0-16-16,-35 16 15,18 19-15,0-19 16,-1 1-1</inkml:trace>
  <inkml:trace contextRef="#ctx0" brushRef="#br0" timeOffset="6631.77">22084 14393 0,'0'0'16,"123"18"0,-52-18-16,-18 0 0,17 0 15,1 0-15,-1 0 16,-34 0 0,17 0-16,0 0 15,-18 0-15,0-18 16,0 1-16,1-1 15,-36 0-15,17 18 16,1-17-16</inkml:trace>
  <inkml:trace contextRef="#ctx0" brushRef="#br0" timeOffset="6911.15">22789 14182 0,'-17'53'15,"17"17"1,-18 18-16,18-17 16,-17 17-16,-1 0 15,0 18 1,18-53-16,-17 0 0,17-35 15,0-1-15,0-52 47</inkml:trace>
  <inkml:trace contextRef="#ctx0" brushRef="#br0" timeOffset="7774.94">23830 13670 0,'0'0'0,"0"53"0,0 18 0,0-18 15,18 17 1,-1 36-16,1-36 15,17 1 1,1-36-16,-1 1 0,0-19 16,0 1-16,18-18 15,0 0-15,18 0 16,-1-35-16,36-18 16,0-18-1,0 18-15,-36-35 0,19 0 16,52-106-1,-88 88-15,-36 18 16,-17 17-16,0 18 16,0 0-16,0 36 15,0-19-15,-17 19 16,17-1 0,-18 18-1,0 0-15,1 0 16,-1 0-1,0 0-15,-17 0 16,0 0 0,0 53-16,-18 18 15,17 34 1,1 37-16,-18 52 16,0-18-16,36 36 15,-1 17-15,-35-17 16,35-36-16,1 18 15,17-18 1,0-34-16,0 16 0,0-52 16,0-35-16,0-18 15,0 17 1,17-52-16,-17-36 62,18 1-62,0-36 16,-1 0-16,1-18 16,17 1-16</inkml:trace>
  <inkml:trace contextRef="#ctx0" brushRef="#br0" timeOffset="8375.56">25418 14640 0,'-18'0'47,"-17"0"-32,-18 18-15,18 0 16,-1 34-16,19 1 15,-19 0-15,19 0 16,-1-18-16,18 18 16,0-17-16,0-19 15,18 19-15,-1-1 16,19 0-16,-1-17 16,0-1-16,0 1 15,18 0 1,18-1-16,-1-17 15,-17 0-15,0 0 16,0 0-16,-18 0 16,18-17-16,-35 17 15,0 0-15,-18-18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6:59:0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12241 7197 0,'0'17'78,"0"1"-46,0 0-32,0-1 15,0 1 1,0-1-16,-17-17 16,17 18-1,0 0-15,0-1 0,0 1 16,0 17-1,0-17-15,0 0 16,0-1 0,0 1-16,0 0 15,0-1-15,0 1 16,0-1-16,0 1 16,0 0-16,0-1 15,0 1 1,0 0-16,0-1 15,0 1 1,0 0 0,0 17-16,0-18 15,0 1 1,0 0 0,0-1-1,0 1-15,0 0 16,0-1-1,0 1 1,0 0-16,0-1 16,0 1-1,0-1-15,0 1 16,0 0 0,0-1-16,0 1 15,0 0 1,0-1-1,0 1-15,0 0 16,0-1 0,0 1-16,0 0 15,0 17-15,0-18 16,0 19-16,0-19 16,0 1-16,0 0 15,0-1-15,0 1 16,0 17-16,0 0 31,0-17-31,0 17 16,0 1-16,0-1 15,0 0 1,0 0 0,0 1-1,0-1-15,0 0 16,0-17-1,0 35 1,0-35-16,0 17 16,0-18-16,0 1 15,0 17-15,0-17 16,0 17 0,0-17-1,0 0-15,0-1 16,0 18-16,0-17 15,0 17 1,0-17 0,0 0-1,0-1-15,0 19 16,0-1 0,0-18-16,0 19 31,0-19-31,0 19 15,0-19 1,0 1 0,0 0-16,0-1 15,0 1 1,0 0 0,0-1-16,0 1 15,0-1-15,0 19 16,0-19-16,0 19 15,0-19-15,0 1 16,0 0-16,0-1 16,0 1-16,0-1 15,0 1-15,0 0 16,0-1 0,0 1-16,0 0 15,0-1-15,0 1 16,0 0-16,0-1 15,0 1 1,0-1-16,0 1 16,0 0-16,0-1 15,0 1-15,0 0 16,0-1 0,0 1-16,0 0 15,0-1-15,0 19 16,0-19-1,0 18-15,0-17 0,0 17 16,0-17 0,0 0-1,0 17-15,0-17 0,0 17 16,0-18 0,0 1-1,0 0-15,0-1 16,0 1-16,0 0 15,0-1-15,0 1 16,0 0 0,0 17-16,0-18 0,0 1 15,0 17-15,0-17 16,0 0-16,0-1 16,0 1-16,0 0 15,0-1-15,0 1 16,0 17-1,0-17-15,0 17 16,0-17-16,0 17 16,0 0-16,0-17 15,0 17-15,0-17 16,0 17-16,0 0 16,0-17-16,0 17 15,0 1 1,0-1-16,0-18 15,0 19-15,0-19 16,0 19-16,0-1 16,0-17-16,0 35 15,0-1-15,0-34 16,0 35-16,0 0 16,0-18-16,0 18 15,0 0-15,0-35 16,0 17-16,0-17 15,0 17-15,0 0 16,0-17-16,0 17 16,0-17-16,0 17 15,0 18-15,0-35 16,0 34-16,0-34 16,0 35-16,0-18 15,0 1 1,0-1-16,0 0 15,0 0-15,0 1 16,0 17-16,0-36 16,0 36-16,0 0 15,0-18 1,0 18-16,0 0 0,0-18 16,0 18-16,0-35 15,0 17-15,0 1 16,0-19-16,0 18 15,0-17-15,0 17 16,0 1-16,0-1 16,0 0-16,0 18 15,0 0 1,0-35-16,0 17 16,0 0-16,0-17 15,0 17-15,0-17 16,0 17-1,0-17-15,0 17 16,0 0-16,0-17 16,0 17-16,0-17 15,0 17 1,0 0-16,0 1 16,0-1-16,0 0 15,0 0-15,0 18 16,0 0-16,0-17 15,0 17 1,0-1-16,0-16 0,0 17 16,0 35-1,0-35-15,0 17 16,0-34-16,0 34 16,0-17-16,0 0 15,0 0-15,0 0 16,0-18-16,0 18 15,0-18-15,0-17 16,0 35-16,0 0 16,0-18-16,0 18 15,17 0-15,-17-18 16,0 18-16,0 18 16,0-36-16,0 18 15,0 0-15,0-36 16,0 36-1,0-17-15,0-19 0,0 18 16,0-17 0,0 17-16,0 1 15,0-1-15,0 0 16,0 18-16,0-18 16,0 1-16,0 17 15,0-36-15,0 36 16,18 0-1,-18-18-15,0-17 16,0 17 0,0 18-16,0-35 0,0 17 15,0 18-15,0-18 16,0 18-16,0 0 16,0-18-16,0 18 15,0 0-15,0 0 16,0 0-16,0 18 15,18-36-15,-18 18 16,0 0-16,0 0 16,0-18-16,0 0 15,0-17-15,0 17 16,17 18 0,-17 0-1,0-18-15,0-17 0,0 17 16,0-17-1,0 17-15,0 0 16,0-17-16,0 0 16,0-1-16,0 19 15,0-19-15,18 1 16,-18 17-16,0-17 16,0-1-16,0 19 15,0-1 1,0-17-16,0 17 15,0 0 1,0-17-16,0 17 0,0 18 16,0-18-16,0 18 15,0-35-15,0 17 16,0 0-16,0-17 16,0 17-16,0-17 15,0 0-15,0-1 16,0 1-16,0-1 15,0 1-15,0 0 16,0-1-16,0 1 16,0 0-1,0-1 1,0 1-16,0 0 16,0-1-1,0 54 1,0-54-16,0 19 15,0 34 1,0-34-16,0-19 16,0 1-1,0-1-15,0 1 16,0 0 0,0 17-1,0 0-15,0-17 16,0 0-1,0-1 1,0 1 0,0-1-1,0 1 1,0 0 0,18-18 62,-1 0-31,1 0-32,-1-18 1</inkml:trace>
  <inkml:trace contextRef="#ctx0" brushRef="#br0" timeOffset="17079.62">12312 9596 0,'-18'0'78,"1"-18"-62,-1 18 15,0 0-15,1 0-1,-1 0 17,0 0-17,1 0-15,-1 0 16,1 0 0,-1 0-1,0 0-15,1 18 16,17-1-16,-18-17 15,18 18 1,-18-18-16,18 17 16,0 1-1,-17-18-15,17 18 16,-18-1 0,18 1-16,0 0 15,0-1-15,0 1 16,0 0-1,18-1-15,-1 1 16,1-18 0,-18 17-1,18-17 1,-1 18-16,1-18 16,-18 18-1,18-18 1,-1 0-16,1 0 31,-1 17-15,1-17-1,0 0 17,-1 0-17,1 0-15,0 0 16,-1 0 15,-17-17-31,0-1 16,18 18-16,-18-18 15,18 1 1,-18-1 0,0 1-16,0-1 31,0 0-31,0 1 15,0-1 1,0 0 0,0 1 15,-18 17 125,18-18-125,-18 18 63,1-18 187,-1 18-281,0 0 47,18-17-47,-17 17 16,-1-18 15</inkml:trace>
  <inkml:trace contextRef="#ctx0" brushRef="#br0" timeOffset="21440.67">11889 11430 0,'35'0'62,"-17"0"-62,34 0 16,1 0 0,0 0-16,0 0 0,0 0 15,-18 0-15,18 0 16,0 0 0,-18 0-16,18 0 0,-17 0 15,-19 0-15,19 0 16,-19 0-16,19 0 15,-1 0-15,-18 0 16,1 0 0,0 0 77,-1 0-93,1 0 16</inkml:trace>
  <inkml:trace contextRef="#ctx0" brushRef="#br0" timeOffset="30119.99">12330 9560 0,'0'0'16,"0"-17"-16,-18-1 31,0 18-31,18-18 16,-35 1 0,17 17-16,1 0 15,-1-18 1,0 18-16,1 0 15,-1 0-15,1 0 16,-1 0 0,0 0 46,-17 0-46,17 18-1,1-1-15,-1 1 16,0 17-16,1 1 16,-1-1-16,1-18 15,-1 36-15,0-17 16,18-19-16,0 19 16,0-19-1,0 1-15,0-1 16,18 1-1,0-18 1,-1 0 15,1 0-31,-1 0 32,1 0-17,0 0 16,-1 0-15,1 0-16,0 0 16,17 0-1,0 0 1,-17-18-16,-1 1 16,1 17-1,-18-18-15,18 1 16,-1-1-1,1 0-15,-18 1 16,18 17-16,-1-18 31,-17 0-31,0 1 47,18-1-31,-18 0-1,0 1 1,0-1 0,-18 18 46,1-17-46,-1 17-1,0-18-15,1 18 16,-1-18 0,0 18-1</inkml:trace>
  <inkml:trace contextRef="#ctx0" brushRef="#br0" timeOffset="46672.13">11148 9790 0,'35'0'93,"-17"0"-77,17 0-16,0 0 16,-17 0-16,0 0 15,-1 0 1,1 0-16,17 0 0,-17 0 15,17 0-15,0 0 16,-17 0-16,17 0 16,-17 0-1,17 0-15,-17 0 0,-1 0 16,36 0 0,-35 17-16,17-17 15,-17 0-15,17 0 16,0 0-16,-17 0 15,0 0 1,-1 0-16,1 0 0,0 0 16,17 0-1,-17 0-15,-1 0 32,1 0-32,-1 18 0,1-18 15,0 0-15,-1 17 16,1-17-16,0 0 15,-1 0-15,1 0 16,0 0 0,-1 0-16,1 0 15,-1 0 1,1 0-16,0 0 0,-1 0 16,1 0-16,0 0 15,35 0 1,-36 0-16,1 0 15,17 0-15,-17 18 16,-1-18-16,1 0 16,0 0-16,-1 0 15,1 0 1,0 0-16,-1 0 16,1 0-16,17 0 15,0 0-15,-17 0 16,0 0-1,-1 0-15,1 0 0,0 0 16,-1 0-16,1 18 31,0-18-31,17 0 16,0 0 0,0 0-1,-17 0-15,0 0 16,-1 0-1,1 0-15,0 0 0,-1 0 16,1 0-16,17 0 16,-17 0-16,-1 0 15,1 0 1,0 0 0,-1 0-16,1 0 15,0 0-15,-1 0 16,1 0-1,0 0 1,-1 0-16,1 0 0,-1 0 16,1 0-16,0 0 15,17 0-15,-17 0 16,-1 0 0,1 0-1,0 0 1,-1 0 15,1 0 0,-1 0-31,1 0 32,0 0-17,-1 0-15,1 0 16,0 0-1,-1 0 1,1 0 0</inkml:trace>
  <inkml:trace contextRef="#ctx0" brushRef="#br0" timeOffset="49279.45">13882 9807 0,'17'18'93,"1"-1"-77,-18 1-16,18-18 16,-1 18-1,1-1-15,0-17 32,-1 0 14,1 0-14,0 0-1,-1 0-15,1 0-1,17 0 1,-17-17-1,-1 17-15,-17-36 16,18 1-16,0 18 16,-18-19-16,0 1 15,0 17-15,0-17 16,0 17 0,0 1-16,0-1 15,-18 18 1,0 0-1,1 0 17,-1 0-32,0 0 15,1 0 1,-1 0 0,1 0-1,-1 0-15,0 0 16,1 0-16,-1 0 15,0 0 1,1 0-16,-1 0 16,0 0 15,1 0-15,-1 0 15,18 18-31,-17-18 15,17 17 1,0 1-16,0 0 16,0-1-1,0 19-15,0-19 16,0 1 0,0 0-16,0 17 0,0-18 15,0 1-15,0 0 16,0-1-1</inkml:trace>
  <inkml:trace contextRef="#ctx0" brushRef="#br0" timeOffset="59519.1">9507 8467 0,'18'0'78,"0"0"-62,-1 17-16,1 1 15,17 0 1,-35-1-16,35-17 15,-17 18-15,-18-1 16,18-17 0,-1 0-16,1 0 15,0 18 32,-1-18-47,-17 18 16,18-1-16,0-17 15,-1 18-15,-17 0 16,18-18-16,-1 0 16,1 35-1,0-17-15,-1-1 16,1 1 0,0-18-1,-18 18 1,17-18-16,1 17 15,0 1 1,-18-1 0,17 1-16,1-18 15,0 18 1,-1-18 0,-17 17-1,18 1 16,-1-18-15,1 0-16,-18 18 0,18-18 16,-1 17-1</inkml:trace>
  <inkml:trace contextRef="#ctx0" brushRef="#br0" timeOffset="66832.17">9931 8326 0,'17'0'78,"1"0"-78,0 0 15,-1 0-15,1 0 16,0 0 0,-1 0-1,1 0-15,-1 0 63,1 0-63,17 0 15,-17-18 1,0 18 0,-1 0-16</inkml:trace>
  <inkml:trace contextRef="#ctx0" brushRef="#br0" timeOffset="67306.28">10283 8149 0,'0'18'47,"0"-1"-32,0 19-15,0 17 16,0-18 0,0 0-16,18 0 0,-18-17 15,0 17-15,0-17 16,0 0-16,0-1 16,0 1-1</inkml:trace>
  <inkml:trace contextRef="#ctx0" brushRef="#br0" timeOffset="72448.57">9807 8819 0,'0'18'31,"18"35"-31,-1 18 16,1 17-16,-18 0 15,18 35-15,-18-34 16,0 16-16,0-16 15,0 34-15,0-35 16,0 18-16,0 18 16,0-1-1,0 18-15,0-17 16,0 34-16,0-52 16,0 18-16,0-1 15,0 18-15,0 18 16,0-35-16,0-19 15,0-16-15,0-19 16,0 1-16,0-1 16,0 71-1,0-70-15,0 17 16,0 18-16,0-18 16,0 36-16,-18-1 15,18-17-15,-18 0 16,18-18-16,0 0 15,0 36-15,0-36 16,0 0-16,0 0 16,0 0-16,0 36 15,0-36-15,0 18 16,0-53 0,0 17-16,0 1 0,0-36 15,0 18-15,0-18 16,0-17-1,0 35-15,0-18 0,0-17 16,0 17-16,0-17 16,0-1-1,0 1 32,0 17-31,0 1-16,0-1 15,0 18-15,0 0 16,0-18-16,0 18 16,0 0-16,0-18 15,18 71 1,-18-18-16,0 36 16,0-19-16,0 54 15,0-53-15,0 0 16,0-53-16,-18-36 15,18 19-15,0-19 16,0 1 15,0 0-31,0-1 16,0 1 0,18-18 62,-18-18 47,0 1-110,-18-1 1</inkml:trace>
  <inkml:trace contextRef="#ctx0" brushRef="#br0" timeOffset="73105.24">9507 15646 0,'18'0'46,"17"0"-30,-17 0-16,35 0 16,0 0-16,-18 0 15,0 0-15,-17 0 16,0 0-16,-1 0 16,1 0-16,-1 0 31,1 0-16,0 0 1,17 0-16,18 17 0,-18-17 16,1 18-1,-1-18-15,-18 0 16,19 0-16,-19 0 16,1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00:48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17251 7902 0,'35'0'31,"18"0"-31,18 0 16,-19 0-1,19 18-15,17-18 0,18 17 16,-18-17-16,0 0 15,1 0-15,16 0 16,-52 0-16,0 0 16,0 0-16,-17 0 15,-1 0-15,-18 0 16,1 0 0,0 0-16,-1 0 46</inkml:trace>
  <inkml:trace contextRef="#ctx0" brushRef="#br0" timeOffset="11238.62">18785 10442 0,'18'0'63,"0"0"-48,-1 0-15,1 0 16,35 0 0,17 0-16,1 0 0,-18 0 15,35 18-15,71-18 16,17 0 0,36 0-16,17 0 15,1 0-15,-19 0 16,-17 0-16,-17 0 15,17 0-15,-53 0 16,-18 0-16,-17 0 16,18 0-16,-1 0 15,0 0-15,1 0 16,-36 0-16,36 0 16,-36 0-16,0 0 15,0 0-15,0 0 16,-17 0-16,-1 0 15,-17 0-15,18 0 16,0 0 0,-1 0-16,18 0 0,0 0 15,1 0-15,-1 0 16,-18 0-16,1 0 16,-18 0-16,0 0 15,0 0-15,-18 0 16,0 0-16,18 0 15,-35 0-15,17 0 16,-17 0-16,35 0 16,0 0-16,-36 0 15,18 0 1,-17 0-16,17 0 16,1 0-16,-19 0 15,19 0-15,-19 0 16,19 0-1,-1 0-15,-18 0 16,1 0-16</inkml:trace>
  <inkml:trace contextRef="#ctx0" brushRef="#br0" timeOffset="17862.83">17992 14517 0,'17'0'188,"1"0"-126,0-18-46,-1 18 0,1 0-1,-1-17 1,-17-1 0,18 18 15,0 0-31,-18-18 31,17 18-15,1 0-16,0 0 15,-1 0 17,1 0-17,-18-17 1,18 17 140,-1-18-156,1 18 16,0 0-1,-1-18-15,1 18 16,17-17-16,0-1 16,-17 0-16,17 18 15,-17 0-15,0-17 16,17 17-1,0-18 1,-17 18-16,17 0 16,0-18-16,1 18 15,-1-17-15,18 17 16,0 0 0,-18 0-16,18 0 0,0-18 15,-36 1-15,36 17 16,0 0-16,-35-18 15,35 18 1,0-18-16,-36 18 0,19 0 16,-1 0-1,-17 0-15,17-17 16,0 17-16,-17 0 16,17 0-16,-17 0 15,35 0 1,0 0-16,-36-18 0,36 18 15,-18 0 1,-17 0-16,17 0 0,-17 0 16,0 0-16,-1 0 15,1 0-15,-1 0 16,19 0-16,-1 0 16,-17 0-1,-1 0-15,1 0 16,0 0-16,-1 0 15,1 0 1,-1 0 31,1 0-47,0 0 16,-1 0-1,1 18 1,0-18-1,17 17-15,0 1 16,-35 0-16,36-1 16,-1 1-16,-18-18 15,19 17-15,-1 1 16,-17-18-16,35 0 16,-18 0-16,0 0 15,18 0-15,-18 0 16,18 0-1,-35 0-15,35 0 16,-18 0-16,0 0 16,18 0-16,18 18 15,-36-18-15,36 0 16,-18 0 0,-36 0-16,18 0 0,-17 0 15,0 17-15,-1-17 16,1 0-1,0 0 1,-1 0 0,1 18 31,-18 0-47,18-1 15,-1-17-15,-17 18 0,18 0 16,-1-18-1,-17 17 1,18-17 31,-18 18-31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01:21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18292 5503 0,'0'0'0,"0"-17"16,-18 17-1,0 0-15,-17-18 16,0 18-1,-1 0-15,-17-18 16,1 1-16,-19 17 16,36-18-16,-18 0 15,0 1-15,18-1 16,-1 1-16,-17-1 16,18 0-16,-18 1 15,18-1-15,-18-17 16,0-1-16,18 1 15,17 0-15,-17 17 16,0-17-16,-1 17 16,19 1-16,-19-1 15,19 18-15,-1-18 16,18 1 0,-17-1-16,17 1 15,0-1 1,0 0-16,0-17 15,0-18 1,35 18-16,0-18 0,18 0 16,0-18-16,0-17 15,0 35-15,0 0 16,70-35 0,-70 71-16,-18-1 15,18 0-15,-17 1 16,-19 17-16,18 0 15,-17 0-15,0 0 16,17 0-16,0 0 16,-17 0-16,35 17 15,0 1-15,-18 0 16,36 17-16,17 0 16,0 0-16,-17 1 15,-1-1 1,-17 18-16,18-18 0,-19 0 15,-16 1-15,-1-36 16,-35 17 0,18 1-16,-1 0 15,-17 17 1,18 0-16,-18-17 0,0 17 16,0 18-16,0-18 15,0 18-15,18 18 16,-18-36-1,0 18-15,0-18 0,0-17 16,0-1 0,0 19-16,0-19 15,-18 1-15,0 0 16,1-1 0,-1 1-1,0 0-15,1-1 16,-19 1-16,1-18 15,0 17-15,17 1 16,-17 0-16,0-18 16,35 17-16,-18-17 15,0 0-15,1 0 16,-1 0 0,1 0-1,-1 0 1,0 0-16,1 0 15,-1 0 1,0 0-16,1 0 16,-1 0-1</inkml:trace>
  <inkml:trace contextRef="#ctx0" brushRef="#br0" timeOffset="2095.44">18715 5539 0,'0'35'32,"0"0"-32,0 18 15,0 18-15,-18-18 16,1 17-16,-1 36 16,0 17-16,-17 1 15,0 35-15,-18-18 16,35 53-16,1-53 15,-1-18-15,18 1 16,0-54-16,0-34 16,0-1-16,0 0 15,18-35 79,-1-70-78,1-1-16,-18-17 15</inkml:trace>
  <inkml:trace contextRef="#ctx0" brushRef="#br0" timeOffset="3407.49">19015 5327 0,'17'0'15,"1"0"-15,0 0 16,17 0-16,18 0 16,-18 0-16,0 0 15,1 18 1,-19-1-16,19-17 0,-19 0 15,18 0 1,-17 18-16,0-1 16,-1-17-1,1 18 1,17-18-16,-17 35 16,17 1-1,1-1-15,-1 0 16,0-17-16,-35 0 15,18 17 1,-1-18-16,1 19 0,-18-19 16,18 1-16,-18 35 15,0 17 1,0-17-16,0 0 16,0-17-16,-18 34 15,0 1-15,-17-1 16,-18 71-1,36-35-15,-1-53 16,18 18-16,0-18 16,-18-1-16,18-16 15,-17-1-15,17 18 16,-18 0 0,18-18-16,0-17 15,0 17-15,0-17 16,0 35-16,-18 0 15,18-18-15,-17 18 16,17 0 0,-18-18-16,0-17 0,18 17 15,0-18 1,-17-17 46,-1 0-46,-17 0 0,0 0-1,-1 0-15,-34 0 16,17 0-16,0 0 16,0 0-16,18 0 15,-36-17 1,36 17-16,0 0 15,-18 0-15,17-18 16,19 18-16,-1 0 16,18-17 171,-18-1-171</inkml:trace>
  <inkml:trace contextRef="#ctx0" brushRef="#br0" timeOffset="4805.99">16387 6932 0,'17'-18'31,"18"18"-15,1-17-1,34 17-15,1 0 0,-1 0 16,-17 0-16,35 0 15,-17 0-15,0 0 16,-18-18-16,-1 18 16,1 0-16,0 0 15,-17-17-15,-1 17 16,18-18-16,-18 18 16,18 0-16,0-18 15,-36 18 1,19 0-16,-1 0 15,-17 0-15,-1 0 16,1 0-16,0 0 125</inkml:trace>
  <inkml:trace contextRef="#ctx0" brushRef="#br0" timeOffset="13311.56">4445 16122 0,'0'18'16,"53"-1"0,35 1-1,71-18-15,17 35 16,54-35-16,-1 0 15,71 0-15,17 0 16,1 0-16,87-18 16,19 18-16,70-35 15,70 0 1,-17 35-16,0-18 16,-1 18-16,-16 0 15,34-35-15,-17 35 16,-71 0-16,71 0 15,-18 0-15,18 0 16,441-35 0,-565-1-16,-35 19 15,-88-18-15,-35 17 16,-36 18-16,-17-18 16,-36 18-16,0-35 15,-35 35-15,18 0 16,-18 0-1,-17 0-15,-1 0 0,-35 0 16,-17 0-16,-18 0 16,0 0-16,-18 0 15,-17 0-15,-1 0 16,-34 0 62</inkml:trace>
  <inkml:trace contextRef="#ctx0" brushRef="#br0" timeOffset="13799.61">17216 15522 0,'0'0'0,"35"35"0,18 1 15,0-1 1,17 0-16,1 18 0,-1-17 15,1-1-15,-18 0 16,0-35-16,-18 18 16,-17-1-16,17 1 15,0 17-15,0 1 16,-17-19-16,17 18 16,1-17-16,-1 17 15,-35-17 1,0 0 31,0-1-32,-18-17-15,-52 18 16,-18 35-16,-36-36 16,-211 19-1,159-1-15,-18-17 16,52-18-16,54 0 15</inkml:trace>
  <inkml:trace contextRef="#ctx0" brushRef="#br0" timeOffset="14646.61">6403 11606 0,'18'18'16,"-1"53"-16,1 17 15,-18 88 1,17 71-16,-17 71 16,0 123-16,0 105 15,0 54-15,-52-35 16,-54 17-16,18-124 16,-1-52-16,19-53 15,17-89-15,0-17 16,35-35-1,1-36-15,17 1 0,0-1 16,0-35-16,0-17 16,0-36-1,0-18-15,0 1 0,0-36 16,0 18 0,0-18-16,0-17 0,0 17 15,0 1-15,17 17 16,1-36-16,-18 18 15,18-17-15,-1-18 47,1-88-47,-1-106 16,1-35-16,17-36 16,-35-35-16,0 18 15</inkml:trace>
  <inkml:trace contextRef="#ctx0" brushRef="#br0" timeOffset="15641.04">6244 12065 0,'0'0'0,"18"-35"0,-1 17 15,19-17-15,-19-18 16,19 0-16,-1 35 16,-17-17-16,17 0 15,-35 17-15,17 18 16,1-18-16,-18 1 16,18 17-1,-1-18-15,1 1 31,0 17 63,-1 0-94,19 35 16,-19 18-1,1 17-15,17 1 16,-17-1-16,-1 1 16,19 17-16,17 18 15,-36-18-15,1-17 16,-18-18-16,18 0 16,-18-36-16,17 19 15,-17-1-15,18-35 16,-18 17-16,17 1 15,-17 0-15</inkml:trace>
  <inkml:trace contextRef="#ctx0" brushRef="#br0" timeOffset="20493.84">6385 14023 0,'36'0'141,"-19"0"-126,1 0-15,-1 0 16,19 0-16,-1 0 16,0 0-1,-17 0-15,17 18 16,0-18-16,18 17 16,-17 1-16,17-1 15,0 1-15,-1 0 16,-16 17-16,17-17 15,0-1-15,-1 19 16,-16-19-16,17 18 16,0-17-16,-1 17 15,1-17-15,-35 0 16,17-18-16,1 17 16,-19 1-16,19 17 15,-1 1-15,0-19 16,-17 1-16,35 17 15,-18 0 1,0 1-16,0-1 16,-17-17-16,17 17 15,36 35 1,-53-52-16,-1 17 16,18 1-16,-17 16 15,17-16 1,1 17-16,-19 0 0,1 0 15,17 52 1,-17-52-16,0 18 16,17-18-16,-18 0 15,1-18-15,0 18 16,-1 0-16,1 0 16,17-18-16,-17 36 15,-18-1-15,53 1 16,-36-1-16,1 18 15,0-17-15,17 35 16,-17-36-16,17 19 16,-17-19-16,17 1 15,0 17-15,0 0 16,-17-17-16,0-1 16,17-17-16,-17 0 15,17 0 1,-17 0-16,17 17 15,-18-17-15,1 18 16,0-1 0,17 1-16,-17-18 0,-1 0 15,1 0-15,0 0 16,-1 0-16,1-18 16,35 71-1,-36-53-15,19 17 16,-1-17-16,0-18 15,0 18-15,1 0 16,-19 0-16,19 0 16,-1-18-16,0 1 15,1-1-15,-19 0 16,1-35-16,-1 35 16,19-17-16,-1 17 15,-17-17-15,17 0 16,0 17-16,0-18 15,1 1-15,-1 0 16,18-1-16,0 1 16,-36 0-16,36-18 15,0 0 1,-17 0 0,17 0-16,17 0 0,1-53 0,-1 0 15,18 0 1,1-18-16,-1 18 15,-18 1-15,1-1 16,17-36 0,-35 19-16,35-18 0,-35 17 15,0 1-15,18-19 16,-1 19-16,1-36 16,-18 0-16,35 0 15,0-17-15,-17-36 16,-19 18-16,19 17 15,-36 19-15,18 16 16,-18-52-16,1 53 16,17-18-16,-36 18 15,19 18-15,-19-36 16,1 35-16,17-17 16,-17-18-16,17 36 15,0-36-15,18 18 16,-17-18-16,-1 0 15,0 35 1,18-17-16,-18-18 16,1 0-16,-1 36 15,0-18-15,0 0 16,1 17-16,17 0 16,-18 1-16,0-1 15,0 1-15,1-1 16,52-35-1,-70 71-15,17 0 16,0 17-16,0-17 16,-17 17-16,35-17 15,0 17-15,0 1 16,-18-1-16,18 18 16,-18-18-16,18 1 15,-35-1-15,17 18 16,0 0-16,1 0 15,17 0-15,-1 0 16,-16 0-16,34 0 16,1 0-16,-18 0 15,17 0-15,-17 0 16,18 18-16,-36-1 16,36 1-1,52 17 1,-52 1-16,-18-19 15,17 1 1,-35 17-16,36 0 0,-18 1 16,0-1-16,0 0 15,0 18-15,0 0 16,-1 0-16,-16-18 16,34 54-16,-17-37 15,35 90 1,-52-72-16,-1 1 15,0 17-15,1-18 16,16 1-16,-16 0 16,34-1-16,-34 18 15,-1-17-15,18-18 16,-18-18-16,-17 18 16,-1-18-16,1 0 15,0-17-15,-1 0 16,-17-1-16,18-17 15,-1 36-15,1-1 16,0-17-16,-1 17 16,-17-17-16,18-1 15,0 18-15,-1 1 16,-17-19 0,18 1-16,-18 0 15,0-1 1,18-17-1,-1 0 235,1 18-93</inkml:trace>
  <inkml:trace contextRef="#ctx0" brushRef="#br0" timeOffset="21454.18">18362 16122 0,'0'18'16,"18"-18"-16,-1 0 16,36 0-16,18 0 15,-18 17-15,17-17 16,1 0-16,-1 0 15,19 0 1,-1 0-16,0 0 16,0 0-16,-17 0 15,-36 0-15,18 0 16,-18 0-16,-17 0 16,-1 0-1,1 0-15</inkml:trace>
  <inkml:trace contextRef="#ctx0" brushRef="#br0" timeOffset="22021.69">19050 15910 0,'0'0'0,"-35"88"16,17-17-1,-17 35-15,0-18 16,17 18-16,0-18 16,18 0-16,0-17 15,0-18-15,0-36 16,0 1-16,0 0 15,18-18 1,0 0 0,-1 0-1,18 0-15,1 0 16,34 0 0,1 0-16,-18 0 0,17-18 15,1-17-15,-18 17 16,-18-17-1,-17 0-15,-1-1 0,-17 19 32,0-1-32</inkml:trace>
  <inkml:trace contextRef="#ctx0" brushRef="#br0" timeOffset="24479.25">5539 11536 0,'0'35'62,"-18"36"-62,-17-1 16,-18 36-16,-18 35 16,1-17-16,17-19 15,-18-34-15,54-18 16,-1-18-1,18-52 17,0-36-17,18 17-15</inkml:trace>
  <inkml:trace contextRef="#ctx0" brushRef="#br0" timeOffset="24806.45">5680 11412 0,'0'0'0,"17"0"0,1 0 15,0 36 1,17 34-16,35 54 0,-34 34 15,17 1-15,0 53 16,-36-36-16,18-17 16,1-36-16,-19-52 15,-17-18-15,18-53 16,0 18 0</inkml:trace>
  <inkml:trace contextRef="#ctx0" brushRef="#br0" timeOffset="25448.33">6085 12330 0,'0'0'0,"-17"0"0,-1 0 16,-52 0 0,52 0-16,-35 0 15,0 0 1,35 0-16,-34 0 0,-1 0 15,17 0 1,1-18-16,0 18 0,17 0 16,1 0-1,-1 0 17,0 0-32,1-18 15,-1 18 1,0-17-1,1 17 1,-1 0 0,0 0-1,1 0 1,-1 0-16,0 0 16,1 0-1,-1 0-15,36 0 172,-1 0-172</inkml:trace>
  <inkml:trace contextRef="#ctx0" brushRef="#br0" timeOffset="33069.76">16863 7214 0,'0'0'0,"-18"0"0,0 0 16,1 0 0,-1 0-16,18-35 15,-35 0-15,17-1 16,-17-16-16,17 16 16,1 19-16,17-19 15,-18 1-15,18 0 16,-18 17-16,18-17 15,-17 0 1,-1-1-16,1-17 0,17 0 16,-18 18-16,18-18 15,0 0-15,0 18 16,0-18-16,0 0 16,0 18-16,0-18 15,0 0-15,0 36 16,0-36-16,18 0 15,-1 0-15,1 17 16,-1-34-16,19 17 16,-1 0-1,-17 0-15,35 36 16,-18-19-16,0 1 16,0 17-16,1 1 15,17-1-15,17 0 16,1 1-16,-1-1 15,18 18-15,18 0 16,194 0 0,-123 0-16,-1 0 15,0 0-15,-17 0 16,17 0 0,-34 0-16,-19 18 0,1-1 15,-1 1-15,0 0 16,-17-1-16,18 1 15,87 35 1,-105-18-16,-18 0 16,1 1-16,-19-1 15,18 0-15,18 18 16,0 0-16,0 18 16,-18-36-16,18 18 15,0 0-15,-36 0 16,-17-18-16,0 0 15,-18 1-15,-17-19 16,0 18 0,17-17-16,-17 17 15,-1-17-15,1 17 16,0 1 0,17-1-16,-18-18 0,1 36 15,0-17-15,-1-19 16,-17 19-16,0-1 15,0 18 1,0-36-16,0 19 16,0-1-16,0-17 15,0 17-15,-17-17 16,-19-1-16,19 18 16,-54 1-16,-17-1 15,0 0-15,-36 18 16,-17-18-16,0-17 15,18 17-15,-1-17 16,-35 0-16,18-1 16,-35-17-16,-36 0 15,1 0-15,34 0 16,36 0-16,-18 0 16,54 0-1,-142 0 1,158 0-16,-34 0 15,-1 0-15,-17 0 16,18-17-16,-1 17 16,19-18-16,69 18 15,1 0-15,17 0 16,-17 0 0,17-18-16,1 18 15,-18-17-15,-1 17 16,-17-18-16,0 0 15,1 18-15,16 0 16,1-17-16,17 17 16,1 0 15,-1 0-15,0-18-1</inkml:trace>
  <inkml:trace contextRef="#ctx0" brushRef="#br0" timeOffset="34111.64">16351 8731 0,'-35'0'16,"17"0"-1,-35 36-15,0 16 16,18 19-16,0 35 16,17 53-1,18-89-15,0 18 16,18-17-16,17-36 16,-17 18-1,17-18-15,0 1 0,1-19 16,-1-17-1,0 18-15,1-18 16,16 0-16,1 0 16,0 0-16,0-18 15,0 1 1,0-36-16,0-35 0,-18 17 16,0-17-16,-17-18 15,17 18-15,-35 0 16,0-18-16,0 35 15,-35 1-15,0 34 16,0-17-16,-18 0 16,0 18-1,17 0-15,19 17 16,-18 18-16,17-17 16,0 17-16,1 0 31,-1 0-16,0 0-15,1 0 16,17 17 31</inkml:trace>
  <inkml:trace contextRef="#ctx0" brushRef="#br0" timeOffset="34574.01">16810 9155 0,'17'0'31,"1"0"-15,70 0-1,-52 0-15,34 0 16,1 0-16,-1 17 15,-17-17 1,18 0-16,-1 0 0,1 0 16,-18 0-16,17 0 15,-17 18-15,-35-18 16</inkml:trace>
  <inkml:trace contextRef="#ctx0" brushRef="#br0" timeOffset="35062.85">17551 8890 0,'-18'0'31,"0"35"-16,-17 71 1,17-35-16,18-1 16,-17 71-1,17-105-15,0 17 16,0-18-16,17-18 16,1 19-1,0-1-15,-1-17 16,1-18-16,0 17 15,-1-17 1,1 0-16,0 0 16,35 0-16,-1 0 15,1 0-15,18 0 16,-18-17 0,35-19-1,-53 19-15,-17 17 16,0-36-16,-18 19 15,0-1 1</inkml:trace>
  <inkml:trace contextRef="#ctx0" brushRef="#br0" timeOffset="35549.83">16157 9102 0,'18'0'31,"35"0"-16,0 0 1,35 0-16,0 0 0,-17 0 16,17 0-1,-53 0-15,-17 0 16</inkml:trace>
  <inkml:trace contextRef="#ctx0" brushRef="#br0" timeOffset="36312.31">17357 8978 0,'0'35'32,"0"18"-32,-18-35 15,0 35-15,18 17 16,-17 1-16,-1 0 15,18-18 1,0 17-16,0 1 0,0-36 16,0 18-16,0-18 15,0-17-15,0-1 16,0 1-16,18-18 16,17 18-16,-17-18 15,17 0-15,18 0 16,0 0-16,17 0 15,1 0-15</inkml:trace>
  <inkml:trace contextRef="#ctx0" brushRef="#br0" timeOffset="36686.33">18097 8996 0,'0'0'0,"18"35"15,0-17-15,-1 52 16,1 1-16,0 17 15,-18 18-15,0-18 16,0 0-16,0-17 16,0-36-16,0 18 15,0-18-15,0-17 16,0 0-16</inkml:trace>
  <inkml:trace contextRef="#ctx0" brushRef="#br0" timeOffset="39205.44">9402 15946 0,'17'0'47,"-17"35"-47,0-18 16,0 19-16,0-19 15,0 19-15,0-1 16,0-17-16,0 17 16,0-18-16,18 1 31,-18 0-31,17-1 31,-17 1-15,18-18 46</inkml:trace>
  <inkml:trace contextRef="#ctx0" brushRef="#br0" timeOffset="41767.1">9507 16404 0,'-17'0'15,"-1"0"1,18 18 0,0-1-16,-18-17 15,18 18 1,0 0-16,0-1 0,0 19 16,-17 69-1,17-16-15,0-19 16,-18 1-1,18-18-15,0-18 0,0 18 16,0-18-16,0-17 16,0 35-16,0-36 15,0 36-15,0 0 16,0-35-16,0 17 16,0 18-16,0-35 15,0 35-15,0 17 16,0-17-16,0 18 15,0-1-15,0-17 16,0-18-16,0 18 16,0 0-1,0-18 1,0 1-16,0 17 0,0-36 16,0 19-16,0-19 15,0 1 1,0-1-16,0 1 156,0 0-140,0-1 15,18 1-15,-18 0-1,17 17-15,-17 0 16,0-17-1,18 17-15,-18-17 16,0-36 140,0 1-140,18-1-16,-18 0 16,0 1-1,0-1-15,0 0 31,-18 18 48,0 0-33,1 0-46,-1 0 16,-17 0 0,35 18-16,-18 0 15,-17 35 1,17-18-16,18-18 16,-17-17-16,17 36 15,0-19 1,0 1-16,0 0 15,0-1 1,0 1 0,0 0-1,0-1-15,17 1 16,1-1-16,0 1 16,-18 0-16,0-1 15,17 1-15,1 0 16,0-18-1,-18 17-15,17 1 16,1-18 0,-1 0-1,1 0 1,0-18-16,-1 1 16,1-1-1,0-17 1,-18-1-16,0 19 15,0-1-15,0 1 16,0-1-16,0-17 16,0 17-16,0 0 15,0-17 1,0 17-16,0 1 16,0-1-16,-18 1 31,0-1-16,1 18 1,-1 0 0,0 0 15,1 0-31,-1 0 16,1 0-1,-1 18-15,18-1 16,0 1-1,-18-1-15,18 1 16,0 0 0,0-1-1,0 1 1,0 0 0,0-1-16,0 1 15,0 0 1,18-18-1,0 0 48,-1 0-63,-17-36 16,0 19-1,0-1-15,0 0 16,0 1-1,0-1-15,0 0 16,-17 18 78,-1 0-94</inkml:trace>
  <inkml:trace contextRef="#ctx0" brushRef="#br0" timeOffset="45997.49">9472 16210 0,'0'-18'172,"18"18"-156,-1 0-16,1 0 15,0 0 1,-1 0-1,1 0-15,0 0 16,-1 0 187,1 0-203,-1 0 16,1 0-1,0 0-15,-1 0 16,1 0 0</inkml:trace>
  <inkml:trace contextRef="#ctx0" brushRef="#br0" timeOffset="47597.36">9754 16069 0,'0'35'62,"0"1"-62,0-19 16,0 18-16,0 1 16,0-19-16,0 1 15,0 0-15,18-18 125</inkml:trace>
  <inkml:trace contextRef="#ctx0" brushRef="#br0" timeOffset="48198.51">10389 15963 0,'0'35'62,"0"-17"-62,0 35 16,0-18-16,0-17 16,0 17-16,0-17 15,0-1-15,0 1 16,18-18 109,0 0-47</inkml:trace>
  <inkml:trace contextRef="#ctx0" brushRef="#br0" timeOffset="48671.13">10971 16034 0,'0'35'47,"0"-17"-47,0 17 15,0-17-15,0 17 16,0-18-16,0 1 16,0 0-1,18-18 17,0 0-1</inkml:trace>
  <inkml:trace contextRef="#ctx0" brushRef="#br0" timeOffset="49092.39">11430 15998 0,'18'18'32,"-18"0"-17,17 17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0T07:02:33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12506 5203 0,'0'0'0,"-71"0"16,36-17-16,0-1 15,0 1-15,-1-1 16,-17 0-16,0-35 16,1 0-16,-19-35 15,18 35-15,18 18 16,0-18-1,17 35-15,18 1 16,0-18 0,0 17-16,0-35 15,0-18 1,0 36-16,0-18 0,0 0 16,18 36-16,-18-19 15,35 1-15,0 0 16,18 17-16,18-17 15,17 0-15,18 17 16,-18 0-16,18-17 16,-36 17-16,18 1 15,-17 17-15,-1 0 16,-17 0-16,18 0 16,-1 0-16,54 0 31,-36 0-31,-17 0 15,-1 17-15,-17 1 16,0 0-16,-18-1 16,1 1-16,-1 0 15,-35-1-15,18 1 16,-1 17-16,1 1 16,-1-19-16,1 36 15,-18 0-15,0 0 16,0 53-1,0-53-15,-35-18 16,0 35-16,-1 19 16,-17-19-16,-17 1 15,52-18-15,-17 0 16,17-18-16,1-35 16,-1 18-1,0-18-15,1 0 16,17 17-16,-18-17 15,-17 0-15,17 0 16,-17 0-16,-18 0 16,18 0-16,-36 0 15,1 0 1,17-17-16,17-1 16,-34 0-16,17 1 15,0-1-15,35 0 16,-17 1-16,17 17 15,1-18 1,-1 18 0,1-18-16,-1 18 15,0-17-15,18-1 16,-35 18-16,17-17 16,1 17-1,-1 0 1,0 0 78</inkml:trace>
  <inkml:trace contextRef="#ctx0" brushRef="#br0" timeOffset="679.84">11254 5168 0,'35'0'31,"18"0"-15,53 0-1,-36 0-15,-17 0 16,18 0-16,-18 0 16,-36 0-16,1 0 15,-1 0-15,1 0 32,0 0-1</inkml:trace>
  <inkml:trace contextRef="#ctx0" brushRef="#br0" timeOffset="2056.38">7655 5062 0,'36'0'47,"-19"0"-32,36 0 1,0 0-16,0 0 16,17 0-16,1 0 15,-36 0-15,36 0 16,-18 0-16,17 0 15,-34 0-15,17 0 16,-36 0-16,18 0 16,-17 0-16,0 0 15,17 0 1,-17 0-16,35 0 16,17 0-16,-17 0 15,18 0-15,-18 0 16,-36 0-16,1 0 15,-1 0 1</inkml:trace>
  <inkml:trace contextRef="#ctx0" brushRef="#br0" timeOffset="3944.02">26846 6332 0,'0'18'15,"-17"35"-15,-1 17 16,0 36-16,1-18 16,-18 36-16,35-36 15,0-17-15,0-1 16,17-52 0,18 17-16,1-17 0,-19-1 15,1-17-15,17 0 16,-17 0-16,35 0 15,35-88 1,-53 18-16,1-1 16,-19 1-16,1-1 15,-18 36-15,0-18 16,0 18-16,0 17 16,0 36 30,0 17-30,0 35-16,0 19 16,18-1-1,-1 35-15,1-17 16,17-35-16,0-18 0,-17-36 16,-18 1-1,35-1-15,-17-17 16,0 0-16,34 0 15,1-35-15,18-18 16,-1-17-16,19-36 16,-1 0-16,-35 18 15,-36 17 1,1 18-16,-18 0 0,0 18 16,0 18-1</inkml:trace>
  <inkml:trace contextRef="#ctx0" brushRef="#br0" timeOffset="4320.96">28063 6844 0,'0'18'15,"0"-1"17,18-17-1,-18 18-16,0-1-15,0 1 16,0 17 0</inkml:trace>
  <inkml:trace contextRef="#ctx0" brushRef="#br0" timeOffset="4543.64">28063 7197 0,'0'0'0,"0"35"16,0-17 0,0-1-1,0 1-15,0-1 16,0 1 31</inkml:trace>
  <inkml:trace contextRef="#ctx0" brushRef="#br0" timeOffset="4801.74">28716 6720 0,'0'0'0,"159"36"16,-71-19-16,-17-17 16,-18 18-1,-18-18-15,0 0 16,0 0-16,-17 0 15,0 0 1</inkml:trace>
  <inkml:trace contextRef="#ctx0" brushRef="#br0" timeOffset="5115">29104 6615 0,'-17'0'16,"17"52"-1,-18-16-15,0 34 16,-35 36-16,18 18 16,0-1-16,-1 1 15,36-36-15,0-18 16,0-17-16,0-35 15,18-18 1,0 18-16,-1-18 16,1 0-1,0-18 1,-1-17-16,-17-18 16</inkml:trace>
  <inkml:trace contextRef="#ctx0" brushRef="#br0" timeOffset="5384.99">28769 6562 0,'0'0'0,"-53"123"16,35 1-1,-17-1 1,-18 1-16,36-19 0,17-34 16,0-18-16,0 0 15,0-36-15,17-17 32,19 0-17</inkml:trace>
  <inkml:trace contextRef="#ctx0" brushRef="#br0" timeOffset="5673.11">29422 6703 0,'0'0'0,"17"35"15,1 0-15,0 36 0,-18 17 16,0 0-16,0 18 16,0-18-16,-18 0 15,-17 18 1,-18 0-16,17-35 0,1-18 16,0 0-16,17-36 15,1 18-15,17-17 16</inkml:trace>
  <inkml:trace contextRef="#ctx0" brushRef="#br0" timeOffset="5944.02">29916 7161 0,'0'0'0,"17"0"0,18 0 16,1 0-16,-19 18 15,36 0-15,-17-1 16,-19-17-1,1 0-15</inkml:trace>
  <inkml:trace contextRef="#ctx0" brushRef="#br0" timeOffset="6191.94">29845 7302 0,'18'18'31,"-1"-18"-31,36 0 16,0 0-16,-18 0 15,1 0-15,-1 0 16,0-18-16</inkml:trace>
  <inkml:trace contextRef="#ctx0" brushRef="#br0" timeOffset="7088.08">31309 5186 0,'0'35'15,"0"18"-15,0 35 16,0 18-16,-18 35 16,-17 18-16,-18 35 15,36-53-15,-1-17 16,0-19-16,1-52 15,17 0-15,0-35 16,0-1-16,0-52 78,0-35-62,-18 34-16,18 1 15,-18 0-15,1 0 16,-19-1-16,1 19 16,-18-19-1,18 19-15,0 17 16,-54 0 0,72 0-16,-18 35 15,-1 18 1,19-18-16,-1 18 0,18 0 15,0-18 1,0 1-16,0-1 0,18-18 16,17 1-16,-17 17 15,-1-17-15,18-18 16,-17 0-16,35 0 16,0 0-16,-18 0 15,18 0-15,-18 0 16,-35-18-1,18 1-15,-18-1 0,0 0 16</inkml:trace>
  <inkml:trace contextRef="#ctx0" brushRef="#br0" timeOffset="8148.23">31679 5891 0,'0'0'0,"-17"0"0,-1 18 15,1 35 1,-1 0-16,0 17 16,1 19-16,-1-19 15,0 1-15,18-1 16,0-17-16,0 0 15,0-18-15,18 1 16,17-19 0,1-17-16,-19 0 15,36 0-15,-18 0 16,18 0 0,0 0-16,-18-35 15,1 0-15,-19-18 16,19-53-1,-19 35-15,-17 19 16,0-19-16,0 18 16,0 18-16,0-18 15,0 18-15,0 17 16,0 0-16,0 1 16,-17 17 30,-1 35-30,0 0-16,1 36 16,-1 35-16,0-18 15,18 35-15,0 1 16,0-36 0,0 0-16,0 0 0,0-17 15,0-18 1,0-36-16,0 19 0,0-19 15,0-52 79,0 17-78</inkml:trace>
  <inkml:trace contextRef="#ctx0" brushRef="#br0" timeOffset="8681.02">30956 7391 0,'71'17'15,"52"-17"-15,54 0 16,52 0-16,0 0 15,18 0-15,-70 0 16,-36 0-16,-53 0 16,-18-17-1,1-1-15,-18 18 0,-35 0 16,-1 0-16,1 0 16,-36 0 30,-17 0-30</inkml:trace>
  <inkml:trace contextRef="#ctx0" brushRef="#br0" timeOffset="9344.04">31909 7479 0,'0'0'0,"-36"70"15,19-17-15,-1 0 16,-17 0-16,0 35 16,-36 71-1,36-53-15,-18 0 16,18-18-16,17 18 15,0-53-15,18-18 16,0 0-16,0-17 16,0-53 46,-17-18-46,-1 0-16,-17-53 31,17 53-31,-17 0 16,0 36-16,-1-19 15,1 1-15,0 17 16,-1 18-16,1 0 16,18 0-16,-19 18 15,1 17-15,0 1 16,17 16-16,18 1 15,-18 0-15,18-35 16,0 17 0,0 0-16,36-17 0,-1 0 15,18 17-15,-18-17 16,36-1-16,-1 1 16,1 0-16,17-18 15,0 0-15,-17 0 16,-18 0-1,-36 0-15,1-18 0,-18 0 16,0 1 0,0-1-1</inkml:trace>
  <inkml:trace contextRef="#ctx0" brushRef="#br0" timeOffset="9696.45">31821 8290 0,'17'0'16,"18"0"-16,1 0 16,122 0-1,-69 0-15,-19 0 16,1 0-16,-36 0 16,0 0-1,-17 0-15,0-17 16,-18-1 15</inkml:trace>
  <inkml:trace contextRef="#ctx0" brushRef="#br0" timeOffset="10080.73">32350 8096 0,'-18'0'16,"0"18"-16,-17 17 16,18 18-16,-1-18 15,-17 36-15,17-1 16,0 1-16,1-18 15,17-18-15,0 18 16,0-18-16,0-17 16,0 0-16,0-1 15,17-17 1,1 0-16,0 0 16,17 0-1,-17 0 1,-1-17-16,1-1 15,-1 0 1,-17 1 0</inkml:trace>
  <inkml:trace contextRef="#ctx0" brushRef="#br0" timeOffset="19410.04">16492 15804 0,'18'0'78,"53"0"-78,17 0 16,35 0 0,18 0-16,36 0 0,34 0 15,-34 0-15,-36 0 16,18 0 0,-36 0-16,-35 0 0,0 0 15,-17 0-15,17 0 16,0 0-16,36 0 15,-1-17-15,18 17 16,18 0-16,-18 0 16,0 0-16,-17 0 15,-1 0-15,-34 0 16,-19-18-16,1 18 16,-18 0-1,17 0-15,-17 0 0,0 0 16,-35 0-16,17 0 15,-17 0-15,-1 0 16,1 0 0,-1 0-1,19 0-15,-19 0 16,1 0 0,0 0 77,-1 0 17</inkml:trace>
  <inkml:trace contextRef="#ctx0" brushRef="#br0" timeOffset="22368.27">17798 14093 0,'-18'0'234,"0"0"-218,1 0 15,17 18-31,-18 0 16,18-1 15,0 1-31,-18-18 16,1 18-16,17-1 15,-18 1-15,1 17 16,17-17 0,-18-1-16,18 1 15,0 0-15,0-1 16,-18 1-16,18 0 15,0-1 1,0 1 0,0 0-16,0-1 15,0 1-15,0 0 16,0-1-16,0 1 16,0-1 62,0 1-63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9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5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43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68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2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0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893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0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1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6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6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3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ED4E16-52E8-40D8-BB6C-BE71A8741EA4}" type="datetimeFigureOut">
              <a:rPr lang="zh-CN" altLang="en-US" smtClean="0"/>
              <a:t>2023/6/20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A6CC4A-AC1A-4608-9E99-1375F56F3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6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customXml" Target="../ink/ink1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BD7520-1B54-4062-A433-F575356B05B9}"/>
              </a:ext>
            </a:extLst>
          </p:cNvPr>
          <p:cNvSpPr txBox="1"/>
          <p:nvPr/>
        </p:nvSpPr>
        <p:spPr>
          <a:xfrm>
            <a:off x="1553247" y="2686198"/>
            <a:ext cx="9085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3.6	Frequency and phase modulation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8A611B-00C0-456E-B986-2A41B4027863}"/>
              </a:ext>
            </a:extLst>
          </p:cNvPr>
          <p:cNvSpPr txBox="1"/>
          <p:nvPr/>
        </p:nvSpPr>
        <p:spPr>
          <a:xfrm>
            <a:off x="5203767" y="4171802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3.6.1 – 3.6.4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371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A23A7A-0610-42A8-A8D8-C64677C0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89" y="240003"/>
            <a:ext cx="5012535" cy="10458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7B8226-A530-43BA-B050-CF538775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10" y="1550617"/>
            <a:ext cx="4945614" cy="37567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74EB53-5DF6-4C8D-B2CB-DF831572C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926" y="5572124"/>
            <a:ext cx="4002649" cy="11890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5933F4E-0F6B-49E3-AF0C-327960D5D1CD}"/>
                  </a:ext>
                </a:extLst>
              </p14:cNvPr>
              <p14:cNvContentPartPr/>
              <p14:nvPr/>
            </p14:nvContentPartPr>
            <p14:xfrm>
              <a:off x="3873600" y="1339920"/>
              <a:ext cx="4312080" cy="1086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5933F4E-0F6B-49E3-AF0C-327960D5D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4240" y="1330560"/>
                <a:ext cx="4330800" cy="11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84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9BDE92-D9F0-4543-86DD-2848B93E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40" y="371463"/>
            <a:ext cx="3322929" cy="628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A70E05-B2F1-40E6-949B-11777934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84" y="1676353"/>
            <a:ext cx="5932440" cy="20383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99E6B2-1A80-4AA6-97F9-74513E968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463" y="4238576"/>
            <a:ext cx="1588812" cy="1125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82CB60-9C16-4D99-B525-F402925A03C2}"/>
              </a:ext>
            </a:extLst>
          </p:cNvPr>
          <p:cNvSpPr txBox="1"/>
          <p:nvPr/>
        </p:nvSpPr>
        <p:spPr>
          <a:xfrm>
            <a:off x="894472" y="5534386"/>
            <a:ext cx="2715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FM modulation index</a:t>
            </a:r>
          </a:p>
          <a:p>
            <a:r>
              <a:rPr lang="en-US" altLang="zh-CN" sz="2000" dirty="0"/>
              <a:t>(deviation ratio(DR))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A90E93-BE46-402A-BFC7-4DD848E3A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989" y="4238576"/>
            <a:ext cx="1660022" cy="11259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3E3166-002C-44DD-9663-D07D157A0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841" y="4282332"/>
            <a:ext cx="3074465" cy="1012622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303A81C-E73E-4099-AF8F-6496BEFAEEFD}"/>
              </a:ext>
            </a:extLst>
          </p:cNvPr>
          <p:cNvSpPr/>
          <p:nvPr/>
        </p:nvSpPr>
        <p:spPr>
          <a:xfrm>
            <a:off x="3337844" y="4724858"/>
            <a:ext cx="1552575" cy="1533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FC8DC4A-4CF9-42A6-AA52-07DE7AC6AEDD}"/>
              </a:ext>
            </a:extLst>
          </p:cNvPr>
          <p:cNvSpPr/>
          <p:nvPr/>
        </p:nvSpPr>
        <p:spPr>
          <a:xfrm>
            <a:off x="7157638" y="4724858"/>
            <a:ext cx="1552575" cy="1533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B802419-91AA-4B8D-9529-C78976ABE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857" y="6064924"/>
            <a:ext cx="5723945" cy="7930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41C5D02-925A-42C7-958C-C42D7CFEB7D1}"/>
                  </a:ext>
                </a:extLst>
              </p14:cNvPr>
              <p14:cNvContentPartPr/>
              <p14:nvPr/>
            </p14:nvContentPartPr>
            <p14:xfrm>
              <a:off x="1181160" y="4038480"/>
              <a:ext cx="10788840" cy="26546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41C5D02-925A-42C7-958C-C42D7CFEB7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800" y="4029120"/>
                <a:ext cx="10807560" cy="26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68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3682C-8D6F-4ABD-B350-B4C21426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05" y="220939"/>
            <a:ext cx="6689789" cy="16554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0AB9DA-C69E-4E71-99E6-110521DA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5" y="2485938"/>
            <a:ext cx="10784575" cy="35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7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27DEB3-E89E-4F4E-A1CE-3039DF0B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8" y="308563"/>
            <a:ext cx="9138956" cy="16059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86CADE-595E-4B95-BB52-1DA0BA07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01" y="550833"/>
            <a:ext cx="1948874" cy="11214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120B48-11D1-41F4-9244-6421C027A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6762"/>
            <a:ext cx="7260213" cy="4572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37DC51-4827-4980-BCA6-4E20597C7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294" y="1721675"/>
            <a:ext cx="4686706" cy="5136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5C753B0-5771-4439-8C77-DCB0FF8A77E4}"/>
                  </a:ext>
                </a:extLst>
              </p14:cNvPr>
              <p14:cNvContentPartPr/>
              <p14:nvPr/>
            </p14:nvContentPartPr>
            <p14:xfrm>
              <a:off x="7696080" y="1568520"/>
              <a:ext cx="4102560" cy="52200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5C753B0-5771-4439-8C77-DCB0FF8A77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6720" y="1559160"/>
                <a:ext cx="412128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74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64DD17-6428-4DE6-AB5B-237C9A56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52" y="181847"/>
            <a:ext cx="7686948" cy="64943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C64D8BB-AAF6-42C1-B260-E2786AB71652}"/>
                  </a:ext>
                </a:extLst>
              </p14:cNvPr>
              <p14:cNvContentPartPr/>
              <p14:nvPr/>
            </p14:nvContentPartPr>
            <p14:xfrm>
              <a:off x="2692440" y="2952720"/>
              <a:ext cx="6642360" cy="2610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C64D8BB-AAF6-42C1-B260-E2786AB71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3080" y="2943360"/>
                <a:ext cx="6661080" cy="26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4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A674A-4198-4D08-A7F1-EC15155259B1}"/>
              </a:ext>
            </a:extLst>
          </p:cNvPr>
          <p:cNvSpPr txBox="1"/>
          <p:nvPr/>
        </p:nvSpPr>
        <p:spPr>
          <a:xfrm>
            <a:off x="504825" y="409575"/>
            <a:ext cx="441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3.6.1	FM and PM concepts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317629-5A3B-49DC-B4E3-579740C0E969}"/>
              </a:ext>
            </a:extLst>
          </p:cNvPr>
          <p:cNvSpPr txBox="1"/>
          <p:nvPr/>
        </p:nvSpPr>
        <p:spPr>
          <a:xfrm>
            <a:off x="141522" y="1333500"/>
            <a:ext cx="12050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AM is susceptible to noise and power inefficient, but FM and PM have a better performance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6CB1AF-6949-4C07-8696-8C2004A65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344" y="2167932"/>
            <a:ext cx="4051159" cy="8039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621CEE-682B-4CDC-ABC2-F2E42B6B105D}"/>
              </a:ext>
            </a:extLst>
          </p:cNvPr>
          <p:cNvSpPr txBox="1"/>
          <p:nvPr/>
        </p:nvSpPr>
        <p:spPr>
          <a:xfrm>
            <a:off x="2795497" y="2339062"/>
            <a:ext cx="193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Carrier wave:</a:t>
            </a:r>
            <a:endParaRPr lang="zh-CN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C18E7B0-E219-468C-8152-04D9C6185C3F}"/>
                  </a:ext>
                </a:extLst>
              </p14:cNvPr>
              <p14:cNvContentPartPr/>
              <p14:nvPr/>
            </p14:nvContentPartPr>
            <p14:xfrm>
              <a:off x="5648040" y="2838225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C18E7B0-E219-468C-8152-04D9C6185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9400" y="28292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19A752A-D1D8-4DDD-9A40-C9485B4196B9}"/>
                  </a:ext>
                </a:extLst>
              </p14:cNvPr>
              <p14:cNvContentPartPr/>
              <p14:nvPr/>
            </p14:nvContentPartPr>
            <p14:xfrm>
              <a:off x="6686280" y="2809785"/>
              <a:ext cx="28512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19A752A-D1D8-4DDD-9A40-C9485B4196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3640" y="2746785"/>
                <a:ext cx="410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DF84E0F-FF2D-4EB2-A458-926FD5D5F55D}"/>
                  </a:ext>
                </a:extLst>
              </p14:cNvPr>
              <p14:cNvContentPartPr/>
              <p14:nvPr/>
            </p14:nvContentPartPr>
            <p14:xfrm>
              <a:off x="7819920" y="2818425"/>
              <a:ext cx="275400" cy="104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DF84E0F-FF2D-4EB2-A458-926FD5D5F5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56920" y="2755425"/>
                <a:ext cx="4010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EE590CF-8477-4DCB-80A6-C58773146EDC}"/>
                  </a:ext>
                </a:extLst>
              </p14:cNvPr>
              <p14:cNvContentPartPr/>
              <p14:nvPr/>
            </p14:nvContentPartPr>
            <p14:xfrm>
              <a:off x="8800920" y="2847945"/>
              <a:ext cx="227880" cy="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EE590CF-8477-4DCB-80A6-C58773146E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37920" y="2785305"/>
                <a:ext cx="35352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右大括号 14">
            <a:extLst>
              <a:ext uri="{FF2B5EF4-FFF2-40B4-BE49-F238E27FC236}">
                <a16:creationId xmlns:a16="http://schemas.microsoft.com/office/drawing/2014/main" id="{964594E9-6B79-4C23-A88E-681612BB51CF}"/>
              </a:ext>
            </a:extLst>
          </p:cNvPr>
          <p:cNvSpPr/>
          <p:nvPr/>
        </p:nvSpPr>
        <p:spPr>
          <a:xfrm rot="5400000">
            <a:off x="8243730" y="2769812"/>
            <a:ext cx="428730" cy="127635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5AE6C5-7397-41E3-9F23-1F0F7CFC9649}"/>
              </a:ext>
            </a:extLst>
          </p:cNvPr>
          <p:cNvSpPr txBox="1"/>
          <p:nvPr/>
        </p:nvSpPr>
        <p:spPr>
          <a:xfrm>
            <a:off x="7606740" y="3752850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phase angle</a:t>
            </a:r>
            <a:endParaRPr lang="zh-CN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A6F99FF-8277-4BEA-9BD6-E94433CA5702}"/>
                  </a:ext>
                </a:extLst>
              </p14:cNvPr>
              <p14:cNvContentPartPr/>
              <p14:nvPr/>
            </p14:nvContentPartPr>
            <p14:xfrm>
              <a:off x="4743360" y="4660920"/>
              <a:ext cx="4547160" cy="10227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A6F99FF-8277-4BEA-9BD6-E94433CA57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4000" y="4651560"/>
                <a:ext cx="4565880" cy="10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0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294761-A3D4-45AF-8A1C-399E5180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23" y="208018"/>
            <a:ext cx="7896601" cy="64419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9D16454-6855-48B0-A0BE-2C939D45FDE9}"/>
                  </a:ext>
                </a:extLst>
              </p14:cNvPr>
              <p14:cNvContentPartPr/>
              <p14:nvPr/>
            </p14:nvContentPartPr>
            <p14:xfrm>
              <a:off x="3422520" y="2590920"/>
              <a:ext cx="1683360" cy="40960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9D16454-6855-48B0-A0BE-2C939D45FD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3160" y="2581560"/>
                <a:ext cx="1702080" cy="41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6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FBABAC-FFAC-4B03-9F87-A5F5F4D45535}"/>
              </a:ext>
            </a:extLst>
          </p:cNvPr>
          <p:cNvSpPr txBox="1"/>
          <p:nvPr/>
        </p:nvSpPr>
        <p:spPr>
          <a:xfrm>
            <a:off x="714375" y="457200"/>
            <a:ext cx="429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3.6.2	FM and PM analysis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4AB83B-3B8F-493E-898A-94CA8AA679B7}"/>
              </a:ext>
            </a:extLst>
          </p:cNvPr>
          <p:cNvSpPr txBox="1"/>
          <p:nvPr/>
        </p:nvSpPr>
        <p:spPr>
          <a:xfrm>
            <a:off x="1847850" y="1219885"/>
            <a:ext cx="10344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WarnockPro-Regular"/>
              </a:rPr>
              <a:t>Frequency (radians per second) is the rate change of phase (in radians)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127E55-A37D-4224-8C88-D732210F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52" y="1877425"/>
            <a:ext cx="1994895" cy="846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109ED5-2125-4A37-B847-BF9A87D79377}"/>
              </a:ext>
            </a:extLst>
          </p:cNvPr>
          <p:cNvSpPr txBox="1"/>
          <p:nvPr/>
        </p:nvSpPr>
        <p:spPr>
          <a:xfrm>
            <a:off x="2781298" y="3013501"/>
            <a:ext cx="66294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WarnockPro-Regular"/>
              </a:rPr>
              <a:t>FM and PM are closely related and are sometimes grouped under the heading of </a:t>
            </a:r>
            <a:r>
              <a:rPr lang="en-US" altLang="zh-CN" sz="2400" b="0" i="1" u="none" strike="noStrike" baseline="0" dirty="0">
                <a:latin typeface="WarnockPro-It"/>
              </a:rPr>
              <a:t>angle modulation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9F42E4-70E2-4336-890C-AE26CCB3C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63" y="4599218"/>
            <a:ext cx="3910273" cy="11544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5807F6C-19F7-4292-AD48-D350E1E76202}"/>
                  </a:ext>
                </a:extLst>
              </p14:cNvPr>
              <p14:cNvContentPartPr/>
              <p14:nvPr/>
            </p14:nvContentPartPr>
            <p14:xfrm>
              <a:off x="6210360" y="2844720"/>
              <a:ext cx="2457720" cy="23817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5807F6C-19F7-4292-AD48-D350E1E762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1000" y="2835360"/>
                <a:ext cx="2476440" cy="240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74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A164EA-8B66-4FF9-B021-0D83CD75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378" y="1523973"/>
            <a:ext cx="6365244" cy="10477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9490D2-1733-4037-80F0-962BEFB57491}"/>
              </a:ext>
            </a:extLst>
          </p:cNvPr>
          <p:cNvSpPr txBox="1"/>
          <p:nvPr/>
        </p:nvSpPr>
        <p:spPr>
          <a:xfrm>
            <a:off x="1262062" y="572185"/>
            <a:ext cx="9667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WarnockPro-Regular"/>
              </a:rPr>
              <a:t>PM is just changing the phase term in response to the modulation voltage.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D025A9-B60D-4242-A7D7-80320353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22" y="3425822"/>
            <a:ext cx="2235905" cy="90871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3A7910CF-6BF7-4761-A050-ABB784A847B7}"/>
              </a:ext>
            </a:extLst>
          </p:cNvPr>
          <p:cNvSpPr/>
          <p:nvPr/>
        </p:nvSpPr>
        <p:spPr>
          <a:xfrm>
            <a:off x="4714875" y="3880177"/>
            <a:ext cx="1552575" cy="1533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E4DE97-EA78-4AFC-8D37-FFC4E0D1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698" y="3433590"/>
            <a:ext cx="2834962" cy="9009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95D5F51-6591-4EB4-91AF-6B831DA6B4AD}"/>
                  </a:ext>
                </a:extLst>
              </p14:cNvPr>
              <p14:cNvContentPartPr/>
              <p14:nvPr/>
            </p14:nvContentPartPr>
            <p14:xfrm>
              <a:off x="1600200" y="1536840"/>
              <a:ext cx="6007320" cy="51818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95D5F51-6591-4EB4-91AF-6B831DA6B4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0840" y="1527480"/>
                <a:ext cx="602604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84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D8CCCE-5E2B-47CA-9FDD-36D057B7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18" y="453342"/>
            <a:ext cx="8122764" cy="1508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AC6EC6-72F3-4576-880A-53261F5A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553" y="2376383"/>
            <a:ext cx="6542894" cy="34881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1A72092-C4F3-4E13-A689-8005C2B635A5}"/>
                  </a:ext>
                </a:extLst>
              </p14:cNvPr>
              <p14:cNvContentPartPr/>
              <p14:nvPr/>
            </p14:nvContentPartPr>
            <p14:xfrm>
              <a:off x="2755800" y="1479600"/>
              <a:ext cx="9011160" cy="4210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1A72092-C4F3-4E13-A689-8005C2B635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440" y="1470240"/>
                <a:ext cx="9029880" cy="42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04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DA8968-A660-4C54-BA6F-FB1F3F35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7" y="746692"/>
            <a:ext cx="10597746" cy="5364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E086A1B-269A-4D72-8A12-CCA7A4FFA10D}"/>
                  </a:ext>
                </a:extLst>
              </p14:cNvPr>
              <p14:cNvContentPartPr/>
              <p14:nvPr/>
            </p14:nvContentPartPr>
            <p14:xfrm>
              <a:off x="2781360" y="907920"/>
              <a:ext cx="2311560" cy="4369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E086A1B-269A-4D72-8A12-CCA7A4FFA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000" y="898560"/>
                <a:ext cx="2330280" cy="438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94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D6127B-6AE0-4357-92D9-482FC6CE9B6E}"/>
              </a:ext>
            </a:extLst>
          </p:cNvPr>
          <p:cNvSpPr txBox="1"/>
          <p:nvPr/>
        </p:nvSpPr>
        <p:spPr>
          <a:xfrm>
            <a:off x="742950" y="466725"/>
            <a:ext cx="646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3.6.3	Generation of  FM and PM signals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3962B1-F307-4DD8-B064-4DE78C3D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85" y="1543592"/>
            <a:ext cx="9205557" cy="46095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B856D53-E9CB-46A0-A879-1821340EE655}"/>
                  </a:ext>
                </a:extLst>
              </p14:cNvPr>
              <p14:cNvContentPartPr/>
              <p14:nvPr/>
            </p14:nvContentPartPr>
            <p14:xfrm>
              <a:off x="2025720" y="2762280"/>
              <a:ext cx="9633240" cy="32007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B856D53-E9CB-46A0-A879-1821340EE6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6360" y="2752920"/>
                <a:ext cx="965196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12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9B1919-F633-406B-9993-42351E8918CE}"/>
              </a:ext>
            </a:extLst>
          </p:cNvPr>
          <p:cNvSpPr txBox="1"/>
          <p:nvPr/>
        </p:nvSpPr>
        <p:spPr>
          <a:xfrm>
            <a:off x="638175" y="476250"/>
            <a:ext cx="707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3.6.4	The spectrum of frequency modulation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D6C265-2A96-44E5-9913-3A53EE1C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3" y="1116154"/>
            <a:ext cx="7643589" cy="55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43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389</TotalTime>
  <Words>113</Words>
  <Application>Microsoft Office PowerPoint</Application>
  <PresentationFormat>宽屏</PresentationFormat>
  <Paragraphs>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WarnockPro-It</vt:lpstr>
      <vt:lpstr>WarnockPro-Regular</vt:lpstr>
      <vt:lpstr>Calisto MT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济舟</dc:creator>
  <cp:lastModifiedBy>蔡 济舟</cp:lastModifiedBy>
  <cp:revision>13</cp:revision>
  <dcterms:created xsi:type="dcterms:W3CDTF">2023-06-20T00:59:18Z</dcterms:created>
  <dcterms:modified xsi:type="dcterms:W3CDTF">2023-06-20T07:29:14Z</dcterms:modified>
</cp:coreProperties>
</file>