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B9439-C437-46E0-86C7-17DBA6FBEBE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F9E9B6-4FC1-4F3B-9126-DD710D2ADC7D}">
      <dgm:prSet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Scan your favourite fruit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83B65B-4740-4584-A251-E6F408A20B7D}" type="parTrans" cxnId="{A8822284-F263-4080-8DED-D00184A37A1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42EF17-1777-4CCF-B6C7-3A550DFEFC3E}" type="sibTrans" cxnId="{A8822284-F263-4080-8DED-D00184A37A1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BE231A-8D14-4C29-8579-365C2E6319F1}">
      <dgm:prSet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Gathered information of the calories and vitamins in it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6BCD5B-CF01-4EC3-99F7-A090A5EECB7F}" type="parTrans" cxnId="{FAE9CF7F-2083-4D1B-A0E4-24C8FEB2288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7EF058-39FE-4F71-8729-21713291E5D7}" type="sibTrans" cxnId="{FAE9CF7F-2083-4D1B-A0E4-24C8FEB2288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B237D8-48F8-45AF-903E-7112BBD95247}">
      <dgm:prSet/>
      <dgm:spPr/>
      <dgm:t>
        <a:bodyPr/>
        <a:lstStyle/>
        <a:p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Get your diet plan right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8A76BE-E9F5-4778-9759-530DA0F4FE1A}" type="parTrans" cxnId="{152679BF-D7FE-4BD6-916E-C6BC1991742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6604EC-7D71-4AA8-BB58-B088AE197769}" type="sibTrans" cxnId="{152679BF-D7FE-4BD6-916E-C6BC1991742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D7BB52-2BD7-C744-9C12-BD5BF45E7335}" type="pres">
      <dgm:prSet presAssocID="{697B9439-C437-46E0-86C7-17DBA6FBE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639E0B-5865-4744-BF30-D7BD279F34AE}" type="pres">
      <dgm:prSet presAssocID="{83F9E9B6-4FC1-4F3B-9126-DD710D2ADC7D}" presName="hierRoot1" presStyleCnt="0"/>
      <dgm:spPr/>
    </dgm:pt>
    <dgm:pt modelId="{E1849718-72E3-A943-B159-D9F94AD7939C}" type="pres">
      <dgm:prSet presAssocID="{83F9E9B6-4FC1-4F3B-9126-DD710D2ADC7D}" presName="composite" presStyleCnt="0"/>
      <dgm:spPr/>
    </dgm:pt>
    <dgm:pt modelId="{63DE86D5-987E-D24A-A58E-7D6C63E182F8}" type="pres">
      <dgm:prSet presAssocID="{83F9E9B6-4FC1-4F3B-9126-DD710D2ADC7D}" presName="background" presStyleLbl="node0" presStyleIdx="0" presStyleCnt="3"/>
      <dgm:spPr/>
    </dgm:pt>
    <dgm:pt modelId="{48E2E7CB-1ABA-034C-9C83-D3A3D9B06555}" type="pres">
      <dgm:prSet presAssocID="{83F9E9B6-4FC1-4F3B-9126-DD710D2ADC7D}" presName="text" presStyleLbl="fgAcc0" presStyleIdx="0" presStyleCnt="3">
        <dgm:presLayoutVars>
          <dgm:chPref val="3"/>
        </dgm:presLayoutVars>
      </dgm:prSet>
      <dgm:spPr/>
    </dgm:pt>
    <dgm:pt modelId="{7A394052-0186-0C43-8D7E-CE4F4A53735B}" type="pres">
      <dgm:prSet presAssocID="{83F9E9B6-4FC1-4F3B-9126-DD710D2ADC7D}" presName="hierChild2" presStyleCnt="0"/>
      <dgm:spPr/>
    </dgm:pt>
    <dgm:pt modelId="{43A618B8-5818-684B-85A3-DFAF7E7F86A2}" type="pres">
      <dgm:prSet presAssocID="{61BE231A-8D14-4C29-8579-365C2E6319F1}" presName="hierRoot1" presStyleCnt="0"/>
      <dgm:spPr/>
    </dgm:pt>
    <dgm:pt modelId="{0AFAD4F9-6BA3-2049-ACEA-9E7867CB0566}" type="pres">
      <dgm:prSet presAssocID="{61BE231A-8D14-4C29-8579-365C2E6319F1}" presName="composite" presStyleCnt="0"/>
      <dgm:spPr/>
    </dgm:pt>
    <dgm:pt modelId="{33F24205-3031-9F4C-8072-DA4CE0468263}" type="pres">
      <dgm:prSet presAssocID="{61BE231A-8D14-4C29-8579-365C2E6319F1}" presName="background" presStyleLbl="node0" presStyleIdx="1" presStyleCnt="3"/>
      <dgm:spPr/>
    </dgm:pt>
    <dgm:pt modelId="{52AD4F00-3A35-F74A-9538-7D5D7357AAF6}" type="pres">
      <dgm:prSet presAssocID="{61BE231A-8D14-4C29-8579-365C2E6319F1}" presName="text" presStyleLbl="fgAcc0" presStyleIdx="1" presStyleCnt="3">
        <dgm:presLayoutVars>
          <dgm:chPref val="3"/>
        </dgm:presLayoutVars>
      </dgm:prSet>
      <dgm:spPr/>
    </dgm:pt>
    <dgm:pt modelId="{123A4B89-A09D-9D43-801C-78C955F72F54}" type="pres">
      <dgm:prSet presAssocID="{61BE231A-8D14-4C29-8579-365C2E6319F1}" presName="hierChild2" presStyleCnt="0"/>
      <dgm:spPr/>
    </dgm:pt>
    <dgm:pt modelId="{D2F4D25F-EE43-8549-9BCE-1C2D41AAD2E1}" type="pres">
      <dgm:prSet presAssocID="{CFB237D8-48F8-45AF-903E-7112BBD95247}" presName="hierRoot1" presStyleCnt="0"/>
      <dgm:spPr/>
    </dgm:pt>
    <dgm:pt modelId="{AA4B8F75-5041-E248-9D57-08BA1083E6A9}" type="pres">
      <dgm:prSet presAssocID="{CFB237D8-48F8-45AF-903E-7112BBD95247}" presName="composite" presStyleCnt="0"/>
      <dgm:spPr/>
    </dgm:pt>
    <dgm:pt modelId="{7E184DCF-881F-2B43-A692-EE58C53E7E40}" type="pres">
      <dgm:prSet presAssocID="{CFB237D8-48F8-45AF-903E-7112BBD95247}" presName="background" presStyleLbl="node0" presStyleIdx="2" presStyleCnt="3"/>
      <dgm:spPr/>
    </dgm:pt>
    <dgm:pt modelId="{F2445167-386B-0345-BF3E-2BD98160BA70}" type="pres">
      <dgm:prSet presAssocID="{CFB237D8-48F8-45AF-903E-7112BBD95247}" presName="text" presStyleLbl="fgAcc0" presStyleIdx="2" presStyleCnt="3">
        <dgm:presLayoutVars>
          <dgm:chPref val="3"/>
        </dgm:presLayoutVars>
      </dgm:prSet>
      <dgm:spPr/>
    </dgm:pt>
    <dgm:pt modelId="{E901A07C-C875-1C49-BD07-9EFA6BAF0364}" type="pres">
      <dgm:prSet presAssocID="{CFB237D8-48F8-45AF-903E-7112BBD95247}" presName="hierChild2" presStyleCnt="0"/>
      <dgm:spPr/>
    </dgm:pt>
  </dgm:ptLst>
  <dgm:cxnLst>
    <dgm:cxn modelId="{07E14A37-7622-5B42-8390-CA1C79CE7C8E}" type="presOf" srcId="{83F9E9B6-4FC1-4F3B-9126-DD710D2ADC7D}" destId="{48E2E7CB-1ABA-034C-9C83-D3A3D9B06555}" srcOrd="0" destOrd="0" presId="urn:microsoft.com/office/officeart/2005/8/layout/hierarchy1"/>
    <dgm:cxn modelId="{3E8E6A3E-CD3C-EF44-930E-3C3C7B21A1D2}" type="presOf" srcId="{697B9439-C437-46E0-86C7-17DBA6FBEBE7}" destId="{8DD7BB52-2BD7-C744-9C12-BD5BF45E7335}" srcOrd="0" destOrd="0" presId="urn:microsoft.com/office/officeart/2005/8/layout/hierarchy1"/>
    <dgm:cxn modelId="{FAE9CF7F-2083-4D1B-A0E4-24C8FEB2288B}" srcId="{697B9439-C437-46E0-86C7-17DBA6FBEBE7}" destId="{61BE231A-8D14-4C29-8579-365C2E6319F1}" srcOrd="1" destOrd="0" parTransId="{7C6BCD5B-CF01-4EC3-99F7-A090A5EECB7F}" sibTransId="{047EF058-39FE-4F71-8729-21713291E5D7}"/>
    <dgm:cxn modelId="{A8822284-F263-4080-8DED-D00184A37A14}" srcId="{697B9439-C437-46E0-86C7-17DBA6FBEBE7}" destId="{83F9E9B6-4FC1-4F3B-9126-DD710D2ADC7D}" srcOrd="0" destOrd="0" parTransId="{5883B65B-4740-4584-A251-E6F408A20B7D}" sibTransId="{8142EF17-1777-4CCF-B6C7-3A550DFEFC3E}"/>
    <dgm:cxn modelId="{152679BF-D7FE-4BD6-916E-C6BC1991742D}" srcId="{697B9439-C437-46E0-86C7-17DBA6FBEBE7}" destId="{CFB237D8-48F8-45AF-903E-7112BBD95247}" srcOrd="2" destOrd="0" parTransId="{488A76BE-E9F5-4778-9759-530DA0F4FE1A}" sibTransId="{C86604EC-7D71-4AA8-BB58-B088AE197769}"/>
    <dgm:cxn modelId="{3D5226CA-5E02-EA42-9321-AC31E4A7873A}" type="presOf" srcId="{CFB237D8-48F8-45AF-903E-7112BBD95247}" destId="{F2445167-386B-0345-BF3E-2BD98160BA70}" srcOrd="0" destOrd="0" presId="urn:microsoft.com/office/officeart/2005/8/layout/hierarchy1"/>
    <dgm:cxn modelId="{2A2D94F9-4334-E344-BA2C-C0C6668F4260}" type="presOf" srcId="{61BE231A-8D14-4C29-8579-365C2E6319F1}" destId="{52AD4F00-3A35-F74A-9538-7D5D7357AAF6}" srcOrd="0" destOrd="0" presId="urn:microsoft.com/office/officeart/2005/8/layout/hierarchy1"/>
    <dgm:cxn modelId="{83A10F5C-FC68-DE49-A06A-C6C49744023B}" type="presParOf" srcId="{8DD7BB52-2BD7-C744-9C12-BD5BF45E7335}" destId="{7C639E0B-5865-4744-BF30-D7BD279F34AE}" srcOrd="0" destOrd="0" presId="urn:microsoft.com/office/officeart/2005/8/layout/hierarchy1"/>
    <dgm:cxn modelId="{5AA7C387-73F6-1B46-95C9-B599A7E61895}" type="presParOf" srcId="{7C639E0B-5865-4744-BF30-D7BD279F34AE}" destId="{E1849718-72E3-A943-B159-D9F94AD7939C}" srcOrd="0" destOrd="0" presId="urn:microsoft.com/office/officeart/2005/8/layout/hierarchy1"/>
    <dgm:cxn modelId="{90B4B10E-2A87-8E41-92C2-64E4965DF049}" type="presParOf" srcId="{E1849718-72E3-A943-B159-D9F94AD7939C}" destId="{63DE86D5-987E-D24A-A58E-7D6C63E182F8}" srcOrd="0" destOrd="0" presId="urn:microsoft.com/office/officeart/2005/8/layout/hierarchy1"/>
    <dgm:cxn modelId="{FCED4EE0-CD87-7245-9C9A-E0D05E650E32}" type="presParOf" srcId="{E1849718-72E3-A943-B159-D9F94AD7939C}" destId="{48E2E7CB-1ABA-034C-9C83-D3A3D9B06555}" srcOrd="1" destOrd="0" presId="urn:microsoft.com/office/officeart/2005/8/layout/hierarchy1"/>
    <dgm:cxn modelId="{89BC6276-A83C-864D-83CA-15EDA27A9271}" type="presParOf" srcId="{7C639E0B-5865-4744-BF30-D7BD279F34AE}" destId="{7A394052-0186-0C43-8D7E-CE4F4A53735B}" srcOrd="1" destOrd="0" presId="urn:microsoft.com/office/officeart/2005/8/layout/hierarchy1"/>
    <dgm:cxn modelId="{4FFAC6E6-A4D5-D746-AD86-1B563780CD6D}" type="presParOf" srcId="{8DD7BB52-2BD7-C744-9C12-BD5BF45E7335}" destId="{43A618B8-5818-684B-85A3-DFAF7E7F86A2}" srcOrd="1" destOrd="0" presId="urn:microsoft.com/office/officeart/2005/8/layout/hierarchy1"/>
    <dgm:cxn modelId="{E7C66AF7-038D-9E4A-8F2E-29DAA301A8D9}" type="presParOf" srcId="{43A618B8-5818-684B-85A3-DFAF7E7F86A2}" destId="{0AFAD4F9-6BA3-2049-ACEA-9E7867CB0566}" srcOrd="0" destOrd="0" presId="urn:microsoft.com/office/officeart/2005/8/layout/hierarchy1"/>
    <dgm:cxn modelId="{8B7F2C70-6E71-154C-BA4E-6200A02264DC}" type="presParOf" srcId="{0AFAD4F9-6BA3-2049-ACEA-9E7867CB0566}" destId="{33F24205-3031-9F4C-8072-DA4CE0468263}" srcOrd="0" destOrd="0" presId="urn:microsoft.com/office/officeart/2005/8/layout/hierarchy1"/>
    <dgm:cxn modelId="{810B5BA8-AF66-FC41-B655-F798A7CB9A60}" type="presParOf" srcId="{0AFAD4F9-6BA3-2049-ACEA-9E7867CB0566}" destId="{52AD4F00-3A35-F74A-9538-7D5D7357AAF6}" srcOrd="1" destOrd="0" presId="urn:microsoft.com/office/officeart/2005/8/layout/hierarchy1"/>
    <dgm:cxn modelId="{96DF3EE5-C527-114C-A899-C2A1D7B1BAFA}" type="presParOf" srcId="{43A618B8-5818-684B-85A3-DFAF7E7F86A2}" destId="{123A4B89-A09D-9D43-801C-78C955F72F54}" srcOrd="1" destOrd="0" presId="urn:microsoft.com/office/officeart/2005/8/layout/hierarchy1"/>
    <dgm:cxn modelId="{EAD928B1-5252-A141-87F3-7B7FC521FA3B}" type="presParOf" srcId="{8DD7BB52-2BD7-C744-9C12-BD5BF45E7335}" destId="{D2F4D25F-EE43-8549-9BCE-1C2D41AAD2E1}" srcOrd="2" destOrd="0" presId="urn:microsoft.com/office/officeart/2005/8/layout/hierarchy1"/>
    <dgm:cxn modelId="{7B11A56A-9C09-7846-AF41-E6F98C709DBC}" type="presParOf" srcId="{D2F4D25F-EE43-8549-9BCE-1C2D41AAD2E1}" destId="{AA4B8F75-5041-E248-9D57-08BA1083E6A9}" srcOrd="0" destOrd="0" presId="urn:microsoft.com/office/officeart/2005/8/layout/hierarchy1"/>
    <dgm:cxn modelId="{A6A3A721-4483-C340-ABA9-3B8BF8738009}" type="presParOf" srcId="{AA4B8F75-5041-E248-9D57-08BA1083E6A9}" destId="{7E184DCF-881F-2B43-A692-EE58C53E7E40}" srcOrd="0" destOrd="0" presId="urn:microsoft.com/office/officeart/2005/8/layout/hierarchy1"/>
    <dgm:cxn modelId="{65AB10C9-EBB8-3444-837A-293CD33F6770}" type="presParOf" srcId="{AA4B8F75-5041-E248-9D57-08BA1083E6A9}" destId="{F2445167-386B-0345-BF3E-2BD98160BA70}" srcOrd="1" destOrd="0" presId="urn:microsoft.com/office/officeart/2005/8/layout/hierarchy1"/>
    <dgm:cxn modelId="{B33CC8E2-6ADD-554D-91AA-055CCF6FA375}" type="presParOf" srcId="{D2F4D25F-EE43-8549-9BCE-1C2D41AAD2E1}" destId="{E901A07C-C875-1C49-BD07-9EFA6BAF03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E86D5-987E-D24A-A58E-7D6C63E182F8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2E7CB-1ABA-034C-9C83-D3A3D9B06555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Arial" panose="020B0604020202020204" pitchFamily="34" charset="0"/>
              <a:cs typeface="Arial" panose="020B0604020202020204" pitchFamily="34" charset="0"/>
            </a:rPr>
            <a:t>Scan your favourite fruit</a:t>
          </a: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9163" y="865197"/>
        <a:ext cx="2740203" cy="1701388"/>
      </dsp:txXfrm>
    </dsp:sp>
    <dsp:sp modelId="{33F24205-3031-9F4C-8072-DA4CE0468263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D4F00-3A35-F74A-9538-7D5D7357AAF6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Arial" panose="020B0604020202020204" pitchFamily="34" charset="0"/>
              <a:cs typeface="Arial" panose="020B0604020202020204" pitchFamily="34" charset="0"/>
            </a:rPr>
            <a:t>Gathered information of the calories and vitamins in it</a:t>
          </a: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47692" y="865197"/>
        <a:ext cx="2740203" cy="1701388"/>
      </dsp:txXfrm>
    </dsp:sp>
    <dsp:sp modelId="{7E184DCF-881F-2B43-A692-EE58C53E7E4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45167-386B-0345-BF3E-2BD98160BA7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Arial" panose="020B0604020202020204" pitchFamily="34" charset="0"/>
              <a:cs typeface="Arial" panose="020B0604020202020204" pitchFamily="34" charset="0"/>
            </a:rPr>
            <a:t>Get your diet plan right</a:t>
          </a: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1470-AC63-C34F-AE2B-7A040820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C5EF8-19C8-E047-B9C9-5B498F24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E0A7-E979-654A-8D83-1A4B56B7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4E37-50A9-1A43-B46F-E35BAC11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CF62-1134-554E-BBDC-724337A5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16-A71D-5C45-892F-E6BEA2A5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5BB4-7884-7749-A403-C829E8BAF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D7AF-85CD-CA4C-8257-10F1564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3BCD-7984-9543-9F3A-D1A76FE3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25D8-24F3-8647-AEAA-8F23920E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C4FF-36B3-A14F-8D01-4B7E3930F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6AA9-3463-5A48-9724-6BA25BEA4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37A4-F7A1-5C49-B23C-F98829F7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25CF-2E17-234B-85ED-80AFD2DD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DB72-9AD6-8349-BA63-44C018E1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3274-FD88-CC45-86F1-87D42AAF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F946-FD6B-8445-B6C4-DB052CFD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BA2D-F7A6-9F44-AAF7-DAEFE177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96FC-EC06-BC42-9DC2-ABF23B20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2EBE-1B65-7D48-9606-35F0BFC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2CC-DCCF-5E41-B1D1-ED1E4A0A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2171-E426-0547-8783-1AA1F015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2FD8-EC52-294B-948A-42D20E13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6387-7FC3-4E47-8779-7E535DC9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EACA-D5F8-F94F-82C1-6D810F1B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348F-6998-234E-9304-53F8CD68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7765-B800-E740-A142-A81368E6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18AA8-CEB3-B344-8EB4-43FAAE4A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08F37-5E67-FB40-A792-49B21CD9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00F5-C4E9-1F4D-A0D4-F0B99FF7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3CEEB-36CB-464D-84C0-1158D7C2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56AC-9B12-294F-B322-2706D0DF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F272-31B0-D643-AF00-34EECEF7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FF965-205A-EF4B-99F8-FA1858DF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C9EF3-027F-F049-9203-A25C65DC0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CD3A-D503-AA4B-A7D2-2929494C1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59DA7-F5F7-1149-9E8B-03660F95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B12FF-709B-0C43-8F9F-7D82C602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4BD24-D80E-E846-8AC2-E41EF97E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8856-76D2-894F-8EDB-83E709A6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83A7E-A989-E447-A147-FC65C837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49E60-6F72-554D-9176-E8C2EC2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2C0D-20B2-0345-A052-D02091E7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6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3D4E4-30C9-C348-AF4E-CF4833D8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323B7-0ABD-2447-AE9C-BD7236B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A0DC5-1E32-6E40-BFDC-6FB0154B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6BEB-9C60-2B4D-8FDA-22FB3B45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99B6-EC77-E747-98D6-21821CD0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FA666-CF60-BC4A-93FE-359905267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4F589-3028-9B4F-B2EE-B4F4653B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07573-C6B8-A940-9F3D-DA8E5DB6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D644D-DB39-E749-A164-6BB9374D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1500-3ECB-294E-9158-DE343A7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F31C-B21C-624A-9FDA-5B9144AF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4FB5-0810-3843-9855-C5C396EFE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1F56-E40F-AB4A-8E03-05290A81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2A3DB-C5F9-7B47-BE03-2D6BC8A9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886B-9039-234B-ACB2-EC81CA6D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316AA-2273-0E4C-80CD-72D726C6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D18F-1F18-3C49-91CB-768854BE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5946-49A6-F040-B409-C23CAAAE9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0992-6624-1745-B44A-2B1D7BBBABB8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5887-41A3-BE47-9D60-6EAD36731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62E2-F988-5144-9875-CC026CF10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D42F-FB8E-E047-B048-70A0D043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AA4BC1-9360-ED42-98C7-C78725BF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20750"/>
            <a:ext cx="6858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541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B6C40-3C72-C64B-A8B1-4472439C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63" y="1596406"/>
            <a:ext cx="3922799" cy="388949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FE4B133-61F7-394E-8675-6470B821B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358" y="961812"/>
            <a:ext cx="692068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82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B6C40-3C72-C64B-A8B1-4472439C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63" y="1596406"/>
            <a:ext cx="3922799" cy="388949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FACT</a:t>
            </a:r>
            <a:endParaRPr lang="en-US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79472-68E8-E44D-8D77-5D5BC4DF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779" y="1196764"/>
            <a:ext cx="6858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278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B6C40-3C72-C64B-A8B1-4472439C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63" y="1596406"/>
            <a:ext cx="3922799" cy="388949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FACT</a:t>
            </a:r>
            <a:endParaRPr lang="en-US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31844-930E-D647-8863-A74F0977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471" y="721966"/>
            <a:ext cx="6937901" cy="6068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CA947A-DB08-F94C-9E58-D9A81F5B8F56}"/>
              </a:ext>
            </a:extLst>
          </p:cNvPr>
          <p:cNvSpPr txBox="1"/>
          <p:nvPr/>
        </p:nvSpPr>
        <p:spPr>
          <a:xfrm>
            <a:off x="5107436" y="0"/>
            <a:ext cx="609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444444"/>
                </a:solidFill>
                <a:latin typeface="OpenSans-Bold"/>
              </a:rPr>
              <a:t>Which of the following aspects of healthy eating are the greatest concern for you when choosing which food and drink to buy?*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793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C4ED1-659C-254E-9497-F42F548D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IT WORKS?</a:t>
            </a:r>
            <a:endParaRPr lang="en-US" sz="400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5C8FDB-A27A-4FF5-B1E6-AF66736E3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37194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01331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513B6-800B-974F-B396-A3BD1FC1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955914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C0E8-25B0-E043-9A08-5B2A4FDE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3551903"/>
            <a:ext cx="342900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9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PROBLEM</vt:lpstr>
      <vt:lpstr>FACT</vt:lpstr>
      <vt:lpstr>FACT</vt:lpstr>
      <vt:lpstr>HOW IT WORKS?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Willberg</dc:creator>
  <cp:lastModifiedBy>Anna Willberg</cp:lastModifiedBy>
  <cp:revision>2</cp:revision>
  <dcterms:created xsi:type="dcterms:W3CDTF">2019-04-09T18:46:54Z</dcterms:created>
  <dcterms:modified xsi:type="dcterms:W3CDTF">2019-04-09T19:56:49Z</dcterms:modified>
</cp:coreProperties>
</file>