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Graphical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SG" b="1" dirty="0"/>
              <a:t>Graded assignment: Solar System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444C-AFB1-1D45-BD33-44590FB5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System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438F-B264-F447-9487-2CBEB81B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solar system</a:t>
            </a:r>
          </a:p>
        </p:txBody>
      </p:sp>
      <p:pic>
        <p:nvPicPr>
          <p:cNvPr id="4" name="Picture 3" descr="A picture containing blur, night sky&#10;&#10;Description automatically generated">
            <a:extLst>
              <a:ext uri="{FF2B5EF4-FFF2-40B4-BE49-F238E27FC236}">
                <a16:creationId xmlns:a16="http://schemas.microsoft.com/office/drawing/2014/main" id="{269E984B-0103-5C49-A8F7-41CF1EB12B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3091" y="1909482"/>
            <a:ext cx="4533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D254-B26C-C444-A4FF-400D942E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System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C582-D50B-D84A-837E-4A2BE817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three variables for each ellipse angle.</a:t>
            </a:r>
          </a:p>
          <a:p>
            <a:r>
              <a:rPr lang="en-US" dirty="0"/>
              <a:t>Draw the center ellipse. 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D7C491-C2C5-A54D-BA13-539E27768A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767" y="1673580"/>
            <a:ext cx="3570198" cy="4731702"/>
          </a:xfrm>
          <a:prstGeom prst="rect">
            <a:avLst/>
          </a:prstGeom>
        </p:spPr>
      </p:pic>
      <p:pic>
        <p:nvPicPr>
          <p:cNvPr id="5" name="Picture 4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693E23AB-08B1-B54D-BF21-D0B0BCC328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472" y="3923563"/>
            <a:ext cx="2481719" cy="24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D254-B26C-C444-A4FF-400D942E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System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C582-D50B-D84A-837E-4A2BE817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</a:t>
            </a:r>
            <a:r>
              <a:rPr lang="en-US"/>
              <a:t>second ellipse.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5E3EFE-A6CC-AE48-A1B7-499D65070B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383" y="2052918"/>
            <a:ext cx="5969000" cy="3898900"/>
          </a:xfrm>
          <a:prstGeom prst="rect">
            <a:avLst/>
          </a:prstGeom>
        </p:spPr>
      </p:pic>
      <p:pic>
        <p:nvPicPr>
          <p:cNvPr id="7" name="Picture 6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BA76C16-CD20-B247-A93F-4FE7371CB9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318" y="3120414"/>
            <a:ext cx="2977264" cy="28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D254-B26C-C444-A4FF-400D942E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System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C582-D50B-D84A-837E-4A2BE817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third ellipse. 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7BCF585-A289-7F4E-A571-92243285EA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872" y="1604682"/>
            <a:ext cx="6159500" cy="4800600"/>
          </a:xfrm>
          <a:prstGeom prst="rect">
            <a:avLst/>
          </a:prstGeom>
        </p:spPr>
      </p:pic>
      <p:pic>
        <p:nvPicPr>
          <p:cNvPr id="9" name="Picture 8" descr="A picture containing blur, night sky&#10;&#10;Description automatically generated">
            <a:extLst>
              <a:ext uri="{FF2B5EF4-FFF2-40B4-BE49-F238E27FC236}">
                <a16:creationId xmlns:a16="http://schemas.microsoft.com/office/drawing/2014/main" id="{E5762534-7653-6F42-880F-7D5A8ED88F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078" y="3620022"/>
            <a:ext cx="2808864" cy="27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Graphical Programming</vt:lpstr>
      <vt:lpstr>Solar System Example</vt:lpstr>
      <vt:lpstr>Solar System Example</vt:lpstr>
      <vt:lpstr>Solar System Example</vt:lpstr>
      <vt:lpstr>Solar System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13</cp:revision>
  <dcterms:created xsi:type="dcterms:W3CDTF">2020-10-13T13:55:42Z</dcterms:created>
  <dcterms:modified xsi:type="dcterms:W3CDTF">2021-10-14T00:22:53Z</dcterms:modified>
</cp:coreProperties>
</file>