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70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38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91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59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51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07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3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15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6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7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97F0-4A47-4CE5-ADD8-1F69C2894E4C}" type="datetimeFigureOut">
              <a:rPr lang="de-DE" smtClean="0"/>
              <a:t>27.01.2023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2462-A8EF-4ECC-8EF7-63EEF02E85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0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D:\Github\loefflo\NASIndexer\TestData\msotools\powerpoint\Mappe1.xlsx" TargetMode="External"/><Relationship Id="rId3" Type="http://schemas.openxmlformats.org/officeDocument/2006/relationships/hyperlink" Target="File1.txt" TargetMode="Externa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image.bmp" TargetMode="External"/><Relationship Id="rId5" Type="http://schemas.openxmlformats.org/officeDocument/2006/relationships/hyperlink" Target="File3.ini" TargetMode="External"/><Relationship Id="rId4" Type="http://schemas.openxmlformats.org/officeDocument/2006/relationships/hyperlink" Target="File2.csv" TargetMode="External"/><Relationship Id="rId9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loefflo\NASIndexer\TestData\msotools\powerpoint\Mappe1.xlsx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\\TWINTOWER\d$\Github\loefflo\NASIndexer\TestData\msotools\powerpoint\Mappe2.xlsx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TWINTOWER\d$\Github\loefflo\NASIndexer\TestData\msotools\powerpoint\Mappe3.xlsx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731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 action="ppaction://hlinkfile"/>
              </a:rPr>
              <a:t>Link 1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>
                <a:hlinkClick r:id="rId4" action="ppaction://hlinkfile"/>
              </a:rPr>
              <a:t>Link 2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>
                <a:hlinkClick r:id="rId5" action="ppaction://hlinkfile"/>
              </a:rPr>
              <a:t>Link 3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Grafik 4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33755"/>
            <a:ext cx="1531167" cy="1728192"/>
          </a:xfrm>
          <a:prstGeom prst="rect">
            <a:avLst/>
          </a:prstGeom>
        </p:spPr>
      </p:pic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379375"/>
              </p:ext>
            </p:extLst>
          </p:nvPr>
        </p:nvGraphicFramePr>
        <p:xfrm>
          <a:off x="520005" y="263691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8" imgW="914400" imgH="771480" progId="Excel.Sheet.12">
                  <p:link updateAutomatic="1"/>
                </p:oleObj>
              </mc:Choice>
              <mc:Fallback>
                <p:oleObj name="Worksheet" showAsIcon="1" r:id="rId8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0005" y="263691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3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196615"/>
              </p:ext>
            </p:extLst>
          </p:nvPr>
        </p:nvGraphicFramePr>
        <p:xfrm>
          <a:off x="467544" y="332656"/>
          <a:ext cx="5940663" cy="1540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3" imgW="771503" imgH="200112" progId="Excel.Sheet.12">
                  <p:link updateAutomatic="1"/>
                </p:oleObj>
              </mc:Choice>
              <mc:Fallback>
                <p:oleObj name="Worksheet" r:id="rId3" imgW="771503" imgH="2001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332656"/>
                        <a:ext cx="5940663" cy="1540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794683"/>
              </p:ext>
            </p:extLst>
          </p:nvPr>
        </p:nvGraphicFramePr>
        <p:xfrm>
          <a:off x="251519" y="332656"/>
          <a:ext cx="8572381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4762529" imgH="800100" progId="Excel.Sheet.12">
                  <p:link updateAutomatic="1"/>
                </p:oleObj>
              </mc:Choice>
              <mc:Fallback>
                <p:oleObj name="Worksheet" r:id="rId3" imgW="4762529" imgH="80010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19" y="332656"/>
                        <a:ext cx="8572381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7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345315"/>
              </p:ext>
            </p:extLst>
          </p:nvPr>
        </p:nvGraphicFramePr>
        <p:xfrm>
          <a:off x="395536" y="40466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showAsIcon="1" r:id="rId3" imgW="914400" imgH="771480" progId="Excel.Sheet.12">
                  <p:link updateAutomatic="1"/>
                </p:oleObj>
              </mc:Choice>
              <mc:Fallback>
                <p:oleObj name="Worksheet" showAsIcon="1" r:id="rId3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0466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1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4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Larissa</vt:lpstr>
      <vt:lpstr>D:\Github\loefflo\NASIndexer\TestData\msotools\powerpoint\Mappe1.xlsx</vt:lpstr>
      <vt:lpstr>D:\Github\loefflo\NASIndexer\TestData\msotools\powerpoint\Mappe1.xlsx</vt:lpstr>
      <vt:lpstr>\\TWINTOWER\d$\Github\loefflo\NASIndexer\TestData\msotools\powerpoint\Mappe2.xlsx</vt:lpstr>
      <vt:lpstr>\\TWINTOWER\d$\Github\loefflo\NASIndexer\TestData\msotools\powerpoint\Mappe3.xlsx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</dc:creator>
  <cp:lastModifiedBy>Oliver</cp:lastModifiedBy>
  <cp:revision>9</cp:revision>
  <dcterms:created xsi:type="dcterms:W3CDTF">2023-01-27T17:17:56Z</dcterms:created>
  <dcterms:modified xsi:type="dcterms:W3CDTF">2023-01-27T19:19:23Z</dcterms:modified>
</cp:coreProperties>
</file>