
<file path=[Content_Types].xml><?xml version="1.0" encoding="utf-8"?>
<Types xmlns="http://schemas.openxmlformats.org/package/2006/content-types"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5226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image" Target="../media/image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766850-ED1A-402C-9E39-A191405AC6E1}" type="datetimeFigureOut">
              <a:rPr lang="de-DE"/>
              <a:pPr>
                <a:defRPr/>
              </a:pPr>
              <a:t>28.01.2023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3482FB-BEEE-464E-9E1B-ECA8A34F6CD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8363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44F67F-BE07-4F86-9179-4F29E70507B2}" type="datetimeFigureOut">
              <a:rPr lang="de-DE"/>
              <a:pPr>
                <a:defRPr/>
              </a:pPr>
              <a:t>28.01.2023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37D99D-CB00-48EC-B8A0-A48F7D4993F6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1764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C86DB4-7724-4E05-9B6F-8A5C86326B3E}" type="datetimeFigureOut">
              <a:rPr lang="de-DE"/>
              <a:pPr>
                <a:defRPr/>
              </a:pPr>
              <a:t>28.01.2023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C8D3D2-0E8E-48D1-B280-940C66910ED9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9272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6C665F-C3B6-45AA-99B5-5ECA40EC0803}" type="datetimeFigureOut">
              <a:rPr lang="de-DE"/>
              <a:pPr>
                <a:defRPr/>
              </a:pPr>
              <a:t>28.01.2023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AE4B3C-0950-4947-A836-7B0E41534940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6013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37879C-B0D9-45AE-8753-0D5A928AA9B3}" type="datetimeFigureOut">
              <a:rPr lang="de-DE"/>
              <a:pPr>
                <a:defRPr/>
              </a:pPr>
              <a:t>28.01.2023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195160-A030-4834-82D5-CAACAFCF5056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9305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53D067-F8B3-4101-8530-D2640122B012}" type="datetimeFigureOut">
              <a:rPr lang="de-DE"/>
              <a:pPr>
                <a:defRPr/>
              </a:pPr>
              <a:t>28.01.2023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24370B-FB7A-4CFA-93B5-D1AFE9665A87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7171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709388-A163-4EF1-871B-430240A58606}" type="datetimeFigureOut">
              <a:rPr lang="de-DE"/>
              <a:pPr>
                <a:defRPr/>
              </a:pPr>
              <a:t>28.01.2023</a:t>
            </a:fld>
            <a:endParaRPr lang="de-DE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6038B5-5AD8-4822-ACB2-36A2F4B63191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1260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258918-46A0-4F5C-9418-053F19B87012}" type="datetimeFigureOut">
              <a:rPr lang="de-DE"/>
              <a:pPr>
                <a:defRPr/>
              </a:pPr>
              <a:t>28.01.2023</a:t>
            </a:fld>
            <a:endParaRPr lang="de-DE"/>
          </a:p>
        </p:txBody>
      </p:sp>
      <p:sp>
        <p:nvSpPr>
          <p:cNvPr id="4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57C0DA-E9A8-4308-969C-DD50088D3BC1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4215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789486-1893-4F82-AA66-7877AE5ED02D}" type="datetimeFigureOut">
              <a:rPr lang="de-DE"/>
              <a:pPr>
                <a:defRPr/>
              </a:pPr>
              <a:t>28.01.2023</a:t>
            </a:fld>
            <a:endParaRPr lang="de-DE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965212-9EFF-4397-92E7-4CF45D6A99A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8176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143106-70F4-4622-AB01-04B53C0F2E1B}" type="datetimeFigureOut">
              <a:rPr lang="de-DE"/>
              <a:pPr>
                <a:defRPr/>
              </a:pPr>
              <a:t>28.01.2023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487889-38A2-4A13-87DD-347D5C0B5034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1924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F9909F-6B67-4689-98FF-2400936EEC49}" type="datetimeFigureOut">
              <a:rPr lang="de-DE"/>
              <a:pPr>
                <a:defRPr/>
              </a:pPr>
              <a:t>28.01.2023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D97A57-1F31-427D-8875-4F067CCF6C96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9634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Titelmasterformat durch Klicken bearbeiten</a:t>
            </a:r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Textmasterformat bearbeiten</a:t>
            </a:r>
          </a:p>
          <a:p>
            <a:pPr lvl="1"/>
            <a:r>
              <a:rPr lang="de-DE" altLang="de-DE" smtClean="0"/>
              <a:t>Zweite Ebene</a:t>
            </a:r>
          </a:p>
          <a:p>
            <a:pPr lvl="2"/>
            <a:r>
              <a:rPr lang="de-DE" altLang="de-DE" smtClean="0"/>
              <a:t>Dritte Ebene</a:t>
            </a:r>
          </a:p>
          <a:p>
            <a:pPr lvl="3"/>
            <a:r>
              <a:rPr lang="de-DE" altLang="de-DE" smtClean="0"/>
              <a:t>Vierte Ebene</a:t>
            </a:r>
          </a:p>
          <a:p>
            <a:pPr lvl="4"/>
            <a:r>
              <a:rPr lang="de-DE" altLang="de-DE" smtClean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37C5F2C-085E-45A4-8B49-F0211079E0C0}" type="datetimeFigureOut">
              <a:rPr lang="de-DE"/>
              <a:pPr>
                <a:defRPr/>
              </a:pPr>
              <a:t>28.01.2023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7D94A0A-16FE-4386-9B39-7E690CE5E025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file:///D:\Github\loefflo\NASIndexer\TestData\msotools\powerpoint\Mappe1.xlsx" TargetMode="External"/><Relationship Id="rId13" Type="http://schemas.openxmlformats.org/officeDocument/2006/relationships/hyperlink" Target="mspaint" TargetMode="External"/><Relationship Id="rId3" Type="http://schemas.openxmlformats.org/officeDocument/2006/relationships/hyperlink" Target="File1.txt" TargetMode="External"/><Relationship Id="rId7" Type="http://schemas.openxmlformats.org/officeDocument/2006/relationships/image" Target="../media/image2.png"/><Relationship Id="rId12" Type="http://schemas.openxmlformats.org/officeDocument/2006/relationships/hyperlink" Target="file:///D:\Github\loefflo\NASIndexer\TestData\msotools\powerpoint\Slideshow.zip" TargetMode="Externa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hyperlink" Target="image.bmp" TargetMode="External"/><Relationship Id="rId11" Type="http://schemas.openxmlformats.org/officeDocument/2006/relationships/hyperlink" Target="Image.png" TargetMode="External"/><Relationship Id="rId5" Type="http://schemas.openxmlformats.org/officeDocument/2006/relationships/hyperlink" Target="File3.ini" TargetMode="External"/><Relationship Id="rId10" Type="http://schemas.openxmlformats.org/officeDocument/2006/relationships/hyperlink" Target="http://www.google.com/" TargetMode="External"/><Relationship Id="rId4" Type="http://schemas.openxmlformats.org/officeDocument/2006/relationships/hyperlink" Target="File2.csv" TargetMode="External"/><Relationship Id="rId9" Type="http://schemas.openxmlformats.org/officeDocument/2006/relationships/image" Target="../media/image1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Github\loefflo\NASIndexer\TestData\msotools\powerpoint\Mappe1.xlsx" TargetMode="Externa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oleObject" Target="file:///D:\Github\loefflo\NASIndexer\TestData\msotools\powerpoint\Mappe5.xlsx" TargetMode="External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file:///\\TWINTOWER\d$\Github\loefflo\NASIndexer\TestData\msotools\powerpoint\Mappe2.xlsx" TargetMode="Externa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oleObject" Target="file:///\\TWINTOWER\d$\Github\loefflo\NASIndexer\TestData\msotools\powerpoint\Mappe3.xlsx" TargetMode="External"/><Relationship Id="rId7" Type="http://schemas.openxmlformats.org/officeDocument/2006/relationships/oleObject" Target="file:///D:\Github\loefflo\NASIndexer\TestData\msotools\powerpoint\Mappe4.xlsx" TargetMode="Externa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7.emf"/><Relationship Id="rId5" Type="http://schemas.openxmlformats.org/officeDocument/2006/relationships/package" Target="../embeddings/Microsoft_Excel_Worksheet1.xlsx"/><Relationship Id="rId4" Type="http://schemas.openxmlformats.org/officeDocument/2006/relationships/image" Target="../media/image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feld 3"/>
          <p:cNvSpPr txBox="1">
            <a:spLocks noChangeArrowheads="1"/>
          </p:cNvSpPr>
          <p:nvPr/>
        </p:nvSpPr>
        <p:spPr bwMode="auto">
          <a:xfrm>
            <a:off x="611188" y="620713"/>
            <a:ext cx="731837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>
                <a:hlinkClick r:id="rId3" action="ppaction://hlinkfile"/>
              </a:rPr>
              <a:t>Link 1</a:t>
            </a:r>
            <a:endParaRPr lang="de-DE" altLang="de-DE" sz="18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>
                <a:hlinkClick r:id="rId4" action="ppaction://hlinkfile"/>
              </a:rPr>
              <a:t>Link 2</a:t>
            </a:r>
            <a:endParaRPr lang="de-DE" altLang="de-DE" sz="18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>
                <a:hlinkClick r:id="rId5" action="ppaction://hlinkfile"/>
              </a:rPr>
              <a:t>Link 3</a:t>
            </a:r>
            <a:endParaRPr lang="de-DE" altLang="de-DE" sz="18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pic>
        <p:nvPicPr>
          <p:cNvPr id="2051" name="Grafik 4">
            <a:hlinkClick r:id="rId6" action="ppaction://hlinkfile"/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633413"/>
            <a:ext cx="1531938" cy="172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052" name="Objekt 5"/>
          <p:cNvGraphicFramePr>
            <a:graphicFrameLocks noChangeAspect="1"/>
          </p:cNvGraphicFramePr>
          <p:nvPr/>
        </p:nvGraphicFramePr>
        <p:xfrm>
          <a:off x="520700" y="2636838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Worksheet" showAsIcon="1" r:id="rId8" imgW="914400" imgH="771525" progId="Excel.Sheet.12">
                  <p:link updateAutomatic="1"/>
                </p:oleObj>
              </mc:Choice>
              <mc:Fallback>
                <p:oleObj name="Worksheet" showAsIcon="1" r:id="rId8" imgW="914400" imgH="771525" progId="Excel.Sheet.12">
                  <p:link updateAutomatic="1"/>
                  <p:pic>
                    <p:nvPicPr>
                      <p:cNvPr id="0" name="Objek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700" y="2636838"/>
                        <a:ext cx="914400" cy="77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3" name="Textfeld 3"/>
          <p:cNvSpPr txBox="1">
            <a:spLocks noChangeArrowheads="1"/>
          </p:cNvSpPr>
          <p:nvPr/>
        </p:nvSpPr>
        <p:spPr bwMode="auto">
          <a:xfrm>
            <a:off x="684213" y="3860800"/>
            <a:ext cx="731837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>
                <a:hlinkClick r:id="rId3" action="ppaction://hlinkfile"/>
              </a:rPr>
              <a:t>Link 4</a:t>
            </a:r>
            <a:endParaRPr lang="de-DE" altLang="de-DE" sz="18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>
                <a:hlinkClick r:id="rId4" action="ppaction://hlinkfile"/>
              </a:rPr>
              <a:t>Link 5</a:t>
            </a:r>
            <a:endParaRPr lang="de-DE" altLang="de-DE" sz="18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>
                <a:hlinkClick r:id="rId5" action="ppaction://hlinkfile"/>
              </a:rPr>
              <a:t>Link 6</a:t>
            </a:r>
            <a:endParaRPr lang="de-DE" altLang="de-DE" sz="18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2" name="Interaktive Schaltfläche: Zurück oder Vorherige(r) 1">
            <a:hlinkClick r:id="rId10" highlightClick="1"/>
          </p:cNvPr>
          <p:cNvSpPr/>
          <p:nvPr/>
        </p:nvSpPr>
        <p:spPr>
          <a:xfrm>
            <a:off x="2462213" y="3068638"/>
            <a:ext cx="1152525" cy="563562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3" name="Flussdiagramm: Prozess 2">
            <a:hlinkClick r:id="rId11" action="ppaction://hlinkfile"/>
          </p:cNvPr>
          <p:cNvSpPr/>
          <p:nvPr/>
        </p:nvSpPr>
        <p:spPr>
          <a:xfrm>
            <a:off x="2411413" y="4162425"/>
            <a:ext cx="1439862" cy="57626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4" name="Interaktive Schaltfläche: Start 3">
            <a:hlinkClick r:id="rId12" action="ppaction://hlinkfile" highlightClick="1"/>
          </p:cNvPr>
          <p:cNvSpPr/>
          <p:nvPr/>
        </p:nvSpPr>
        <p:spPr>
          <a:xfrm>
            <a:off x="2506663" y="5316538"/>
            <a:ext cx="625475" cy="43180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0" name="Interaktive Schaltfläche: Start 9">
            <a:hlinkClick r:id="rId13" action="ppaction://program" highlightClick="1"/>
          </p:cNvPr>
          <p:cNvSpPr/>
          <p:nvPr/>
        </p:nvSpPr>
        <p:spPr>
          <a:xfrm>
            <a:off x="4716463" y="4305300"/>
            <a:ext cx="625475" cy="433388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kt 1"/>
          <p:cNvGraphicFramePr>
            <a:graphicFrameLocks noChangeAspect="1"/>
          </p:cNvGraphicFramePr>
          <p:nvPr/>
        </p:nvGraphicFramePr>
        <p:xfrm>
          <a:off x="468313" y="333375"/>
          <a:ext cx="5940425" cy="153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Worksheet" r:id="rId3" imgW="771503" imgH="200112" progId="Excel.Sheet.12">
                  <p:link updateAutomatic="1"/>
                </p:oleObj>
              </mc:Choice>
              <mc:Fallback>
                <p:oleObj name="Worksheet" r:id="rId3" imgW="771503" imgH="200112" progId="Excel.Sheet.12">
                  <p:link updateAutomatic="1"/>
                  <p:pic>
                    <p:nvPicPr>
                      <p:cNvPr id="0" name="Objek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333375"/>
                        <a:ext cx="5940425" cy="1539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k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1683741"/>
              </p:ext>
            </p:extLst>
          </p:nvPr>
        </p:nvGraphicFramePr>
        <p:xfrm>
          <a:off x="4114800" y="3043238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Worksheet" showAsIcon="1" r:id="rId5" imgW="914400" imgH="771480" progId="Excel.Sheet.12">
                  <p:link updateAutomatic="1"/>
                </p:oleObj>
              </mc:Choice>
              <mc:Fallback>
                <p:oleObj name="Worksheet" showAsIcon="1" r:id="rId5" imgW="914400" imgH="771480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114800" y="3043238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kt 3"/>
          <p:cNvGraphicFramePr>
            <a:graphicFrameLocks noChangeAspect="1"/>
          </p:cNvGraphicFramePr>
          <p:nvPr/>
        </p:nvGraphicFramePr>
        <p:xfrm>
          <a:off x="250825" y="333375"/>
          <a:ext cx="8572500" cy="1439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Worksheet" r:id="rId3" imgW="4762529" imgH="800100" progId="Excel.Sheet.12">
                  <p:link updateAutomatic="1"/>
                </p:oleObj>
              </mc:Choice>
              <mc:Fallback>
                <p:oleObj name="Worksheet" r:id="rId3" imgW="4762529" imgH="800100" progId="Excel.Sheet.12">
                  <p:link updateAutomatic="1"/>
                  <p:pic>
                    <p:nvPicPr>
                      <p:cNvPr id="0" name="Objek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333375"/>
                        <a:ext cx="8572500" cy="1439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2" name="Objek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5859684"/>
              </p:ext>
            </p:extLst>
          </p:nvPr>
        </p:nvGraphicFramePr>
        <p:xfrm>
          <a:off x="395288" y="404813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" name="Worksheet" showAsIcon="1" r:id="rId3" imgW="914400" imgH="771480" progId="Excel.Sheet.12">
                  <p:link updateAutomatic="1"/>
                </p:oleObj>
              </mc:Choice>
              <mc:Fallback>
                <p:oleObj name="Worksheet" showAsIcon="1" r:id="rId3" imgW="914400" imgH="771480" progId="Excel.Sheet.12">
                  <p:link updateAutomatic="1"/>
                  <p:pic>
                    <p:nvPicPr>
                      <p:cNvPr id="0" name="Objek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404813"/>
                        <a:ext cx="914400" cy="77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k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0497105"/>
              </p:ext>
            </p:extLst>
          </p:nvPr>
        </p:nvGraphicFramePr>
        <p:xfrm>
          <a:off x="2411760" y="1844824"/>
          <a:ext cx="47625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" name="Worksheet" r:id="rId5" imgW="4762529" imgH="800100" progId="Excel.Sheet.12">
                  <p:embed/>
                </p:oleObj>
              </mc:Choice>
              <mc:Fallback>
                <p:oleObj name="Worksheet" r:id="rId5" imgW="4762529" imgH="8001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11760" y="1844824"/>
                        <a:ext cx="4762500" cy="800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k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2828975"/>
              </p:ext>
            </p:extLst>
          </p:nvPr>
        </p:nvGraphicFramePr>
        <p:xfrm>
          <a:off x="467544" y="3068960"/>
          <a:ext cx="4762500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" name="Worksheet" r:id="rId7" imgW="4762529" imgH="1181216" progId="Excel.Sheet.12">
                  <p:link updateAutomatic="1"/>
                </p:oleObj>
              </mc:Choice>
              <mc:Fallback>
                <p:oleObj name="Worksheet" r:id="rId7" imgW="4762529" imgH="1181216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67544" y="3068960"/>
                        <a:ext cx="4762500" cy="1181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Office PowerPoint</Application>
  <PresentationFormat>Bildschirmpräsentation (4:3)</PresentationFormat>
  <Paragraphs>10</Paragraphs>
  <Slides>4</Slides>
  <Notes>0</Notes>
  <HiddenSlides>0</HiddenSlides>
  <MMClips>0</MMClips>
  <ScaleCrop>false</ScaleCrop>
  <HeadingPairs>
    <vt:vector size="8" baseType="variant">
      <vt:variant>
        <vt:lpstr>Design</vt:lpstr>
      </vt:variant>
      <vt:variant>
        <vt:i4>1</vt:i4>
      </vt:variant>
      <vt:variant>
        <vt:lpstr>Verknüpfungen</vt:lpstr>
      </vt:variant>
      <vt:variant>
        <vt:i4>6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12" baseType="lpstr">
      <vt:lpstr>Larissa</vt:lpstr>
      <vt:lpstr>D:\Github\loefflo\NASIndexer\TestData\msotools\powerpoint\Mappe1.xlsx</vt:lpstr>
      <vt:lpstr>D:\Github\loefflo\NASIndexer\TestData\msotools\powerpoint\Mappe1.xlsx</vt:lpstr>
      <vt:lpstr>\\TWINTOWER\d$\Github\loefflo\NASIndexer\TestData\msotools\powerpoint\Mappe2.xlsx</vt:lpstr>
      <vt:lpstr>\\TWINTOWER\d$\Github\loefflo\NASIndexer\TestData\msotools\powerpoint\Mappe3.xlsx</vt:lpstr>
      <vt:lpstr>D:\Github\loefflo\NASIndexer\TestData\msotools\powerpoint\Mappe4.xlsx</vt:lpstr>
      <vt:lpstr>D:\Github\loefflo\NASIndexer\TestData\msotools\powerpoint\Mappe5.xlsx</vt:lpstr>
      <vt:lpstr>Microsoft Excel Worksheet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Oliver</dc:creator>
  <cp:lastModifiedBy>Oliver</cp:lastModifiedBy>
  <cp:revision>14</cp:revision>
  <dcterms:created xsi:type="dcterms:W3CDTF">2023-01-27T17:17:56Z</dcterms:created>
  <dcterms:modified xsi:type="dcterms:W3CDTF">2023-01-28T00:41:09Z</dcterms:modified>
</cp:coreProperties>
</file>