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2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6850-ED1A-402C-9E39-A191405AC6E1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82FB-BEEE-464E-9E1B-ECA8A34F6C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3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F67F-BE07-4F86-9179-4F29E70507B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7D99D-CB00-48EC-B8A0-A48F7D4993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86DB4-7724-4E05-9B6F-8A5C86326B3E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8D3D2-0E8E-48D1-B280-940C66910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2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665F-C3B6-45AA-99B5-5ECA40EC0803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4B3C-0950-4947-A836-7B0E415349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879C-B0D9-45AE-8753-0D5A928AA9B3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5160-A030-4834-82D5-CAACAFCF50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3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D067-F8B3-4101-8530-D2640122B01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4370B-FB7A-4CFA-93B5-D1AFE9665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1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09388-A163-4EF1-871B-430240A58606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38B5-5AD8-4822-ACB2-36A2F4B631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6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8918-46A0-4F5C-9418-053F19B87012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7C0DA-E9A8-4308-969C-DD50088D3B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89486-1893-4F82-AA66-7877AE5ED02D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65212-9EFF-4397-92E7-4CF45D6A99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17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43106-70F4-4622-AB01-04B53C0F2E1B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7889-38A2-4A13-87DD-347D5C0B50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909F-6B67-4689-98FF-2400936EEC49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7A57-1F31-427D-8875-4F067CCF6C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6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7C5F2C-085E-45A4-8B49-F0211079E0C0}" type="datetimeFigureOut">
              <a:rPr lang="de-DE"/>
              <a:pPr>
                <a:defRPr/>
              </a:pPr>
              <a:t>28.01.2023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D94A0A-16FE-4386-9B39-7E690CE5E0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D:\Github\loefflo\NASIndexer\TestData\msotools\powerpoint\Mappe1.xlsx" TargetMode="External"/><Relationship Id="rId13" Type="http://schemas.openxmlformats.org/officeDocument/2006/relationships/hyperlink" Target="mspaint" TargetMode="External"/><Relationship Id="rId3" Type="http://schemas.openxmlformats.org/officeDocument/2006/relationships/hyperlink" Target="File1.txt" TargetMode="External"/><Relationship Id="rId7" Type="http://schemas.openxmlformats.org/officeDocument/2006/relationships/image" Target="../media/image2.png"/><Relationship Id="rId12" Type="http://schemas.openxmlformats.org/officeDocument/2006/relationships/hyperlink" Target="file:///D:\Github\loefflo\NASIndexer\TestData\msotools\powerpoint\Slideshow.zi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image.bmp" TargetMode="External"/><Relationship Id="rId11" Type="http://schemas.openxmlformats.org/officeDocument/2006/relationships/hyperlink" Target="Image.png" TargetMode="External"/><Relationship Id="rId5" Type="http://schemas.openxmlformats.org/officeDocument/2006/relationships/hyperlink" Target="File3.ini" TargetMode="External"/><Relationship Id="rId10" Type="http://schemas.openxmlformats.org/officeDocument/2006/relationships/hyperlink" Target="http://www.google.com/" TargetMode="External"/><Relationship Id="rId4" Type="http://schemas.openxmlformats.org/officeDocument/2006/relationships/hyperlink" Target="File2.csv" TargetMode="Externa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loefflo\NASIndexer\TestData\msotools\powerpoint\Mappe1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file:///D:\Github\loefflo\NASIndexer\TestData\msotools\powerpoint\Mappe5.xlsx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TWINTOWER\d$\Github\loefflo\NASIndexer\TestData\msotools\powerpoint\Mappe2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file:///D:\Github\loefflo\NASIndexer\TestData\msotools\powerpoint\Mappe4.xlsx" TargetMode="External"/><Relationship Id="rId3" Type="http://schemas.openxmlformats.org/officeDocument/2006/relationships/oleObject" Target="file:///\\TWINTOWER\d$\Github\loefflo\NASIndexer\TestData\msotools\powerpoint\Mappe3.xlsx" TargetMode="Externa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feld 3"/>
          <p:cNvSpPr txBox="1">
            <a:spLocks noChangeArrowheads="1"/>
          </p:cNvSpPr>
          <p:nvPr/>
        </p:nvSpPr>
        <p:spPr bwMode="auto">
          <a:xfrm>
            <a:off x="611188" y="620713"/>
            <a:ext cx="7318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3" action="ppaction://hlinkfile"/>
              </a:rPr>
              <a:t>Link 1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4" action="ppaction://hlinkfile"/>
              </a:rPr>
              <a:t>Link 2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5" action="ppaction://hlinkfile"/>
              </a:rPr>
              <a:t>Link 3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pic>
        <p:nvPicPr>
          <p:cNvPr id="2051" name="Grafik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33413"/>
            <a:ext cx="15319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2" name="Objekt 5"/>
          <p:cNvGraphicFramePr>
            <a:graphicFrameLocks noChangeAspect="1"/>
          </p:cNvGraphicFramePr>
          <p:nvPr/>
        </p:nvGraphicFramePr>
        <p:xfrm>
          <a:off x="520700" y="26368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showAsIcon="1" r:id="rId8" imgW="914400" imgH="771525" progId="Excel.Sheet.12">
                  <p:link updateAutomatic="1"/>
                </p:oleObj>
              </mc:Choice>
              <mc:Fallback>
                <p:oleObj name="Worksheet" showAsIcon="1" r:id="rId8" imgW="914400" imgH="771525" progId="Excel.Sheet.12">
                  <p:link updateAutomatic="1"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36838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feld 3"/>
          <p:cNvSpPr txBox="1">
            <a:spLocks noChangeArrowheads="1"/>
          </p:cNvSpPr>
          <p:nvPr/>
        </p:nvSpPr>
        <p:spPr bwMode="auto">
          <a:xfrm>
            <a:off x="684213" y="3860800"/>
            <a:ext cx="73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3" action="ppaction://hlinkfile"/>
              </a:rPr>
              <a:t>Link 4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4" action="ppaction://hlinkfile"/>
              </a:rPr>
              <a:t>Link 5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hlinkClick r:id="rId5" action="ppaction://hlinkfile"/>
              </a:rPr>
              <a:t>Link 6</a:t>
            </a:r>
            <a:endParaRPr lang="de-DE" altLang="de-D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Interaktive Schaltfläche: Zurück oder Vorherige(r) 1">
            <a:hlinkClick r:id="rId10" highlightClick="1"/>
          </p:cNvPr>
          <p:cNvSpPr/>
          <p:nvPr/>
        </p:nvSpPr>
        <p:spPr>
          <a:xfrm>
            <a:off x="2462213" y="3068638"/>
            <a:ext cx="1152525" cy="56356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Flussdiagramm: Prozess 2">
            <a:hlinkClick r:id="rId11" action="ppaction://hlinkfile"/>
          </p:cNvPr>
          <p:cNvSpPr/>
          <p:nvPr/>
        </p:nvSpPr>
        <p:spPr>
          <a:xfrm>
            <a:off x="2411413" y="4162425"/>
            <a:ext cx="1439862" cy="57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Interaktive Schaltfläche: Start 3">
            <a:hlinkClick r:id="rId12" action="ppaction://hlinkfile" highlightClick="1"/>
          </p:cNvPr>
          <p:cNvSpPr/>
          <p:nvPr/>
        </p:nvSpPr>
        <p:spPr>
          <a:xfrm>
            <a:off x="2506663" y="5316538"/>
            <a:ext cx="625475" cy="4318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Interaktive Schaltfläche: Start 9">
            <a:hlinkClick r:id="rId13" action="ppaction://program" highlightClick="1"/>
          </p:cNvPr>
          <p:cNvSpPr/>
          <p:nvPr/>
        </p:nvSpPr>
        <p:spPr>
          <a:xfrm>
            <a:off x="4716463" y="4305300"/>
            <a:ext cx="625475" cy="43338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kt 1"/>
          <p:cNvGraphicFramePr>
            <a:graphicFrameLocks noChangeAspect="1"/>
          </p:cNvGraphicFramePr>
          <p:nvPr/>
        </p:nvGraphicFramePr>
        <p:xfrm>
          <a:off x="468313" y="333375"/>
          <a:ext cx="59404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3" imgW="771503" imgH="200112" progId="Excel.Sheet.12">
                  <p:link updateAutomatic="1"/>
                </p:oleObj>
              </mc:Choice>
              <mc:Fallback>
                <p:oleObj name="Worksheet" r:id="rId3" imgW="771503" imgH="200112" progId="Excel.Sheet.12">
                  <p:link updateAutomatic="1"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594042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83741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showAsIcon="1" r:id="rId5" imgW="914400" imgH="771480" progId="Excel.Sheet.12">
                  <p:link updateAutomatic="1"/>
                </p:oleObj>
              </mc:Choice>
              <mc:Fallback>
                <p:oleObj name="Worksheet" showAsIcon="1" r:id="rId5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kt 3"/>
          <p:cNvGraphicFramePr>
            <a:graphicFrameLocks noChangeAspect="1"/>
          </p:cNvGraphicFramePr>
          <p:nvPr/>
        </p:nvGraphicFramePr>
        <p:xfrm>
          <a:off x="250825" y="333375"/>
          <a:ext cx="85725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Worksheet" r:id="rId3" imgW="4762529" imgH="800100" progId="Excel.Sheet.12">
                  <p:link updateAutomatic="1"/>
                </p:oleObj>
              </mc:Choice>
              <mc:Fallback>
                <p:oleObj name="Worksheet" r:id="rId3" imgW="4762529" imgH="800100" progId="Excel.Sheet.12">
                  <p:link updateAutomatic="1"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375"/>
                        <a:ext cx="85725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4953744" cy="309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59684"/>
              </p:ext>
            </p:extLst>
          </p:nvPr>
        </p:nvGraphicFramePr>
        <p:xfrm>
          <a:off x="395288" y="4048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97105"/>
              </p:ext>
            </p:extLst>
          </p:nvPr>
        </p:nvGraphicFramePr>
        <p:xfrm>
          <a:off x="2411760" y="1844824"/>
          <a:ext cx="476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6" imgW="4762529" imgH="800100" progId="Excel.Sheet.12">
                  <p:embed/>
                </p:oleObj>
              </mc:Choice>
              <mc:Fallback>
                <p:oleObj name="Worksheet" r:id="rId6" imgW="4762529" imgH="800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760" y="1844824"/>
                        <a:ext cx="4762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28975"/>
              </p:ext>
            </p:extLst>
          </p:nvPr>
        </p:nvGraphicFramePr>
        <p:xfrm>
          <a:off x="467544" y="3068960"/>
          <a:ext cx="4762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8" imgW="4762529" imgH="1181216" progId="Excel.Sheet.12">
                  <p:link updateAutomatic="1"/>
                </p:oleObj>
              </mc:Choice>
              <mc:Fallback>
                <p:oleObj name="Worksheet" r:id="rId8" imgW="4762529" imgH="118121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544" y="3068960"/>
                        <a:ext cx="47625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10</Paragraphs>
  <Slides>4</Slides>
  <Notes>0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Verknüpfungen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Larissa</vt:lpstr>
      <vt:lpstr>D:\Github\loefflo\NASIndexer\TestData\msotools\powerpoint\Mappe1.xlsx</vt:lpstr>
      <vt:lpstr>D:\Github\loefflo\NASIndexer\TestData\msotools\powerpoint\Mappe1.xlsx</vt:lpstr>
      <vt:lpstr>D:\Github\loefflo\NASIndexer\TestData\msotools\powerpoint\Mappe5.xlsx</vt:lpstr>
      <vt:lpstr>\\TWINTOWER\d$\Github\loefflo\NASIndexer\TestData\msotools\powerpoint\Mappe2.xlsx</vt:lpstr>
      <vt:lpstr>\\TWINTOWER\d$\Github\loefflo\NASIndexer\TestData\msotools\powerpoint\Mappe3.xlsx</vt:lpstr>
      <vt:lpstr>D:\Github\loefflo\NASIndexer\TestData\msotools\powerpoint\Mappe4.xlsx</vt:lpstr>
      <vt:lpstr>Worksheet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</dc:creator>
  <cp:lastModifiedBy>Oliver</cp:lastModifiedBy>
  <cp:revision>15</cp:revision>
  <dcterms:created xsi:type="dcterms:W3CDTF">2023-01-27T17:17:56Z</dcterms:created>
  <dcterms:modified xsi:type="dcterms:W3CDTF">2023-01-28T00:50:50Z</dcterms:modified>
</cp:coreProperties>
</file>