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b09d0050c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b09d0050c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09d0050c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09d0050c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09d0050c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b09d0050c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09d0050c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b09d0050c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09d0050c3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b09d0050c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09d0050c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b09d0050c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09d0050c3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b09d0050c3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09d0050c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09d0050c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09d0050c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b09d0050c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Maker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548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final project presentation by Oliver Mustoe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https://www.prnewswire.com/news-releases/quizlet-launches-new-explanations-to-provide-step-by-step-guidance-for-millions-of-study-questions-301357556.html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make?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Python </a:t>
            </a:r>
            <a:r>
              <a:rPr lang="en"/>
              <a:t>program</a:t>
            </a:r>
            <a:r>
              <a:rPr lang="en"/>
              <a:t> that would allow a user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a Quiz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Saved to CSV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 a created Quiz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 a created Quiz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Inspired by other quiz makers such as Quizlet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050" y="1019163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my Quiz Maker work?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starts at a menu screen where they are given to option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a quiz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Load a quiz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 a quiz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 a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45" y="1990050"/>
            <a:ext cx="3430501" cy="1628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my Quiz Maker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making a quiz, a user will supply 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Slide Question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Slide Right answer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Slide Series of false answers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Throughout the user will be given the ability to change options about the quiz (such as restarting a slide)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Finally the quiz will be exported in CSV format</a:t>
            </a:r>
            <a:endParaRPr/>
          </a:p>
        </p:txBody>
      </p:sp>
      <p:sp>
        <p:nvSpPr>
          <p:cNvPr id="300" name="Google Shape;300;p16"/>
          <p:cNvSpPr txBox="1"/>
          <p:nvPr>
            <p:ph idx="2" type="body"/>
          </p:nvPr>
        </p:nvSpPr>
        <p:spPr>
          <a:xfrm>
            <a:off x="4897025" y="24969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025" y="1676100"/>
            <a:ext cx="3430500" cy="1533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025" y="3209900"/>
            <a:ext cx="3430500" cy="193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my Quiz Maker work?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Loading a quiz, a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supply a name of a csv file and it will be saved in the file</a:t>
            </a:r>
            <a:endParaRPr/>
          </a:p>
        </p:txBody>
      </p:sp>
      <p:sp>
        <p:nvSpPr>
          <p:cNvPr id="309" name="Google Shape;309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50" y="1990050"/>
            <a:ext cx="3430500" cy="23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my Quiz Maker work?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editing a quiz, a user will: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Choose a slide to change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Go through the same process as creation for a slide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Quiz will then be exported to CSV format</a:t>
            </a:r>
            <a:endParaRPr/>
          </a:p>
        </p:txBody>
      </p:sp>
      <p:sp>
        <p:nvSpPr>
          <p:cNvPr id="317" name="Google Shape;317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55" y="1987156"/>
            <a:ext cx="3430501" cy="254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my Quiz Maker work?</a:t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taking a quiz, a user will: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Answer a slide in numerical format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Recieve a score at the end</a:t>
            </a:r>
            <a:endParaRPr/>
          </a:p>
        </p:txBody>
      </p:sp>
      <p:sp>
        <p:nvSpPr>
          <p:cNvPr id="325" name="Google Shape;325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50" y="1990053"/>
            <a:ext cx="3430500" cy="222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process you just saw, but LIVE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of learning?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Learned a lot about how to manage CSV files, and create data structures that would nicely be able to be exported to this format.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Text-output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this program relies heavily on text outputted to the screen, I had to spend a lot of time testing and ensuring that the right information was available to the user in a comprehensible way.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Pre-work organization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Because of this projects logical problems (moving data around in ways that NEED to be properly structured) spent a lot of time working on building out the programs workflow before even writing any code.</a:t>
            </a:r>
            <a:endParaRPr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0150"/>
            <a:ext cx="1084825" cy="18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/>
          <p:nvPr/>
        </p:nvSpPr>
        <p:spPr>
          <a:xfrm>
            <a:off x="0" y="4743300"/>
            <a:ext cx="23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My planning document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1" name="Google Shape;341;p21"/>
          <p:cNvCxnSpPr>
            <a:stCxn id="340" idx="0"/>
            <a:endCxn id="339" idx="2"/>
          </p:cNvCxnSpPr>
          <p:nvPr/>
        </p:nvCxnSpPr>
        <p:spPr>
          <a:xfrm rot="10800000">
            <a:off x="542400" y="3908100"/>
            <a:ext cx="6189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