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4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E7087E-E098-4484-9752-B48768608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BB43B95-E0DF-4467-A938-E323CE68E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6FE9F3-C8DB-4367-8444-8FE485B4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37BB54-30FB-400E-A0E1-8695FCB4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D7E9FA-D7A6-4314-BD99-2E412289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FDBAE5-6054-47AA-AACC-A4326C55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5D1E2F0-726E-45F2-8D57-AFD432C0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45CE72D-BB6D-4330-A466-3375BB20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D38F7A8-AF7D-4760-9338-3EBC9BC0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5D6D61-8855-45B3-A32D-450A3010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FC46A2E-7694-466C-A81B-24DE59569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3DEAD3B-42F2-4A70-BBDB-F415BC18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BBC93A6-009B-4899-B1A7-C76B082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197E42-AC78-4EFB-BB4F-3C2D767F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026693-1771-4B18-87C3-4982D322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1E2F53-B85E-4C7A-BEE3-FD02BFA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00DAF7-EB16-4CA6-8FD3-A9C16A64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62F25D-C69B-403C-9DCC-A785C8C1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348744-14D6-40D4-A75A-6066843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CBE01C5-A2E5-4AEB-B7E9-5359CA4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6A8F35-A741-401A-B83A-E051A9FF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50CE209-553E-4F39-B6E4-031B947A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4F41E27-CB51-4B7D-955E-21D14343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7D1CF9-FFE5-4ED4-8EC1-1C87F8A9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6312DC-9C50-4F4B-A36D-E740B72F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0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95C6F4-3F97-4629-8845-5243EF50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E3593E-0192-4E97-B598-62AF96B67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E5A768D-4907-449F-8202-0C6DCCE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EBA3951-FBF0-4B08-BE71-4E2D4B62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1D9235-6D3B-4A2A-B8D0-62EDEBBA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F49D947-45B9-467E-B9E0-55ACD741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7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C22D10-04EB-47C5-AB91-28FBA86B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628EC67-D4BE-4156-B4D1-9CF4E605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6662D4C-BEA5-4675-B382-DB5667E7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C9B8FF6-331D-4209-B8DC-BE352C487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AC0BDAA-F194-481A-B51D-A431FF4F3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1A8AEB6-23C2-4518-8B81-C7954A6C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27FB211-769D-4141-858C-CD1F993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4564AE4-FF22-47D6-9918-E0208B05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CDC7C4-9225-438C-B89D-1B9F2B6E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8729E78-6DB3-4793-9D61-85AAE3A4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FE98B1A-4010-41CB-83CB-FF5F0615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3A35FA3-1BC2-46A1-993A-8A4BFD13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AC80FBA-A4DF-4A26-AE72-E9680A8E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A1AF47-D0D8-4ACE-BC88-C4BE4A66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624A5E3-5AD7-4E5D-9C2B-9B60225F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E3FC11-A84D-4C1B-B6F6-6792057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FB3CFA-83CE-48DA-9725-72B78146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C883AC2-EFF3-424E-BD00-05A3C074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0DA2BF7-7FDE-43A5-8DE4-DBA2C218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C5B537-33A4-48F1-938F-4E56DC99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C33267A-98FC-45C8-AE60-337F6CF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15B2B3-0F49-4497-A108-515606C4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A9A65EE-B740-49FF-844E-5CF4FB8F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F85F259-8F1A-4164-9029-A2DBF1BCC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DC33FB3-35EC-4494-B919-52079658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7834E59-08F3-47B5-BB4B-A67B71AC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0B49A55-9E09-438E-A56B-F462F18E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1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28F1144-B1F1-4AE7-A276-5530DAEE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BE45BF7-009B-44DC-9186-F79B501A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8C2272-AADC-41AC-ADDF-F9C23B601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15FB-1FB5-4A8A-9D6C-E8298C5547A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D21B906-1706-471D-B0CC-86D18448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40B2ED2-8A4C-4CE6-8213-CA8ACD9B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9261-9F5A-4829-B537-DFD0E7AB5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2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流程图: 磁盘 226">
            <a:extLst>
              <a:ext uri="{FF2B5EF4-FFF2-40B4-BE49-F238E27FC236}">
                <a16:creationId xmlns:a16="http://schemas.microsoft.com/office/drawing/2014/main" xmlns="" id="{84347616-0907-449E-ACE3-A4310B5F937A}"/>
              </a:ext>
            </a:extLst>
          </p:cNvPr>
          <p:cNvSpPr/>
          <p:nvPr/>
        </p:nvSpPr>
        <p:spPr>
          <a:xfrm>
            <a:off x="506521" y="0"/>
            <a:ext cx="8429816" cy="6654018"/>
          </a:xfrm>
          <a:prstGeom prst="flowChartMagneticDisk">
            <a:avLst/>
          </a:prstGeom>
          <a:solidFill>
            <a:srgbClr val="4472C4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xmlns="" id="{B9CFA03D-C342-4DBA-BABF-D5D726A869BD}"/>
              </a:ext>
            </a:extLst>
          </p:cNvPr>
          <p:cNvSpPr/>
          <p:nvPr/>
        </p:nvSpPr>
        <p:spPr>
          <a:xfrm>
            <a:off x="1041011" y="520505"/>
            <a:ext cx="1237957" cy="3798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xmlns="" id="{12241667-9B29-4D96-B821-ECD45963336A}"/>
              </a:ext>
            </a:extLst>
          </p:cNvPr>
          <p:cNvSpPr/>
          <p:nvPr/>
        </p:nvSpPr>
        <p:spPr>
          <a:xfrm>
            <a:off x="970672" y="1248226"/>
            <a:ext cx="1378634" cy="3798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B4E0C19-5987-4D5E-8A5E-E471A5E8D59C}"/>
              </a:ext>
            </a:extLst>
          </p:cNvPr>
          <p:cNvSpPr txBox="1"/>
          <p:nvPr/>
        </p:nvSpPr>
        <p:spPr>
          <a:xfrm>
            <a:off x="1153554" y="1258721"/>
            <a:ext cx="112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已经注册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xmlns="" id="{30FE86A8-8985-414E-9194-E37925B5EA9C}"/>
              </a:ext>
            </a:extLst>
          </p:cNvPr>
          <p:cNvGrpSpPr/>
          <p:nvPr/>
        </p:nvGrpSpPr>
        <p:grpSpPr>
          <a:xfrm>
            <a:off x="970672" y="1983532"/>
            <a:ext cx="1378634" cy="411642"/>
            <a:chOff x="970672" y="1983532"/>
            <a:chExt cx="1378634" cy="411642"/>
          </a:xfrm>
        </p:grpSpPr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xmlns="" id="{7572F8A0-F2C6-4766-B125-492CE3CBB71D}"/>
                </a:ext>
              </a:extLst>
            </p:cNvPr>
            <p:cNvSpPr/>
            <p:nvPr/>
          </p:nvSpPr>
          <p:spPr>
            <a:xfrm>
              <a:off x="970672" y="1983532"/>
              <a:ext cx="1378634" cy="3693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64B040CD-C3FD-4BE3-942E-57B0BBB96F49}"/>
                </a:ext>
              </a:extLst>
            </p:cNvPr>
            <p:cNvSpPr txBox="1"/>
            <p:nvPr/>
          </p:nvSpPr>
          <p:spPr>
            <a:xfrm>
              <a:off x="1125419" y="2025842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输账户名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xmlns="" id="{3541FA26-DFBB-4587-AA86-AF2AB8287590}"/>
              </a:ext>
            </a:extLst>
          </p:cNvPr>
          <p:cNvGrpSpPr/>
          <p:nvPr/>
        </p:nvGrpSpPr>
        <p:grpSpPr>
          <a:xfrm>
            <a:off x="963639" y="2660571"/>
            <a:ext cx="1420837" cy="518716"/>
            <a:chOff x="949571" y="3040399"/>
            <a:chExt cx="1420837" cy="518716"/>
          </a:xfrm>
        </p:grpSpPr>
        <p:sp>
          <p:nvSpPr>
            <p:cNvPr id="14" name="流程图: 决策 13">
              <a:extLst>
                <a:ext uri="{FF2B5EF4-FFF2-40B4-BE49-F238E27FC236}">
                  <a16:creationId xmlns:a16="http://schemas.microsoft.com/office/drawing/2014/main" xmlns="" id="{32A61BFB-5548-4831-AFDA-D6CEA3B8CD70}"/>
                </a:ext>
              </a:extLst>
            </p:cNvPr>
            <p:cNvSpPr/>
            <p:nvPr/>
          </p:nvSpPr>
          <p:spPr>
            <a:xfrm>
              <a:off x="949571" y="3040399"/>
              <a:ext cx="1420837" cy="51871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BE5808B1-08A5-4573-A508-278E39F13854}"/>
                </a:ext>
              </a:extLst>
            </p:cNvPr>
            <p:cNvSpPr txBox="1"/>
            <p:nvPr/>
          </p:nvSpPr>
          <p:spPr>
            <a:xfrm>
              <a:off x="1125418" y="3125019"/>
              <a:ext cx="115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账户存在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xmlns="" id="{10D015F7-34F8-46E4-9699-9338BA5C0BCD}"/>
              </a:ext>
            </a:extLst>
          </p:cNvPr>
          <p:cNvGrpSpPr/>
          <p:nvPr/>
        </p:nvGrpSpPr>
        <p:grpSpPr>
          <a:xfrm>
            <a:off x="970672" y="3492566"/>
            <a:ext cx="1378634" cy="407754"/>
            <a:chOff x="970672" y="4013067"/>
            <a:chExt cx="1378634" cy="407754"/>
          </a:xfrm>
        </p:grpSpPr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xmlns="" id="{203B9242-0DD6-4F0F-936B-22373FB712E9}"/>
                </a:ext>
              </a:extLst>
            </p:cNvPr>
            <p:cNvSpPr/>
            <p:nvPr/>
          </p:nvSpPr>
          <p:spPr>
            <a:xfrm>
              <a:off x="970672" y="4051489"/>
              <a:ext cx="1378634" cy="3693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FBDCAF8-9D16-4BE0-A1E8-274A56F87415}"/>
                </a:ext>
              </a:extLst>
            </p:cNvPr>
            <p:cNvSpPr txBox="1"/>
            <p:nvPr/>
          </p:nvSpPr>
          <p:spPr>
            <a:xfrm>
              <a:off x="1167622" y="4013067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输密码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EC196FB9-6D0E-4553-BA77-5E991AD1C9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59989" y="900332"/>
            <a:ext cx="1" cy="34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BE86C84A-3A24-4CE1-8C53-F027CDE2621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9989" y="1628053"/>
            <a:ext cx="0" cy="35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085001DB-8833-4EE0-B16D-B0887C613E9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659989" y="2352864"/>
            <a:ext cx="14069" cy="30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A8574B0D-D13A-4350-A0DC-82D2281341B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59989" y="3179287"/>
            <a:ext cx="14069" cy="35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xmlns="" id="{095E3D53-5812-4766-BD3B-E0EC8E5C9A6B}"/>
              </a:ext>
            </a:extLst>
          </p:cNvPr>
          <p:cNvCxnSpPr>
            <a:stCxn id="14" idx="3"/>
            <a:endCxn id="48" idx="1"/>
          </p:cNvCxnSpPr>
          <p:nvPr/>
        </p:nvCxnSpPr>
        <p:spPr>
          <a:xfrm flipV="1">
            <a:off x="2384476" y="774079"/>
            <a:ext cx="3566158" cy="2145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xmlns="" id="{BB61A040-90A0-4D48-99EB-4B3382F498BB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2349306" y="774079"/>
            <a:ext cx="3601328" cy="664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8C0C4164-287E-4AF9-80E0-364616DB1CBE}"/>
              </a:ext>
            </a:extLst>
          </p:cNvPr>
          <p:cNvGrpSpPr/>
          <p:nvPr/>
        </p:nvGrpSpPr>
        <p:grpSpPr>
          <a:xfrm>
            <a:off x="5950634" y="584165"/>
            <a:ext cx="1237957" cy="379827"/>
            <a:chOff x="4858043" y="520505"/>
            <a:chExt cx="1237957" cy="379827"/>
          </a:xfrm>
        </p:grpSpPr>
        <p:sp>
          <p:nvSpPr>
            <p:cNvPr id="48" name="流程图: 决策 47">
              <a:extLst>
                <a:ext uri="{FF2B5EF4-FFF2-40B4-BE49-F238E27FC236}">
                  <a16:creationId xmlns:a16="http://schemas.microsoft.com/office/drawing/2014/main" xmlns="" id="{52783A50-8546-4C72-AB14-DC26922BB962}"/>
                </a:ext>
              </a:extLst>
            </p:cNvPr>
            <p:cNvSpPr/>
            <p:nvPr/>
          </p:nvSpPr>
          <p:spPr>
            <a:xfrm>
              <a:off x="4858043" y="520505"/>
              <a:ext cx="1237957" cy="37982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7748A5B6-8A76-433D-A9F9-FBB9CEB7C64B}"/>
                </a:ext>
              </a:extLst>
            </p:cNvPr>
            <p:cNvSpPr txBox="1"/>
            <p:nvPr/>
          </p:nvSpPr>
          <p:spPr>
            <a:xfrm>
              <a:off x="4928383" y="520505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是否注册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1EF2B580-462D-4D0E-BC73-D6CDA0A2AB34}"/>
              </a:ext>
            </a:extLst>
          </p:cNvPr>
          <p:cNvGrpSpPr/>
          <p:nvPr/>
        </p:nvGrpSpPr>
        <p:grpSpPr>
          <a:xfrm>
            <a:off x="5957667" y="1431061"/>
            <a:ext cx="1378634" cy="369332"/>
            <a:chOff x="4858042" y="1431061"/>
            <a:chExt cx="1378634" cy="369332"/>
          </a:xfrm>
        </p:grpSpPr>
        <p:sp>
          <p:nvSpPr>
            <p:cNvPr id="54" name="流程图: 过程 53">
              <a:extLst>
                <a:ext uri="{FF2B5EF4-FFF2-40B4-BE49-F238E27FC236}">
                  <a16:creationId xmlns:a16="http://schemas.microsoft.com/office/drawing/2014/main" xmlns="" id="{2A865C43-022E-47E6-9601-CAD78980FDB7}"/>
                </a:ext>
              </a:extLst>
            </p:cNvPr>
            <p:cNvSpPr/>
            <p:nvPr/>
          </p:nvSpPr>
          <p:spPr>
            <a:xfrm>
              <a:off x="4858042" y="1431061"/>
              <a:ext cx="1378634" cy="3693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37D246A5-6F14-4F43-AFC9-54DD1C75963F}"/>
                </a:ext>
              </a:extLst>
            </p:cNvPr>
            <p:cNvSpPr txBox="1"/>
            <p:nvPr/>
          </p:nvSpPr>
          <p:spPr>
            <a:xfrm>
              <a:off x="4907281" y="1431061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输账户名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DF0A802D-64D9-4BF4-A0AA-B23E13AD046E}"/>
              </a:ext>
            </a:extLst>
          </p:cNvPr>
          <p:cNvGrpSpPr/>
          <p:nvPr/>
        </p:nvGrpSpPr>
        <p:grpSpPr>
          <a:xfrm>
            <a:off x="5957667" y="2255184"/>
            <a:ext cx="1378634" cy="381610"/>
            <a:chOff x="4914317" y="2245258"/>
            <a:chExt cx="1378634" cy="381610"/>
          </a:xfrm>
        </p:grpSpPr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xmlns="" id="{A3FD2AC1-DFD0-4D19-93D4-5CFE865635C6}"/>
                </a:ext>
              </a:extLst>
            </p:cNvPr>
            <p:cNvSpPr/>
            <p:nvPr/>
          </p:nvSpPr>
          <p:spPr>
            <a:xfrm>
              <a:off x="4914317" y="2257536"/>
              <a:ext cx="1378634" cy="3693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66E43F84-27BC-4BFE-961A-72AC5882E111}"/>
                </a:ext>
              </a:extLst>
            </p:cNvPr>
            <p:cNvSpPr txBox="1"/>
            <p:nvPr/>
          </p:nvSpPr>
          <p:spPr>
            <a:xfrm>
              <a:off x="4991694" y="2245258"/>
              <a:ext cx="127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输密码</a:t>
              </a:r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</a:rPr>
                <a:t>次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DB6B0568-FB1D-400F-9197-54AEE8539593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569613" y="953497"/>
            <a:ext cx="14068" cy="47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AF9D6BA9-EF6C-4D26-8980-E1F6CD5F9D88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6646984" y="1800393"/>
            <a:ext cx="24621" cy="45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FFE83C41-45D4-4622-ADA0-581CC328CBA7}"/>
              </a:ext>
            </a:extLst>
          </p:cNvPr>
          <p:cNvGrpSpPr/>
          <p:nvPr/>
        </p:nvGrpSpPr>
        <p:grpSpPr>
          <a:xfrm>
            <a:off x="5957667" y="3077514"/>
            <a:ext cx="1378634" cy="381610"/>
            <a:chOff x="4914317" y="2245258"/>
            <a:chExt cx="1378634" cy="381610"/>
          </a:xfrm>
        </p:grpSpPr>
        <p:sp>
          <p:nvSpPr>
            <p:cNvPr id="71" name="流程图: 过程 70">
              <a:extLst>
                <a:ext uri="{FF2B5EF4-FFF2-40B4-BE49-F238E27FC236}">
                  <a16:creationId xmlns:a16="http://schemas.microsoft.com/office/drawing/2014/main" xmlns="" id="{D542B625-619A-4BA6-A294-2DBCD4DABD96}"/>
                </a:ext>
              </a:extLst>
            </p:cNvPr>
            <p:cNvSpPr/>
            <p:nvPr/>
          </p:nvSpPr>
          <p:spPr>
            <a:xfrm>
              <a:off x="4914317" y="2257536"/>
              <a:ext cx="1378634" cy="36933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C5B8B89D-689E-43F3-8556-A94A0A384BB0}"/>
                </a:ext>
              </a:extLst>
            </p:cNvPr>
            <p:cNvSpPr txBox="1"/>
            <p:nvPr/>
          </p:nvSpPr>
          <p:spPr>
            <a:xfrm>
              <a:off x="4991694" y="2245258"/>
              <a:ext cx="127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输密码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</a:rPr>
                <a:t>次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xmlns="" id="{07CAA6C0-5599-47B8-A147-1F748A1F4D9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6669257" y="2624516"/>
            <a:ext cx="2348" cy="46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A74D6C0E-EFC2-4AB5-A68C-BF076226FBC5}"/>
              </a:ext>
            </a:extLst>
          </p:cNvPr>
          <p:cNvGrpSpPr/>
          <p:nvPr/>
        </p:nvGrpSpPr>
        <p:grpSpPr>
          <a:xfrm>
            <a:off x="6020974" y="3882684"/>
            <a:ext cx="1237957" cy="379827"/>
            <a:chOff x="4858043" y="520505"/>
            <a:chExt cx="1237957" cy="379827"/>
          </a:xfrm>
        </p:grpSpPr>
        <p:sp>
          <p:nvSpPr>
            <p:cNvPr id="85" name="流程图: 决策 84">
              <a:extLst>
                <a:ext uri="{FF2B5EF4-FFF2-40B4-BE49-F238E27FC236}">
                  <a16:creationId xmlns:a16="http://schemas.microsoft.com/office/drawing/2014/main" xmlns="" id="{95163E7F-B4CA-41BD-B98E-A62E8A3ED149}"/>
                </a:ext>
              </a:extLst>
            </p:cNvPr>
            <p:cNvSpPr/>
            <p:nvPr/>
          </p:nvSpPr>
          <p:spPr>
            <a:xfrm>
              <a:off x="4858043" y="520505"/>
              <a:ext cx="1237957" cy="37982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5D8A6BA5-92C6-42A9-8623-049981A1D41C}"/>
                </a:ext>
              </a:extLst>
            </p:cNvPr>
            <p:cNvSpPr txBox="1"/>
            <p:nvPr/>
          </p:nvSpPr>
          <p:spPr>
            <a:xfrm>
              <a:off x="4928383" y="520505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1,2</a:t>
              </a:r>
              <a:r>
                <a:rPr lang="zh-CN" altLang="en-US" dirty="0">
                  <a:solidFill>
                    <a:schemeClr val="bg1"/>
                  </a:solidFill>
                </a:rPr>
                <a:t>一样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xmlns="" id="{FB54723D-8126-418A-8B30-77C143F0EFE1}"/>
              </a:ext>
            </a:extLst>
          </p:cNvPr>
          <p:cNvGrpSpPr/>
          <p:nvPr/>
        </p:nvGrpSpPr>
        <p:grpSpPr>
          <a:xfrm>
            <a:off x="1097282" y="4647901"/>
            <a:ext cx="1237957" cy="379827"/>
            <a:chOff x="4858043" y="520505"/>
            <a:chExt cx="1237957" cy="379827"/>
          </a:xfrm>
        </p:grpSpPr>
        <p:sp>
          <p:nvSpPr>
            <p:cNvPr id="88" name="流程图: 决策 87">
              <a:extLst>
                <a:ext uri="{FF2B5EF4-FFF2-40B4-BE49-F238E27FC236}">
                  <a16:creationId xmlns:a16="http://schemas.microsoft.com/office/drawing/2014/main" xmlns="" id="{405EFF33-7D6C-48A7-BEE3-27A3E1CFA7D2}"/>
                </a:ext>
              </a:extLst>
            </p:cNvPr>
            <p:cNvSpPr/>
            <p:nvPr/>
          </p:nvSpPr>
          <p:spPr>
            <a:xfrm>
              <a:off x="4858043" y="520505"/>
              <a:ext cx="1237957" cy="37982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xmlns="" id="{64D00E63-5BA9-4230-BF91-6DDDB4473FBE}"/>
                </a:ext>
              </a:extLst>
            </p:cNvPr>
            <p:cNvSpPr txBox="1"/>
            <p:nvPr/>
          </p:nvSpPr>
          <p:spPr>
            <a:xfrm>
              <a:off x="4928383" y="520505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密码正确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10ECD380-3548-4E11-AAD5-FA6830EF50AA}"/>
              </a:ext>
            </a:extLst>
          </p:cNvPr>
          <p:cNvCxnSpPr>
            <a:cxnSpLocks/>
            <a:stCxn id="18" idx="2"/>
            <a:endCxn id="89" idx="0"/>
          </p:cNvCxnSpPr>
          <p:nvPr/>
        </p:nvCxnSpPr>
        <p:spPr>
          <a:xfrm>
            <a:off x="1730329" y="3861898"/>
            <a:ext cx="0" cy="78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FBAE1633-DB78-4AEC-92AC-6AAA88447CC4}"/>
              </a:ext>
            </a:extLst>
          </p:cNvPr>
          <p:cNvGrpSpPr/>
          <p:nvPr/>
        </p:nvGrpSpPr>
        <p:grpSpPr>
          <a:xfrm>
            <a:off x="2883877" y="4051484"/>
            <a:ext cx="1125410" cy="422032"/>
            <a:chOff x="2883877" y="4051484"/>
            <a:chExt cx="1125410" cy="422032"/>
          </a:xfrm>
        </p:grpSpPr>
        <p:sp>
          <p:nvSpPr>
            <p:cNvPr id="101" name="流程图: 决策 100">
              <a:extLst>
                <a:ext uri="{FF2B5EF4-FFF2-40B4-BE49-F238E27FC236}">
                  <a16:creationId xmlns:a16="http://schemas.microsoft.com/office/drawing/2014/main" xmlns="" id="{CFC7127D-E0DF-454E-B869-A6D6F8D7EFB2}"/>
                </a:ext>
              </a:extLst>
            </p:cNvPr>
            <p:cNvSpPr/>
            <p:nvPr/>
          </p:nvSpPr>
          <p:spPr>
            <a:xfrm>
              <a:off x="2883877" y="4051484"/>
              <a:ext cx="1125410" cy="42203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xmlns="" id="{A1F01951-1BD6-45ED-A68F-9936BB0BF3E7}"/>
                </a:ext>
              </a:extLst>
            </p:cNvPr>
            <p:cNvSpPr txBox="1"/>
            <p:nvPr/>
          </p:nvSpPr>
          <p:spPr>
            <a:xfrm>
              <a:off x="3090388" y="4104184"/>
              <a:ext cx="768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错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</a:rPr>
                <a:t>次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xmlns="" id="{FFE6A5E9-57C3-4796-B656-B3CA4991AE54}"/>
              </a:ext>
            </a:extLst>
          </p:cNvPr>
          <p:cNvCxnSpPr>
            <a:stCxn id="88" idx="3"/>
            <a:endCxn id="103" idx="2"/>
          </p:cNvCxnSpPr>
          <p:nvPr/>
        </p:nvCxnSpPr>
        <p:spPr>
          <a:xfrm flipV="1">
            <a:off x="2335239" y="4473516"/>
            <a:ext cx="1139486" cy="364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xmlns="" id="{B0E87FCD-D947-494C-9095-DCE19C014CDB}"/>
              </a:ext>
            </a:extLst>
          </p:cNvPr>
          <p:cNvCxnSpPr>
            <a:stCxn id="101" idx="0"/>
            <a:endCxn id="17" idx="3"/>
          </p:cNvCxnSpPr>
          <p:nvPr/>
        </p:nvCxnSpPr>
        <p:spPr>
          <a:xfrm rot="16200000" flipV="1">
            <a:off x="2730029" y="3334931"/>
            <a:ext cx="335830" cy="1097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xmlns="" id="{DEF917D9-E314-483F-A41C-A176EBC91A2F}"/>
              </a:ext>
            </a:extLst>
          </p:cNvPr>
          <p:cNvGrpSpPr/>
          <p:nvPr/>
        </p:nvGrpSpPr>
        <p:grpSpPr>
          <a:xfrm>
            <a:off x="4434839" y="4007426"/>
            <a:ext cx="1244992" cy="489179"/>
            <a:chOff x="4698609" y="4937760"/>
            <a:chExt cx="1244992" cy="489179"/>
          </a:xfrm>
        </p:grpSpPr>
        <p:sp>
          <p:nvSpPr>
            <p:cNvPr id="108" name="流程图: 终止 107">
              <a:extLst>
                <a:ext uri="{FF2B5EF4-FFF2-40B4-BE49-F238E27FC236}">
                  <a16:creationId xmlns:a16="http://schemas.microsoft.com/office/drawing/2014/main" xmlns="" id="{282C9187-35CD-4A31-B782-3CF52681107E}"/>
                </a:ext>
              </a:extLst>
            </p:cNvPr>
            <p:cNvSpPr/>
            <p:nvPr/>
          </p:nvSpPr>
          <p:spPr>
            <a:xfrm>
              <a:off x="4698609" y="4937760"/>
              <a:ext cx="1237957" cy="48917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xmlns="" id="{1043E57C-7C98-4B9E-914D-9E3D9E697CCD}"/>
                </a:ext>
              </a:extLst>
            </p:cNvPr>
            <p:cNvSpPr txBox="1"/>
            <p:nvPr/>
          </p:nvSpPr>
          <p:spPr>
            <a:xfrm>
              <a:off x="4754880" y="5021426"/>
              <a:ext cx="1188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账户锁定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xmlns="" id="{DF75130D-37D9-4817-B678-0BFD16E82916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6646984" y="3459124"/>
            <a:ext cx="7037" cy="42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xmlns="" id="{138EA3A5-8F98-481D-8721-F48B9B2FC4DA}"/>
              </a:ext>
            </a:extLst>
          </p:cNvPr>
          <p:cNvCxnSpPr>
            <a:cxnSpLocks/>
            <a:endCxn id="125" idx="0"/>
          </p:cNvCxnSpPr>
          <p:nvPr/>
        </p:nvCxnSpPr>
        <p:spPr>
          <a:xfrm rot="10800000" flipV="1">
            <a:off x="1730330" y="5121944"/>
            <a:ext cx="4152497" cy="462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xmlns="" id="{D81E9F1C-33A0-4B6D-8246-E5CB78ECADB7}"/>
              </a:ext>
            </a:extLst>
          </p:cNvPr>
          <p:cNvCxnSpPr>
            <a:stCxn id="101" idx="3"/>
            <a:endCxn id="108" idx="1"/>
          </p:cNvCxnSpPr>
          <p:nvPr/>
        </p:nvCxnSpPr>
        <p:spPr>
          <a:xfrm flipV="1">
            <a:off x="4009287" y="4252016"/>
            <a:ext cx="425552" cy="1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xmlns="" id="{9126DC8C-506E-48E2-A80E-F53133A9702C}"/>
              </a:ext>
            </a:extLst>
          </p:cNvPr>
          <p:cNvGrpSpPr/>
          <p:nvPr/>
        </p:nvGrpSpPr>
        <p:grpSpPr>
          <a:xfrm>
            <a:off x="1055081" y="5584102"/>
            <a:ext cx="1350496" cy="499819"/>
            <a:chOff x="1209826" y="5584102"/>
            <a:chExt cx="1350496" cy="499819"/>
          </a:xfrm>
        </p:grpSpPr>
        <p:sp>
          <p:nvSpPr>
            <p:cNvPr id="125" name="流程图: 过程 124">
              <a:extLst>
                <a:ext uri="{FF2B5EF4-FFF2-40B4-BE49-F238E27FC236}">
                  <a16:creationId xmlns:a16="http://schemas.microsoft.com/office/drawing/2014/main" xmlns="" id="{9C212E4E-BD97-4B64-966A-5422DF73F7B0}"/>
                </a:ext>
              </a:extLst>
            </p:cNvPr>
            <p:cNvSpPr/>
            <p:nvPr/>
          </p:nvSpPr>
          <p:spPr>
            <a:xfrm>
              <a:off x="1209826" y="5584102"/>
              <a:ext cx="1350496" cy="4998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xmlns="" id="{530E7DDF-F9CE-497D-BB5A-65F7379CC332}"/>
                </a:ext>
              </a:extLst>
            </p:cNvPr>
            <p:cNvSpPr txBox="1"/>
            <p:nvPr/>
          </p:nvSpPr>
          <p:spPr>
            <a:xfrm>
              <a:off x="1320022" y="5684775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显示余额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xmlns="" id="{36364389-55B8-435E-A59D-A9B444498E4D}"/>
              </a:ext>
            </a:extLst>
          </p:cNvPr>
          <p:cNvCxnSpPr>
            <a:cxnSpLocks/>
            <a:stCxn id="88" idx="2"/>
            <a:endCxn id="126" idx="0"/>
          </p:cNvCxnSpPr>
          <p:nvPr/>
        </p:nvCxnSpPr>
        <p:spPr>
          <a:xfrm>
            <a:off x="1716261" y="5027728"/>
            <a:ext cx="11723" cy="65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xmlns="" id="{6CC9C6EE-31C4-4F11-B578-76CF5E14483D}"/>
              </a:ext>
            </a:extLst>
          </p:cNvPr>
          <p:cNvGrpSpPr/>
          <p:nvPr/>
        </p:nvGrpSpPr>
        <p:grpSpPr>
          <a:xfrm>
            <a:off x="5833985" y="4907610"/>
            <a:ext cx="1670545" cy="427277"/>
            <a:chOff x="6035044" y="4832567"/>
            <a:chExt cx="1670544" cy="470005"/>
          </a:xfrm>
        </p:grpSpPr>
        <p:sp>
          <p:nvSpPr>
            <p:cNvPr id="141" name="流程图: 过程 140">
              <a:extLst>
                <a:ext uri="{FF2B5EF4-FFF2-40B4-BE49-F238E27FC236}">
                  <a16:creationId xmlns:a16="http://schemas.microsoft.com/office/drawing/2014/main" xmlns="" id="{909827D6-5400-48BD-83F6-BF9645A3F9AB}"/>
                </a:ext>
              </a:extLst>
            </p:cNvPr>
            <p:cNvSpPr/>
            <p:nvPr/>
          </p:nvSpPr>
          <p:spPr>
            <a:xfrm>
              <a:off x="6035044" y="4832567"/>
              <a:ext cx="1670544" cy="470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xmlns="" id="{252C8308-C2E0-4A4C-B36C-CC8604F2BD83}"/>
                </a:ext>
              </a:extLst>
            </p:cNvPr>
            <p:cNvSpPr txBox="1"/>
            <p:nvPr/>
          </p:nvSpPr>
          <p:spPr>
            <a:xfrm>
              <a:off x="6307609" y="4925850"/>
              <a:ext cx="11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充值金额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xmlns="" id="{A7058CA2-9030-403D-959C-CC216AD1D0DA}"/>
              </a:ext>
            </a:extLst>
          </p:cNvPr>
          <p:cNvCxnSpPr>
            <a:stCxn id="85" idx="2"/>
            <a:endCxn id="141" idx="0"/>
          </p:cNvCxnSpPr>
          <p:nvPr/>
        </p:nvCxnSpPr>
        <p:spPr>
          <a:xfrm>
            <a:off x="6639953" y="4262511"/>
            <a:ext cx="29305" cy="6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xmlns="" id="{3AABB251-AF41-4930-8A4A-9E88C13CC135}"/>
              </a:ext>
            </a:extLst>
          </p:cNvPr>
          <p:cNvGrpSpPr/>
          <p:nvPr/>
        </p:nvGrpSpPr>
        <p:grpSpPr>
          <a:xfrm>
            <a:off x="10073692" y="612681"/>
            <a:ext cx="1216053" cy="379827"/>
            <a:chOff x="9428289" y="612681"/>
            <a:chExt cx="1216053" cy="379827"/>
          </a:xfrm>
        </p:grpSpPr>
        <p:sp>
          <p:nvSpPr>
            <p:cNvPr id="150" name="流程图: 过程 149">
              <a:extLst>
                <a:ext uri="{FF2B5EF4-FFF2-40B4-BE49-F238E27FC236}">
                  <a16:creationId xmlns:a16="http://schemas.microsoft.com/office/drawing/2014/main" xmlns="" id="{B2050F79-88DD-4276-93C9-644451A61DFF}"/>
                </a:ext>
              </a:extLst>
            </p:cNvPr>
            <p:cNvSpPr/>
            <p:nvPr/>
          </p:nvSpPr>
          <p:spPr>
            <a:xfrm>
              <a:off x="9428289" y="612681"/>
              <a:ext cx="1161747" cy="379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xmlns="" id="{5B4DF2E5-84FA-494D-9FA7-4B642A536D25}"/>
                </a:ext>
              </a:extLst>
            </p:cNvPr>
            <p:cNvSpPr txBox="1"/>
            <p:nvPr/>
          </p:nvSpPr>
          <p:spPr>
            <a:xfrm>
              <a:off x="9458389" y="623176"/>
              <a:ext cx="118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显示商品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xmlns="" id="{BE9CA0FD-6EB5-4A38-8DC4-F66F2E907FD7}"/>
              </a:ext>
            </a:extLst>
          </p:cNvPr>
          <p:cNvGrpSpPr/>
          <p:nvPr/>
        </p:nvGrpSpPr>
        <p:grpSpPr>
          <a:xfrm>
            <a:off x="10073692" y="1438139"/>
            <a:ext cx="1216053" cy="379827"/>
            <a:chOff x="9428289" y="612681"/>
            <a:chExt cx="1216053" cy="379827"/>
          </a:xfrm>
        </p:grpSpPr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xmlns="" id="{298EF747-6937-4E56-B161-7E99012A9E9A}"/>
                </a:ext>
              </a:extLst>
            </p:cNvPr>
            <p:cNvSpPr/>
            <p:nvPr/>
          </p:nvSpPr>
          <p:spPr>
            <a:xfrm>
              <a:off x="9428289" y="612681"/>
              <a:ext cx="1161747" cy="379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xmlns="" id="{D63B9213-6B9B-4533-BAAB-18E78030DFAB}"/>
                </a:ext>
              </a:extLst>
            </p:cNvPr>
            <p:cNvSpPr txBox="1"/>
            <p:nvPr/>
          </p:nvSpPr>
          <p:spPr>
            <a:xfrm>
              <a:off x="9458389" y="623176"/>
              <a:ext cx="118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选择商品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xmlns="" id="{E59B4E03-DEEE-48D7-A870-FB702D7E1E53}"/>
              </a:ext>
            </a:extLst>
          </p:cNvPr>
          <p:cNvCxnSpPr>
            <a:cxnSpLocks/>
            <a:stCxn id="125" idx="3"/>
            <a:endCxn id="151" idx="3"/>
          </p:cNvCxnSpPr>
          <p:nvPr/>
        </p:nvCxnSpPr>
        <p:spPr>
          <a:xfrm flipV="1">
            <a:off x="2405577" y="807842"/>
            <a:ext cx="8884168" cy="5026170"/>
          </a:xfrm>
          <a:prstGeom prst="bentConnector3">
            <a:avLst>
              <a:gd name="adj1" fmla="val 102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xmlns="" id="{C76C600C-797C-4B71-B0C8-69135A0E394F}"/>
              </a:ext>
            </a:extLst>
          </p:cNvPr>
          <p:cNvCxnSpPr>
            <a:stCxn id="151" idx="2"/>
            <a:endCxn id="157" idx="0"/>
          </p:cNvCxnSpPr>
          <p:nvPr/>
        </p:nvCxnSpPr>
        <p:spPr>
          <a:xfrm>
            <a:off x="10696769" y="992508"/>
            <a:ext cx="0" cy="4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xmlns="" id="{E344DF55-B536-4BFE-848E-02284FA296E2}"/>
              </a:ext>
            </a:extLst>
          </p:cNvPr>
          <p:cNvGrpSpPr/>
          <p:nvPr/>
        </p:nvGrpSpPr>
        <p:grpSpPr>
          <a:xfrm>
            <a:off x="8519896" y="3457103"/>
            <a:ext cx="1216053" cy="379827"/>
            <a:chOff x="9428289" y="612681"/>
            <a:chExt cx="1216053" cy="379827"/>
          </a:xfrm>
        </p:grpSpPr>
        <p:sp>
          <p:nvSpPr>
            <p:cNvPr id="165" name="流程图: 过程 164">
              <a:extLst>
                <a:ext uri="{FF2B5EF4-FFF2-40B4-BE49-F238E27FC236}">
                  <a16:creationId xmlns:a16="http://schemas.microsoft.com/office/drawing/2014/main" xmlns="" id="{5EC12C9A-97B0-4230-8B7C-D3DB78E1E725}"/>
                </a:ext>
              </a:extLst>
            </p:cNvPr>
            <p:cNvSpPr/>
            <p:nvPr/>
          </p:nvSpPr>
          <p:spPr>
            <a:xfrm>
              <a:off x="9428289" y="612681"/>
              <a:ext cx="1161747" cy="379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xmlns="" id="{1F03E43E-FAC3-4319-A727-204C50AECC87}"/>
                </a:ext>
              </a:extLst>
            </p:cNvPr>
            <p:cNvSpPr txBox="1"/>
            <p:nvPr/>
          </p:nvSpPr>
          <p:spPr>
            <a:xfrm>
              <a:off x="9458389" y="623176"/>
              <a:ext cx="118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余额不足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67" name="流程图: 决策 166">
            <a:extLst>
              <a:ext uri="{FF2B5EF4-FFF2-40B4-BE49-F238E27FC236}">
                <a16:creationId xmlns:a16="http://schemas.microsoft.com/office/drawing/2014/main" xmlns="" id="{46B2B481-3609-4E53-A95E-33D7CF667DE3}"/>
              </a:ext>
            </a:extLst>
          </p:cNvPr>
          <p:cNvSpPr/>
          <p:nvPr/>
        </p:nvSpPr>
        <p:spPr>
          <a:xfrm>
            <a:off x="10103792" y="3459124"/>
            <a:ext cx="1185953" cy="4027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 0</a:t>
            </a:r>
            <a:endParaRPr lang="zh-CN" altLang="en-US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xmlns="" id="{FA27A613-74E1-476C-ADD6-E39D66055046}"/>
              </a:ext>
            </a:extLst>
          </p:cNvPr>
          <p:cNvGrpSpPr/>
          <p:nvPr/>
        </p:nvGrpSpPr>
        <p:grpSpPr>
          <a:xfrm>
            <a:off x="10061588" y="2487580"/>
            <a:ext cx="1216053" cy="379827"/>
            <a:chOff x="9428289" y="612681"/>
            <a:chExt cx="1216053" cy="379827"/>
          </a:xfrm>
        </p:grpSpPr>
        <p:sp>
          <p:nvSpPr>
            <p:cNvPr id="171" name="流程图: 过程 170">
              <a:extLst>
                <a:ext uri="{FF2B5EF4-FFF2-40B4-BE49-F238E27FC236}">
                  <a16:creationId xmlns:a16="http://schemas.microsoft.com/office/drawing/2014/main" xmlns="" id="{C5D028D4-4CCB-4D59-9757-EE81ED320707}"/>
                </a:ext>
              </a:extLst>
            </p:cNvPr>
            <p:cNvSpPr/>
            <p:nvPr/>
          </p:nvSpPr>
          <p:spPr>
            <a:xfrm>
              <a:off x="9428289" y="612681"/>
              <a:ext cx="1161747" cy="379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xmlns="" id="{3B0D552E-32E3-4C18-8D44-513A382570D9}"/>
                </a:ext>
              </a:extLst>
            </p:cNvPr>
            <p:cNvSpPr txBox="1"/>
            <p:nvPr/>
          </p:nvSpPr>
          <p:spPr>
            <a:xfrm>
              <a:off x="9458389" y="623176"/>
              <a:ext cx="118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计算余额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xmlns="" id="{7AA97FD8-A543-4456-93B4-856EE4678B64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 flipH="1">
            <a:off x="10684665" y="1817966"/>
            <a:ext cx="12104" cy="68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xmlns="" id="{08235055-EAEE-4FB7-A6A1-D40059CF52CF}"/>
              </a:ext>
            </a:extLst>
          </p:cNvPr>
          <p:cNvCxnSpPr>
            <a:stCxn id="172" idx="2"/>
            <a:endCxn id="167" idx="0"/>
          </p:cNvCxnSpPr>
          <p:nvPr/>
        </p:nvCxnSpPr>
        <p:spPr>
          <a:xfrm>
            <a:off x="10684665" y="2867407"/>
            <a:ext cx="12104" cy="59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xmlns="" id="{BE8107E9-42FD-426E-97BF-7E8B4C27A2A1}"/>
              </a:ext>
            </a:extLst>
          </p:cNvPr>
          <p:cNvCxnSpPr>
            <a:cxnSpLocks/>
            <a:stCxn id="104" idx="0"/>
            <a:endCxn id="157" idx="1"/>
          </p:cNvCxnSpPr>
          <p:nvPr/>
        </p:nvCxnSpPr>
        <p:spPr>
          <a:xfrm rot="5400000" flipH="1" flipV="1">
            <a:off x="9350463" y="1396060"/>
            <a:ext cx="516088" cy="990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xmlns="" id="{64250CDC-5900-46F3-93E0-9B8B61FF8779}"/>
              </a:ext>
            </a:extLst>
          </p:cNvPr>
          <p:cNvCxnSpPr>
            <a:cxnSpLocks/>
            <a:stCxn id="104" idx="1"/>
            <a:endCxn id="141" idx="3"/>
          </p:cNvCxnSpPr>
          <p:nvPr/>
        </p:nvCxnSpPr>
        <p:spPr>
          <a:xfrm rot="10800000" flipV="1">
            <a:off x="7504530" y="2526327"/>
            <a:ext cx="707758" cy="2594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流程图: 过程 204">
            <a:extLst>
              <a:ext uri="{FF2B5EF4-FFF2-40B4-BE49-F238E27FC236}">
                <a16:creationId xmlns:a16="http://schemas.microsoft.com/office/drawing/2014/main" xmlns="" id="{EB52B5BE-8E17-4E01-B9E5-F55045027B5F}"/>
              </a:ext>
            </a:extLst>
          </p:cNvPr>
          <p:cNvSpPr/>
          <p:nvPr/>
        </p:nvSpPr>
        <p:spPr>
          <a:xfrm>
            <a:off x="1573450" y="1589315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6" name="流程图: 过程 205">
            <a:extLst>
              <a:ext uri="{FF2B5EF4-FFF2-40B4-BE49-F238E27FC236}">
                <a16:creationId xmlns:a16="http://schemas.microsoft.com/office/drawing/2014/main" xmlns="" id="{AF373C3A-443C-4141-82FE-3D2E4CD3F8FE}"/>
              </a:ext>
            </a:extLst>
          </p:cNvPr>
          <p:cNvSpPr/>
          <p:nvPr/>
        </p:nvSpPr>
        <p:spPr>
          <a:xfrm>
            <a:off x="2359362" y="1404691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7" name="流程图: 过程 206">
            <a:extLst>
              <a:ext uri="{FF2B5EF4-FFF2-40B4-BE49-F238E27FC236}">
                <a16:creationId xmlns:a16="http://schemas.microsoft.com/office/drawing/2014/main" xmlns="" id="{BDE21D17-9CE9-433E-A790-A26498DDE83D}"/>
              </a:ext>
            </a:extLst>
          </p:cNvPr>
          <p:cNvSpPr/>
          <p:nvPr/>
        </p:nvSpPr>
        <p:spPr>
          <a:xfrm>
            <a:off x="1725850" y="3092209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8" name="流程图: 过程 207">
            <a:extLst>
              <a:ext uri="{FF2B5EF4-FFF2-40B4-BE49-F238E27FC236}">
                <a16:creationId xmlns:a16="http://schemas.microsoft.com/office/drawing/2014/main" xmlns="" id="{440529F4-EA47-4D9E-B6D8-037EECBBEC97}"/>
              </a:ext>
            </a:extLst>
          </p:cNvPr>
          <p:cNvSpPr/>
          <p:nvPr/>
        </p:nvSpPr>
        <p:spPr>
          <a:xfrm>
            <a:off x="2511762" y="2907585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9" name="流程图: 过程 208">
            <a:extLst>
              <a:ext uri="{FF2B5EF4-FFF2-40B4-BE49-F238E27FC236}">
                <a16:creationId xmlns:a16="http://schemas.microsoft.com/office/drawing/2014/main" xmlns="" id="{49E48A3A-F66B-427C-B07E-EF2F0EC88693}"/>
              </a:ext>
            </a:extLst>
          </p:cNvPr>
          <p:cNvSpPr/>
          <p:nvPr/>
        </p:nvSpPr>
        <p:spPr>
          <a:xfrm>
            <a:off x="1528901" y="4949153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0" name="流程图: 过程 209">
            <a:extLst>
              <a:ext uri="{FF2B5EF4-FFF2-40B4-BE49-F238E27FC236}">
                <a16:creationId xmlns:a16="http://schemas.microsoft.com/office/drawing/2014/main" xmlns="" id="{41E4E9AF-36D5-414E-882B-85B03DCB8C00}"/>
              </a:ext>
            </a:extLst>
          </p:cNvPr>
          <p:cNvSpPr/>
          <p:nvPr/>
        </p:nvSpPr>
        <p:spPr>
          <a:xfrm>
            <a:off x="2314813" y="4764529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1" name="流程图: 过程 210">
            <a:extLst>
              <a:ext uri="{FF2B5EF4-FFF2-40B4-BE49-F238E27FC236}">
                <a16:creationId xmlns:a16="http://schemas.microsoft.com/office/drawing/2014/main" xmlns="" id="{6126A8D9-EE09-42A2-8CA5-1BF8D943AADA}"/>
              </a:ext>
            </a:extLst>
          </p:cNvPr>
          <p:cNvSpPr/>
          <p:nvPr/>
        </p:nvSpPr>
        <p:spPr>
          <a:xfrm>
            <a:off x="3932597" y="3836930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2" name="流程图: 过程 211">
            <a:extLst>
              <a:ext uri="{FF2B5EF4-FFF2-40B4-BE49-F238E27FC236}">
                <a16:creationId xmlns:a16="http://schemas.microsoft.com/office/drawing/2014/main" xmlns="" id="{0A394934-F875-4172-B2D0-691F5DFF486C}"/>
              </a:ext>
            </a:extLst>
          </p:cNvPr>
          <p:cNvSpPr/>
          <p:nvPr/>
        </p:nvSpPr>
        <p:spPr>
          <a:xfrm>
            <a:off x="2990063" y="3695378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3" name="流程图: 过程 212">
            <a:extLst>
              <a:ext uri="{FF2B5EF4-FFF2-40B4-BE49-F238E27FC236}">
                <a16:creationId xmlns:a16="http://schemas.microsoft.com/office/drawing/2014/main" xmlns="" id="{B24A0ECD-22F7-40D9-BE42-3DBB4B6F7D8F}"/>
              </a:ext>
            </a:extLst>
          </p:cNvPr>
          <p:cNvSpPr/>
          <p:nvPr/>
        </p:nvSpPr>
        <p:spPr>
          <a:xfrm>
            <a:off x="6419909" y="4347162"/>
            <a:ext cx="299406" cy="37013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4" name="流程图: 过程 213">
            <a:extLst>
              <a:ext uri="{FF2B5EF4-FFF2-40B4-BE49-F238E27FC236}">
                <a16:creationId xmlns:a16="http://schemas.microsoft.com/office/drawing/2014/main" xmlns="" id="{14E0E956-9F31-4AA7-987F-357DEF81C8E0}"/>
              </a:ext>
            </a:extLst>
          </p:cNvPr>
          <p:cNvSpPr/>
          <p:nvPr/>
        </p:nvSpPr>
        <p:spPr>
          <a:xfrm>
            <a:off x="7531584" y="3721168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xmlns="" id="{A39F005A-21F0-42B3-B19E-0B73609F83DC}"/>
              </a:ext>
            </a:extLst>
          </p:cNvPr>
          <p:cNvCxnSpPr>
            <a:cxnSpLocks/>
            <a:stCxn id="85" idx="3"/>
            <a:endCxn id="57" idx="3"/>
          </p:cNvCxnSpPr>
          <p:nvPr/>
        </p:nvCxnSpPr>
        <p:spPr>
          <a:xfrm flipV="1">
            <a:off x="7258931" y="2439850"/>
            <a:ext cx="49234" cy="1632748"/>
          </a:xfrm>
          <a:prstGeom prst="bentConnector3">
            <a:avLst>
              <a:gd name="adj1" fmla="val 56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流程图: 过程 219">
            <a:extLst>
              <a:ext uri="{FF2B5EF4-FFF2-40B4-BE49-F238E27FC236}">
                <a16:creationId xmlns:a16="http://schemas.microsoft.com/office/drawing/2014/main" xmlns="" id="{B2C15FA2-1D27-419C-A360-D00D0C3E1774}"/>
              </a:ext>
            </a:extLst>
          </p:cNvPr>
          <p:cNvSpPr/>
          <p:nvPr/>
        </p:nvSpPr>
        <p:spPr>
          <a:xfrm>
            <a:off x="10216167" y="3733768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1" name="流程图: 过程 220">
            <a:extLst>
              <a:ext uri="{FF2B5EF4-FFF2-40B4-BE49-F238E27FC236}">
                <a16:creationId xmlns:a16="http://schemas.microsoft.com/office/drawing/2014/main" xmlns="" id="{D620897F-5F03-4619-AF89-3A76FC5378DF}"/>
              </a:ext>
            </a:extLst>
          </p:cNvPr>
          <p:cNvSpPr/>
          <p:nvPr/>
        </p:nvSpPr>
        <p:spPr>
          <a:xfrm>
            <a:off x="9991083" y="3254588"/>
            <a:ext cx="350310" cy="36196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4E98647D-D296-48F2-85BC-0373DEAE830B}"/>
              </a:ext>
            </a:extLst>
          </p:cNvPr>
          <p:cNvGrpSpPr/>
          <p:nvPr/>
        </p:nvGrpSpPr>
        <p:grpSpPr>
          <a:xfrm>
            <a:off x="10030013" y="4798082"/>
            <a:ext cx="1350496" cy="646331"/>
            <a:chOff x="1209826" y="5684775"/>
            <a:chExt cx="1350496" cy="646331"/>
          </a:xfrm>
        </p:grpSpPr>
        <p:sp>
          <p:nvSpPr>
            <p:cNvPr id="223" name="流程图: 过程 222">
              <a:extLst>
                <a:ext uri="{FF2B5EF4-FFF2-40B4-BE49-F238E27FC236}">
                  <a16:creationId xmlns:a16="http://schemas.microsoft.com/office/drawing/2014/main" xmlns="" id="{1455C628-1CD8-4C77-ADD2-82C040D01E53}"/>
                </a:ext>
              </a:extLst>
            </p:cNvPr>
            <p:cNvSpPr/>
            <p:nvPr/>
          </p:nvSpPr>
          <p:spPr>
            <a:xfrm>
              <a:off x="1209826" y="5766979"/>
              <a:ext cx="1350496" cy="4998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xmlns="" id="{D7B815E3-B4A4-4AB6-ABC3-C09D1DC8FE3F}"/>
                </a:ext>
              </a:extLst>
            </p:cNvPr>
            <p:cNvSpPr txBox="1"/>
            <p:nvPr/>
          </p:nvSpPr>
          <p:spPr>
            <a:xfrm>
              <a:off x="1320022" y="5684775"/>
              <a:ext cx="1125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显示商品和余额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流程图: 决策 103">
            <a:extLst>
              <a:ext uri="{FF2B5EF4-FFF2-40B4-BE49-F238E27FC236}">
                <a16:creationId xmlns:a16="http://schemas.microsoft.com/office/drawing/2014/main" xmlns="" id="{B3C2A46E-7CD2-4A75-82F5-9DE06DEC2CF1}"/>
              </a:ext>
            </a:extLst>
          </p:cNvPr>
          <p:cNvSpPr/>
          <p:nvPr/>
        </p:nvSpPr>
        <p:spPr>
          <a:xfrm>
            <a:off x="8212288" y="2149388"/>
            <a:ext cx="1801869" cy="753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选择其它</a:t>
            </a:r>
            <a:r>
              <a:rPr lang="en-US" altLang="zh-CN" sz="1600" dirty="0"/>
              <a:t>/</a:t>
            </a:r>
            <a:r>
              <a:rPr lang="zh-CN" altLang="en-US" sz="1600" dirty="0"/>
              <a:t>充值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18846322-5B26-4E3C-BA0A-3C0474E31C0E}"/>
              </a:ext>
            </a:extLst>
          </p:cNvPr>
          <p:cNvCxnSpPr>
            <a:cxnSpLocks/>
            <a:stCxn id="167" idx="2"/>
            <a:endCxn id="224" idx="0"/>
          </p:cNvCxnSpPr>
          <p:nvPr/>
        </p:nvCxnSpPr>
        <p:spPr>
          <a:xfrm>
            <a:off x="10696769" y="3861898"/>
            <a:ext cx="6147" cy="93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81A4BA4E-BF9F-4716-9F44-BD48DAB3E3EB}"/>
              </a:ext>
            </a:extLst>
          </p:cNvPr>
          <p:cNvCxnSpPr>
            <a:stCxn id="167" idx="1"/>
            <a:endCxn id="166" idx="3"/>
          </p:cNvCxnSpPr>
          <p:nvPr/>
        </p:nvCxnSpPr>
        <p:spPr>
          <a:xfrm flipH="1" flipV="1">
            <a:off x="9735949" y="3652264"/>
            <a:ext cx="367843" cy="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xmlns="" id="{DB617020-59E9-4C2A-89E8-BDC1BB776ECB}"/>
              </a:ext>
            </a:extLst>
          </p:cNvPr>
          <p:cNvCxnSpPr>
            <a:stCxn id="166" idx="0"/>
            <a:endCxn id="104" idx="2"/>
          </p:cNvCxnSpPr>
          <p:nvPr/>
        </p:nvCxnSpPr>
        <p:spPr>
          <a:xfrm flipH="1" flipV="1">
            <a:off x="9113223" y="2903268"/>
            <a:ext cx="29750" cy="56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6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68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ZJB</cp:lastModifiedBy>
  <cp:revision>13</cp:revision>
  <dcterms:created xsi:type="dcterms:W3CDTF">2019-02-03T13:55:42Z</dcterms:created>
  <dcterms:modified xsi:type="dcterms:W3CDTF">2019-02-10T15:35:30Z</dcterms:modified>
</cp:coreProperties>
</file>