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5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0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3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5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1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5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5DD5E-530D-4C57-8EF7-2824F7ACA2F2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7B6A19-C7DA-4497-9B52-1A553012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iver-Q/ETRS-for-Verbal-Reasoning-Questions" TargetMode="External"/><Relationship Id="rId2" Type="http://schemas.openxmlformats.org/officeDocument/2006/relationships/hyperlink" Target="https://oliver-q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End-to-end Tag-</a:t>
            </a:r>
            <a:r>
              <a:rPr lang="en-US" altLang="zh-CN" sz="4000" dirty="0"/>
              <a:t>b</a:t>
            </a:r>
            <a:r>
              <a:rPr lang="en-US" sz="4000" dirty="0"/>
              <a:t>ased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ETRS</a:t>
            </a:r>
          </a:p>
          <a:p>
            <a:r>
              <a:rPr lang="en-US" dirty="0"/>
              <a:t>An End-to-end Tag-based Recommendation System for Verbal Reasoning Questions</a:t>
            </a:r>
          </a:p>
        </p:txBody>
      </p:sp>
    </p:spTree>
    <p:extLst>
      <p:ext uri="{BB962C8B-B14F-4D97-AF65-F5344CB8AC3E}">
        <p14:creationId xmlns:p14="http://schemas.microsoft.com/office/powerpoint/2010/main" val="366700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Q-PC\AppData\Local\Microsoft\Windows\INetCache\Content.Word\Recommen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7" y="2490134"/>
            <a:ext cx="7535119" cy="3567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73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Cold-start Problem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 </a:t>
            </a:r>
          </a:p>
          <a:p>
            <a:r>
              <a:rPr lang="en-US" dirty="0"/>
              <a:t>Auto-Tagging</a:t>
            </a:r>
          </a:p>
          <a:p>
            <a:endParaRPr lang="en-US" dirty="0"/>
          </a:p>
          <a:p>
            <a:r>
              <a:rPr lang="en-US" dirty="0"/>
              <a:t>New user</a:t>
            </a:r>
          </a:p>
          <a:p>
            <a:r>
              <a:rPr lang="en-US" dirty="0"/>
              <a:t>Accuracy Matching </a:t>
            </a:r>
          </a:p>
        </p:txBody>
      </p:sp>
      <p:pic>
        <p:nvPicPr>
          <p:cNvPr id="10" name="Content Placeholder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1" y="5152349"/>
            <a:ext cx="429637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Tag-Based Recommend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89" y="2490788"/>
            <a:ext cx="673355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𝑆(q)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means the evaluated score for each question in question set,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𝑅</a:t>
            </a:r>
            <a:r>
              <a:rPr lang="en-US" sz="800" dirty="0">
                <a:solidFill>
                  <a:srgbClr val="000000"/>
                </a:solidFill>
                <a:latin typeface="Cambria Math" panose="02040503050406030204" pitchFamily="18" charset="0"/>
              </a:rPr>
              <a:t>𝑚𝑎𝑡𝑐ℎ𝑖𝑛𝑔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is what we got from the accuracy matching process,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𝑊</a:t>
            </a:r>
            <a:r>
              <a:rPr lang="en-US" sz="800" dirty="0">
                <a:solidFill>
                  <a:srgbClr val="000000"/>
                </a:solidFill>
                <a:latin typeface="Cambria Math" panose="02040503050406030204" pitchFamily="18" charset="0"/>
              </a:rPr>
              <a:t>𝑡𝑎𝑔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represent the weight of each tag in common tags and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𝑁</a:t>
            </a:r>
            <a:r>
              <a:rPr lang="en-US" sz="800" dirty="0">
                <a:solidFill>
                  <a:srgbClr val="000000"/>
                </a:solidFill>
                <a:latin typeface="Cambria Math" panose="02040503050406030204" pitchFamily="18" charset="0"/>
              </a:rPr>
              <a:t>𝑎𝑙𝑙 𝑠𝑎𝑚𝑒 𝑡𝑎𝑔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means the number of all same name tags.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8" y="4675879"/>
            <a:ext cx="4057143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2490135"/>
            <a:ext cx="3647619" cy="7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3338686"/>
            <a:ext cx="6366935" cy="25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59" y="2513225"/>
            <a:ext cx="6447619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&amp;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Zhixiong</a:t>
            </a:r>
            <a:r>
              <a:rPr lang="en-US" dirty="0"/>
              <a:t> Yue, SUSTech, Student</a:t>
            </a:r>
          </a:p>
          <a:p>
            <a:r>
              <a:rPr lang="en-US" dirty="0">
                <a:hlinkClick r:id="rId2"/>
              </a:rPr>
              <a:t>https://oliver-q.github.io/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https://github.com/Oliver-Q/ETRS-for-Verbal-Reasoning-Questions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8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Completion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Q-PC\AppData\Local\Microsoft\Windows\INetCache\Content.Word\Sample Question of GRE Verb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10" y="2490135"/>
            <a:ext cx="5890790" cy="3453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6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dirty="0"/>
              <a:t>erbal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sentences</a:t>
            </a:r>
          </a:p>
          <a:p>
            <a:endParaRPr lang="en-US" dirty="0"/>
          </a:p>
          <a:p>
            <a:r>
              <a:rPr lang="en-US" dirty="0"/>
              <a:t>Find logic &amp; keywords</a:t>
            </a:r>
          </a:p>
          <a:p>
            <a:endParaRPr lang="en-US" dirty="0"/>
          </a:p>
          <a:p>
            <a:r>
              <a:rPr lang="en-US" dirty="0"/>
              <a:t>Predict the blank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2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 Clauses</a:t>
            </a:r>
          </a:p>
          <a:p>
            <a:r>
              <a:rPr lang="en-US" dirty="0"/>
              <a:t>Unfamiliar Words</a:t>
            </a:r>
          </a:p>
          <a:p>
            <a:r>
              <a:rPr lang="en-US" dirty="0"/>
              <a:t>Duplicated Logic</a:t>
            </a:r>
          </a:p>
          <a:p>
            <a:r>
              <a:rPr lang="en-US" dirty="0"/>
              <a:t>Vague Reference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19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logical keywords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Clauses</a:t>
            </a:r>
          </a:p>
          <a:p>
            <a:r>
              <a:rPr lang="en-US" dirty="0"/>
              <a:t>Adversative</a:t>
            </a:r>
          </a:p>
          <a:p>
            <a:r>
              <a:rPr lang="en-US" dirty="0"/>
              <a:t>Refer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299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Q-PC\AppData\Local\Microsoft\Windows\INetCache\Content.Word\Conceptual overview of text classific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1" y="2490135"/>
            <a:ext cx="7749023" cy="3631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2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Toolkit (NLTK)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_images/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435668"/>
            <a:ext cx="7137356" cy="21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Tokenization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70" y="2444870"/>
            <a:ext cx="5592525" cy="1485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02" y="4104710"/>
            <a:ext cx="6761798" cy="18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Auto-Tags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57700"/>
            <a:ext cx="6799262" cy="2114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85" y="4571821"/>
            <a:ext cx="2922695" cy="16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6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160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方正舒体</vt:lpstr>
      <vt:lpstr>Arial</vt:lpstr>
      <vt:lpstr>Cambria Math</vt:lpstr>
      <vt:lpstr>Garamond</vt:lpstr>
      <vt:lpstr>Times New Roman</vt:lpstr>
      <vt:lpstr>Organic</vt:lpstr>
      <vt:lpstr>End-to-end Tag-based Recommendation System</vt:lpstr>
      <vt:lpstr>Text Completion Question</vt:lpstr>
      <vt:lpstr>Verbal Reasoning</vt:lpstr>
      <vt:lpstr>Difficulty</vt:lpstr>
      <vt:lpstr>Question Tags</vt:lpstr>
      <vt:lpstr>Auto-Tagging</vt:lpstr>
      <vt:lpstr>Nature Language Processing</vt:lpstr>
      <vt:lpstr>Text Tokenization </vt:lpstr>
      <vt:lpstr>Auto-Tags</vt:lpstr>
      <vt:lpstr>User tags</vt:lpstr>
      <vt:lpstr>Cold-start Problem</vt:lpstr>
      <vt:lpstr>Tag-Based Recommend</vt:lpstr>
      <vt:lpstr>Score Function </vt:lpstr>
      <vt:lpstr>Process</vt:lpstr>
      <vt:lpstr>Results</vt:lpstr>
      <vt:lpstr>Thank You &amp;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Tag-based Recommendation System</dc:title>
  <dc:creator>Q Oliver</dc:creator>
  <cp:lastModifiedBy>Q Oliver</cp:lastModifiedBy>
  <cp:revision>8</cp:revision>
  <dcterms:created xsi:type="dcterms:W3CDTF">2017-05-31T05:02:21Z</dcterms:created>
  <dcterms:modified xsi:type="dcterms:W3CDTF">2017-05-31T06:38:12Z</dcterms:modified>
</cp:coreProperties>
</file>