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snapToGrid="0">
      <p:cViewPr varScale="1">
        <p:scale>
          <a:sx n="85" d="100"/>
          <a:sy n="85" d="100"/>
        </p:scale>
        <p:origin x="7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11/19/2024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11/19/2024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0D9329-7719-570B-2E0F-DCE3DE1C591D}"/>
              </a:ext>
            </a:extLst>
          </p:cNvPr>
          <p:cNvSpPr>
            <a:spLocks noGrp="1"/>
          </p:cNvSpPr>
          <p:nvPr>
            <p:ph type="ctrTitle"/>
          </p:nvPr>
        </p:nvSpPr>
        <p:spPr>
          <a:xfrm>
            <a:off x="1467554" y="-143931"/>
            <a:ext cx="7197726" cy="2421464"/>
          </a:xfrm>
        </p:spPr>
        <p:txBody>
          <a:bodyPr/>
          <a:lstStyle/>
          <a:p>
            <a:r>
              <a:rPr lang="es-MX" dirty="0" err="1"/>
              <a:t>Feature</a:t>
            </a:r>
            <a:r>
              <a:rPr lang="es-MX" dirty="0"/>
              <a:t> </a:t>
            </a:r>
            <a:r>
              <a:rPr lang="es-MX" dirty="0" err="1"/>
              <a:t>driven</a:t>
            </a:r>
            <a:r>
              <a:rPr lang="es-MX" dirty="0"/>
              <a:t> </a:t>
            </a:r>
            <a:r>
              <a:rPr lang="es-MX" dirty="0" err="1"/>
              <a:t>development</a:t>
            </a:r>
            <a:r>
              <a:rPr lang="es-MX" dirty="0"/>
              <a:t> (</a:t>
            </a:r>
            <a:r>
              <a:rPr lang="es-MX" dirty="0" err="1"/>
              <a:t>fdd</a:t>
            </a:r>
            <a:r>
              <a:rPr lang="es-MX" dirty="0"/>
              <a:t>)</a:t>
            </a:r>
          </a:p>
        </p:txBody>
      </p:sp>
      <p:sp>
        <p:nvSpPr>
          <p:cNvPr id="3" name="Subtítulo 2">
            <a:extLst>
              <a:ext uri="{FF2B5EF4-FFF2-40B4-BE49-F238E27FC236}">
                <a16:creationId xmlns:a16="http://schemas.microsoft.com/office/drawing/2014/main" id="{03F73DEB-AF5B-07AF-2295-4C578520C2A6}"/>
              </a:ext>
            </a:extLst>
          </p:cNvPr>
          <p:cNvSpPr>
            <a:spLocks noGrp="1"/>
          </p:cNvSpPr>
          <p:nvPr>
            <p:ph type="subTitle" idx="1"/>
          </p:nvPr>
        </p:nvSpPr>
        <p:spPr>
          <a:xfrm>
            <a:off x="984426" y="2952043"/>
            <a:ext cx="7197726" cy="2421464"/>
          </a:xfrm>
        </p:spPr>
        <p:txBody>
          <a:bodyPr>
            <a:normAutofit/>
          </a:bodyPr>
          <a:lstStyle/>
          <a:p>
            <a:r>
              <a:rPr lang="es-MX" dirty="0"/>
              <a:t>Vázquez Maldonado </a:t>
            </a:r>
            <a:r>
              <a:rPr lang="es-MX" dirty="0" err="1"/>
              <a:t>ian</a:t>
            </a:r>
            <a:r>
              <a:rPr lang="es-MX" dirty="0"/>
              <a:t> Alejandro</a:t>
            </a:r>
          </a:p>
          <a:p>
            <a:r>
              <a:rPr lang="es-MX" dirty="0"/>
              <a:t>3amp</a:t>
            </a:r>
          </a:p>
          <a:p>
            <a:r>
              <a:rPr lang="es-MX" dirty="0"/>
              <a:t>Aplica metodologías agiles</a:t>
            </a:r>
          </a:p>
          <a:p>
            <a:r>
              <a:rPr lang="es-MX" dirty="0"/>
              <a:t>Morales de la rosa alma delia</a:t>
            </a:r>
          </a:p>
          <a:p>
            <a:r>
              <a:rPr lang="es-MX" dirty="0"/>
              <a:t>19/Noviembre/2024</a:t>
            </a:r>
          </a:p>
        </p:txBody>
      </p:sp>
    </p:spTree>
    <p:extLst>
      <p:ext uri="{BB962C8B-B14F-4D97-AF65-F5344CB8AC3E}">
        <p14:creationId xmlns:p14="http://schemas.microsoft.com/office/powerpoint/2010/main" val="2161938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CFC67B-ED65-CEB9-2989-6C22C1BE1D67}"/>
              </a:ext>
            </a:extLst>
          </p:cNvPr>
          <p:cNvSpPr>
            <a:spLocks noGrp="1"/>
          </p:cNvSpPr>
          <p:nvPr>
            <p:ph type="title"/>
          </p:nvPr>
        </p:nvSpPr>
        <p:spPr/>
        <p:txBody>
          <a:bodyPr/>
          <a:lstStyle/>
          <a:p>
            <a:r>
              <a:rPr lang="es-MX" dirty="0"/>
              <a:t>Paso 1: recopilación de datos</a:t>
            </a:r>
          </a:p>
        </p:txBody>
      </p:sp>
      <p:sp>
        <p:nvSpPr>
          <p:cNvPr id="3" name="Marcador de contenido 2">
            <a:extLst>
              <a:ext uri="{FF2B5EF4-FFF2-40B4-BE49-F238E27FC236}">
                <a16:creationId xmlns:a16="http://schemas.microsoft.com/office/drawing/2014/main" id="{E62572BA-3DDE-84FA-BA4D-9F9B4A5CBC15}"/>
              </a:ext>
            </a:extLst>
          </p:cNvPr>
          <p:cNvSpPr>
            <a:spLocks noGrp="1"/>
          </p:cNvSpPr>
          <p:nvPr>
            <p:ph idx="1"/>
          </p:nvPr>
        </p:nvSpPr>
        <p:spPr>
          <a:xfrm>
            <a:off x="335845" y="241300"/>
            <a:ext cx="10131425" cy="3649133"/>
          </a:xfrm>
        </p:spPr>
        <p:txBody>
          <a:bodyPr/>
          <a:lstStyle/>
          <a:p>
            <a:r>
              <a:rPr lang="es-MX" dirty="0"/>
              <a:t>Obtener una compresión precisa del contenido y el contexto del proyecto y desarrollar una comprensión clara y compartida del público objetivo y sus necesidades</a:t>
            </a:r>
          </a:p>
        </p:txBody>
      </p:sp>
    </p:spTree>
    <p:extLst>
      <p:ext uri="{BB962C8B-B14F-4D97-AF65-F5344CB8AC3E}">
        <p14:creationId xmlns:p14="http://schemas.microsoft.com/office/powerpoint/2010/main" val="4244465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A107FE-EE93-25A7-0F52-4CC72D26F1DB}"/>
              </a:ext>
            </a:extLst>
          </p:cNvPr>
          <p:cNvSpPr>
            <a:spLocks noGrp="1"/>
          </p:cNvSpPr>
          <p:nvPr>
            <p:ph type="title"/>
          </p:nvPr>
        </p:nvSpPr>
        <p:spPr/>
        <p:txBody>
          <a:bodyPr/>
          <a:lstStyle/>
          <a:p>
            <a:r>
              <a:rPr lang="es-MX" dirty="0"/>
              <a:t>Paso 2: desarrollar y modelo general</a:t>
            </a:r>
          </a:p>
        </p:txBody>
      </p:sp>
      <p:sp>
        <p:nvSpPr>
          <p:cNvPr id="3" name="Marcador de contenido 2">
            <a:extLst>
              <a:ext uri="{FF2B5EF4-FFF2-40B4-BE49-F238E27FC236}">
                <a16:creationId xmlns:a16="http://schemas.microsoft.com/office/drawing/2014/main" id="{017112D3-0C77-B2A5-C07B-C6AB46A6EE03}"/>
              </a:ext>
            </a:extLst>
          </p:cNvPr>
          <p:cNvSpPr>
            <a:spLocks noGrp="1"/>
          </p:cNvSpPr>
          <p:nvPr>
            <p:ph idx="1"/>
          </p:nvPr>
        </p:nvSpPr>
        <p:spPr>
          <a:xfrm>
            <a:off x="279401" y="241300"/>
            <a:ext cx="10131425" cy="3649133"/>
          </a:xfrm>
        </p:spPr>
        <p:txBody>
          <a:bodyPr/>
          <a:lstStyle/>
          <a:p>
            <a:r>
              <a:rPr lang="es-MX" dirty="0"/>
              <a:t>Es cuando se redacta el bosquejo, Utilizando la tesis como guía, el equipo desarrollará modelos de dominio detallados, que luego se fusionarán en un modelo general que actúa como esquema general del sistema. A medida que se desarrolle y el equipo aprenda, se agregarán detalles</a:t>
            </a:r>
          </a:p>
        </p:txBody>
      </p:sp>
    </p:spTree>
    <p:extLst>
      <p:ext uri="{BB962C8B-B14F-4D97-AF65-F5344CB8AC3E}">
        <p14:creationId xmlns:p14="http://schemas.microsoft.com/office/powerpoint/2010/main" val="3632671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2831E9-C8E2-9F1A-BB4C-897424A03354}"/>
              </a:ext>
            </a:extLst>
          </p:cNvPr>
          <p:cNvSpPr>
            <a:spLocks noGrp="1"/>
          </p:cNvSpPr>
          <p:nvPr>
            <p:ph type="title"/>
          </p:nvPr>
        </p:nvSpPr>
        <p:spPr/>
        <p:txBody>
          <a:bodyPr/>
          <a:lstStyle/>
          <a:p>
            <a:r>
              <a:rPr lang="es-MX" dirty="0"/>
              <a:t>Paso 3: crear una lista de </a:t>
            </a:r>
            <a:r>
              <a:rPr lang="es-MX" dirty="0" err="1"/>
              <a:t>caracteristicas</a:t>
            </a:r>
            <a:endParaRPr lang="es-MX" dirty="0"/>
          </a:p>
        </p:txBody>
      </p:sp>
      <p:sp>
        <p:nvSpPr>
          <p:cNvPr id="3" name="Marcador de contenido 2">
            <a:extLst>
              <a:ext uri="{FF2B5EF4-FFF2-40B4-BE49-F238E27FC236}">
                <a16:creationId xmlns:a16="http://schemas.microsoft.com/office/drawing/2014/main" id="{99B40F7E-B8F0-27AE-D602-FC0FD60F3B83}"/>
              </a:ext>
            </a:extLst>
          </p:cNvPr>
          <p:cNvSpPr>
            <a:spLocks noGrp="1"/>
          </p:cNvSpPr>
          <p:nvPr>
            <p:ph idx="1"/>
          </p:nvPr>
        </p:nvSpPr>
        <p:spPr>
          <a:xfrm>
            <a:off x="561623" y="110067"/>
            <a:ext cx="10131425" cy="3649133"/>
          </a:xfrm>
        </p:spPr>
        <p:txBody>
          <a:bodyPr/>
          <a:lstStyle/>
          <a:p>
            <a:r>
              <a:rPr lang="es-MX" dirty="0"/>
              <a:t>Usa la información reunida en el primer paso para elaborar una lista de </a:t>
            </a:r>
            <a:r>
              <a:rPr lang="es-MX" dirty="0" err="1"/>
              <a:t>caracteristicas</a:t>
            </a:r>
            <a:endParaRPr lang="es-MX" dirty="0"/>
          </a:p>
        </p:txBody>
      </p:sp>
    </p:spTree>
    <p:extLst>
      <p:ext uri="{BB962C8B-B14F-4D97-AF65-F5344CB8AC3E}">
        <p14:creationId xmlns:p14="http://schemas.microsoft.com/office/powerpoint/2010/main" val="1095385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951913-9FC0-E891-96C3-E87EBF930468}"/>
              </a:ext>
            </a:extLst>
          </p:cNvPr>
          <p:cNvSpPr>
            <a:spLocks noGrp="1"/>
          </p:cNvSpPr>
          <p:nvPr>
            <p:ph type="title"/>
          </p:nvPr>
        </p:nvSpPr>
        <p:spPr/>
        <p:txBody>
          <a:bodyPr/>
          <a:lstStyle/>
          <a:p>
            <a:r>
              <a:rPr lang="es-MX" dirty="0"/>
              <a:t>Paso 4: plan por </a:t>
            </a:r>
            <a:r>
              <a:rPr lang="es-MX" dirty="0" err="1"/>
              <a:t>caracteristica</a:t>
            </a:r>
            <a:endParaRPr lang="es-MX" dirty="0"/>
          </a:p>
        </p:txBody>
      </p:sp>
      <p:sp>
        <p:nvSpPr>
          <p:cNvPr id="3" name="Marcador de contenido 2">
            <a:extLst>
              <a:ext uri="{FF2B5EF4-FFF2-40B4-BE49-F238E27FC236}">
                <a16:creationId xmlns:a16="http://schemas.microsoft.com/office/drawing/2014/main" id="{199C9508-30D7-0D5C-D281-37D256A990DB}"/>
              </a:ext>
            </a:extLst>
          </p:cNvPr>
          <p:cNvSpPr>
            <a:spLocks noGrp="1"/>
          </p:cNvSpPr>
          <p:nvPr>
            <p:ph idx="1"/>
          </p:nvPr>
        </p:nvSpPr>
        <p:spPr>
          <a:xfrm>
            <a:off x="279401" y="482600"/>
            <a:ext cx="10131425" cy="3649133"/>
          </a:xfrm>
        </p:spPr>
        <p:txBody>
          <a:bodyPr/>
          <a:lstStyle/>
          <a:p>
            <a:r>
              <a:rPr lang="es-MX" dirty="0"/>
              <a:t>Analiza la complejidad de cada característica y planifica las tareas relacionadas con los miembros del equipo, durante esta etapa los miembros deben participar en la evaluación de características teniendo en cuenta la perspectiva de cada etapa de desarrollo</a:t>
            </a:r>
          </a:p>
        </p:txBody>
      </p:sp>
    </p:spTree>
    <p:extLst>
      <p:ext uri="{BB962C8B-B14F-4D97-AF65-F5344CB8AC3E}">
        <p14:creationId xmlns:p14="http://schemas.microsoft.com/office/powerpoint/2010/main" val="1830755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E32FCD-BE5D-7CAE-A2EB-CC944142C6AC}"/>
              </a:ext>
            </a:extLst>
          </p:cNvPr>
          <p:cNvSpPr>
            <a:spLocks noGrp="1"/>
          </p:cNvSpPr>
          <p:nvPr>
            <p:ph type="title"/>
          </p:nvPr>
        </p:nvSpPr>
        <p:spPr/>
        <p:txBody>
          <a:bodyPr/>
          <a:lstStyle/>
          <a:p>
            <a:r>
              <a:rPr lang="es-MX" dirty="0"/>
              <a:t>Paso 5: diseño por característica </a:t>
            </a:r>
          </a:p>
        </p:txBody>
      </p:sp>
      <p:sp>
        <p:nvSpPr>
          <p:cNvPr id="3" name="Marcador de contenido 2">
            <a:extLst>
              <a:ext uri="{FF2B5EF4-FFF2-40B4-BE49-F238E27FC236}">
                <a16:creationId xmlns:a16="http://schemas.microsoft.com/office/drawing/2014/main" id="{92ED2A28-E747-E67B-0BB7-715F98E42BBD}"/>
              </a:ext>
            </a:extLst>
          </p:cNvPr>
          <p:cNvSpPr>
            <a:spLocks noGrp="1"/>
          </p:cNvSpPr>
          <p:nvPr>
            <p:ph idx="1"/>
          </p:nvPr>
        </p:nvSpPr>
        <p:spPr>
          <a:xfrm>
            <a:off x="347134" y="437445"/>
            <a:ext cx="10131425" cy="3649133"/>
          </a:xfrm>
        </p:spPr>
        <p:txBody>
          <a:bodyPr/>
          <a:lstStyle/>
          <a:p>
            <a:r>
              <a:rPr lang="es-MX" b="0" i="0" dirty="0">
                <a:effectLst/>
              </a:rPr>
              <a:t>Un programador jefe determinará la característica que se diseñará y creará. Asimismo, determinará los propietarios de las clases y los equipos de funciones involucrados, mientras define las prioridades de las funciones. Parte del grupo podría estar trabajando en diseño técnico, mientras que otros trabajan en el marco</a:t>
            </a:r>
            <a:endParaRPr lang="es-MX" dirty="0"/>
          </a:p>
        </p:txBody>
      </p:sp>
    </p:spTree>
    <p:extLst>
      <p:ext uri="{BB962C8B-B14F-4D97-AF65-F5344CB8AC3E}">
        <p14:creationId xmlns:p14="http://schemas.microsoft.com/office/powerpoint/2010/main" val="3731545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2049C3-A52E-5363-7536-5C829ABC2A5E}"/>
              </a:ext>
            </a:extLst>
          </p:cNvPr>
          <p:cNvSpPr>
            <a:spLocks noGrp="1"/>
          </p:cNvSpPr>
          <p:nvPr>
            <p:ph type="title"/>
          </p:nvPr>
        </p:nvSpPr>
        <p:spPr/>
        <p:txBody>
          <a:bodyPr/>
          <a:lstStyle/>
          <a:p>
            <a:r>
              <a:rPr lang="es-MX" dirty="0"/>
              <a:t>Paso 6: construir por </a:t>
            </a:r>
            <a:r>
              <a:rPr lang="es-MX" dirty="0" err="1"/>
              <a:t>caracteristica</a:t>
            </a:r>
            <a:endParaRPr lang="es-MX" dirty="0"/>
          </a:p>
        </p:txBody>
      </p:sp>
      <p:sp>
        <p:nvSpPr>
          <p:cNvPr id="3" name="Marcador de contenido 2">
            <a:extLst>
              <a:ext uri="{FF2B5EF4-FFF2-40B4-BE49-F238E27FC236}">
                <a16:creationId xmlns:a16="http://schemas.microsoft.com/office/drawing/2014/main" id="{6AF39159-BD1D-53B9-BE92-47A6C88477B9}"/>
              </a:ext>
            </a:extLst>
          </p:cNvPr>
          <p:cNvSpPr>
            <a:spLocks noGrp="1"/>
          </p:cNvSpPr>
          <p:nvPr>
            <p:ph idx="1"/>
          </p:nvPr>
        </p:nvSpPr>
        <p:spPr>
          <a:xfrm>
            <a:off x="381001" y="697089"/>
            <a:ext cx="10131425" cy="3649133"/>
          </a:xfrm>
        </p:spPr>
        <p:txBody>
          <a:bodyPr/>
          <a:lstStyle/>
          <a:p>
            <a:r>
              <a:rPr lang="es-MX" b="0" i="0" dirty="0">
                <a:effectLst/>
              </a:rPr>
              <a:t>Este paso implementa todos los elementos necesarios que respaldarán el diseño. Aquí, se construyen interfaces de usuario, al igual que los componentes detallados en el diseño técnico, y se crea un prototipo de función. La unidad se prueba, inspecciona y aprueba, luego la característica completa puede promoverse a la construcción principal. Cualquier característica que requiera más tiempo que dos semanas para diseñar y construir se divide en características hasta que cumpla con la regla de las dos semanas.</a:t>
            </a:r>
            <a:endParaRPr lang="es-MX" dirty="0"/>
          </a:p>
        </p:txBody>
      </p:sp>
    </p:spTree>
    <p:extLst>
      <p:ext uri="{BB962C8B-B14F-4D97-AF65-F5344CB8AC3E}">
        <p14:creationId xmlns:p14="http://schemas.microsoft.com/office/powerpoint/2010/main" val="7040562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TM03457452[[fn=Celestial]]</Template>
  <TotalTime>31</TotalTime>
  <Words>330</Words>
  <Application>Microsoft Office PowerPoint</Application>
  <PresentationFormat>Panorámica</PresentationFormat>
  <Paragraphs>18</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Calibri</vt:lpstr>
      <vt:lpstr>Calibri Light</vt:lpstr>
      <vt:lpstr>Celestial</vt:lpstr>
      <vt:lpstr>Feature driven development (fdd)</vt:lpstr>
      <vt:lpstr>Paso 1: recopilación de datos</vt:lpstr>
      <vt:lpstr>Paso 2: desarrollar y modelo general</vt:lpstr>
      <vt:lpstr>Paso 3: crear una lista de caracteristicas</vt:lpstr>
      <vt:lpstr>Paso 4: plan por caracteristica</vt:lpstr>
      <vt:lpstr>Paso 5: diseño por característica </vt:lpstr>
      <vt:lpstr>Paso 6: construir por caracteristica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Programacion</dc:creator>
  <cp:lastModifiedBy>Programacion</cp:lastModifiedBy>
  <cp:revision>1</cp:revision>
  <dcterms:created xsi:type="dcterms:W3CDTF">2024-11-19T18:21:57Z</dcterms:created>
  <dcterms:modified xsi:type="dcterms:W3CDTF">2024-11-19T18:53:06Z</dcterms:modified>
</cp:coreProperties>
</file>