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409" r:id="rId5"/>
    <p:sldId id="41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5.png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65350" y="400050"/>
            <a:ext cx="7861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SITL</a:t>
            </a:r>
            <a:r>
              <a:rPr lang="zh-CN" altLang="en-US" sz="4000" b="1"/>
              <a:t>模式（单一</a:t>
            </a:r>
            <a:r>
              <a:rPr lang="en-US" altLang="zh-CN" sz="4000" b="1"/>
              <a:t>PX4_instance)</a:t>
            </a:r>
            <a:endParaRPr lang="en-US" altLang="zh-CN" sz="4000" b="1"/>
          </a:p>
        </p:txBody>
      </p:sp>
      <p:sp>
        <p:nvSpPr>
          <p:cNvPr id="6" name="圆角矩形 5"/>
          <p:cNvSpPr/>
          <p:nvPr/>
        </p:nvSpPr>
        <p:spPr>
          <a:xfrm>
            <a:off x="582295" y="1233805"/>
            <a:ext cx="4187825" cy="53225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304925" y="1344295"/>
            <a:ext cx="2741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PX4 on SITL</a:t>
            </a:r>
            <a:endParaRPr lang="en-US" altLang="zh-CN" b="1"/>
          </a:p>
        </p:txBody>
      </p:sp>
      <p:sp>
        <p:nvSpPr>
          <p:cNvPr id="8" name="圆角矩形 7"/>
          <p:cNvSpPr/>
          <p:nvPr/>
        </p:nvSpPr>
        <p:spPr>
          <a:xfrm>
            <a:off x="788670" y="1795145"/>
            <a:ext cx="2580005" cy="50673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214120" y="1830705"/>
            <a:ext cx="188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MAVLink</a:t>
            </a:r>
            <a:endParaRPr lang="en-US" altLang="zh-CN" b="1"/>
          </a:p>
        </p:txBody>
      </p:sp>
      <p:sp>
        <p:nvSpPr>
          <p:cNvPr id="11" name="圆角矩形 10"/>
          <p:cNvSpPr/>
          <p:nvPr/>
        </p:nvSpPr>
        <p:spPr>
          <a:xfrm>
            <a:off x="4187825" y="1766570"/>
            <a:ext cx="300990" cy="36550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 rot="10800000">
            <a:off x="4108450" y="2355215"/>
            <a:ext cx="459740" cy="17773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UDP</a:t>
            </a:r>
            <a:endParaRPr lang="en-US" altLang="zh-CN" b="1"/>
          </a:p>
        </p:txBody>
      </p:sp>
      <p:sp>
        <p:nvSpPr>
          <p:cNvPr id="13" name="圆角矩形 12"/>
          <p:cNvSpPr/>
          <p:nvPr/>
        </p:nvSpPr>
        <p:spPr>
          <a:xfrm>
            <a:off x="857250" y="5773420"/>
            <a:ext cx="2744470" cy="46863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943610" y="5773420"/>
            <a:ext cx="255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Simulator_MAVLink</a:t>
            </a:r>
            <a:endParaRPr lang="en-US" altLang="zh-CN" b="1"/>
          </a:p>
        </p:txBody>
      </p:sp>
      <p:sp>
        <p:nvSpPr>
          <p:cNvPr id="17" name="圆角矩形 16"/>
          <p:cNvSpPr/>
          <p:nvPr/>
        </p:nvSpPr>
        <p:spPr>
          <a:xfrm>
            <a:off x="7181850" y="1078865"/>
            <a:ext cx="4759325" cy="242062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b="1"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207885" y="3599180"/>
            <a:ext cx="4822825" cy="28111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b="1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67065" y="1157605"/>
            <a:ext cx="250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QGroundControl</a:t>
            </a:r>
            <a:endParaRPr lang="en-US" altLang="zh-CN" b="1"/>
          </a:p>
        </p:txBody>
      </p:sp>
      <p:sp>
        <p:nvSpPr>
          <p:cNvPr id="20" name="圆角矩形 19"/>
          <p:cNvSpPr/>
          <p:nvPr/>
        </p:nvSpPr>
        <p:spPr>
          <a:xfrm>
            <a:off x="7295515" y="3874770"/>
            <a:ext cx="300990" cy="6381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7216140" y="3874770"/>
            <a:ext cx="459740" cy="636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UDP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7261225" y="2713990"/>
            <a:ext cx="300990" cy="6381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 rot="10800000">
            <a:off x="7181850" y="2713990"/>
            <a:ext cx="459740" cy="636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UDP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8232140" y="3642360"/>
            <a:ext cx="2500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/>
              <a:t>AirSim</a:t>
            </a:r>
            <a:endParaRPr lang="zh-CN" altLang="en-US" sz="1600" b="1"/>
          </a:p>
        </p:txBody>
      </p:sp>
      <p:sp>
        <p:nvSpPr>
          <p:cNvPr id="37" name="圆角矩形 36"/>
          <p:cNvSpPr/>
          <p:nvPr/>
        </p:nvSpPr>
        <p:spPr>
          <a:xfrm>
            <a:off x="7317740" y="4659630"/>
            <a:ext cx="300990" cy="15982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38" name="文本框 37"/>
          <p:cNvSpPr txBox="1"/>
          <p:nvPr/>
        </p:nvSpPr>
        <p:spPr>
          <a:xfrm rot="10800000">
            <a:off x="7238365" y="5187950"/>
            <a:ext cx="459740" cy="835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TCP</a:t>
            </a:r>
            <a:endParaRPr lang="en-US" altLang="zh-CN" b="1"/>
          </a:p>
        </p:txBody>
      </p:sp>
      <p:sp>
        <p:nvSpPr>
          <p:cNvPr id="39" name="圆角矩形 38"/>
          <p:cNvSpPr/>
          <p:nvPr/>
        </p:nvSpPr>
        <p:spPr>
          <a:xfrm>
            <a:off x="4200525" y="5635625"/>
            <a:ext cx="300990" cy="6381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40" name="文本框 39"/>
          <p:cNvSpPr txBox="1"/>
          <p:nvPr/>
        </p:nvSpPr>
        <p:spPr>
          <a:xfrm rot="10800000">
            <a:off x="4121150" y="5635625"/>
            <a:ext cx="459740" cy="636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b="1"/>
              <a:t>TCP</a:t>
            </a:r>
            <a:endParaRPr lang="en-US" altLang="zh-CN" b="1"/>
          </a:p>
        </p:txBody>
      </p:sp>
      <p:cxnSp>
        <p:nvCxnSpPr>
          <p:cNvPr id="42" name="肘形连接符 41"/>
          <p:cNvCxnSpPr/>
          <p:nvPr/>
        </p:nvCxnSpPr>
        <p:spPr>
          <a:xfrm>
            <a:off x="3559175" y="1887855"/>
            <a:ext cx="4203700" cy="947420"/>
          </a:xfrm>
          <a:prstGeom prst="bentConnector3">
            <a:avLst>
              <a:gd name="adj1" fmla="val 55271"/>
            </a:avLst>
          </a:prstGeom>
          <a:ln w="25400"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800475" y="2080895"/>
            <a:ext cx="13335" cy="21005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806190" y="4171315"/>
            <a:ext cx="4097020" cy="1016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604895" y="5999480"/>
            <a:ext cx="4087495" cy="10985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54670" y="4026535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217535" y="4090035"/>
            <a:ext cx="1515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simulator APIs</a:t>
            </a:r>
            <a:endParaRPr lang="en-US" altLang="zh-CN" sz="1600"/>
          </a:p>
        </p:txBody>
      </p:sp>
      <p:sp>
        <p:nvSpPr>
          <p:cNvPr id="52" name="文本框 51"/>
          <p:cNvSpPr txBox="1"/>
          <p:nvPr/>
        </p:nvSpPr>
        <p:spPr>
          <a:xfrm>
            <a:off x="4770120" y="1889760"/>
            <a:ext cx="113220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18570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70120" y="436880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14580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70120" y="5996940"/>
            <a:ext cx="12014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random port 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1865" y="251714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14550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031865" y="380365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14540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6945" y="523240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TCP 4560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47920" y="1178560"/>
            <a:ext cx="202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C00000"/>
                </a:solidFill>
              </a:rPr>
              <a:t>MAVLink </a:t>
            </a:r>
            <a:endParaRPr lang="en-US" altLang="zh-CN" b="1">
              <a:solidFill>
                <a:srgbClr val="C00000"/>
              </a:solidFill>
            </a:endParaRPr>
          </a:p>
          <a:p>
            <a:pPr algn="ctr"/>
            <a:r>
              <a:rPr lang="en-US" altLang="zh-CN" b="1">
                <a:solidFill>
                  <a:srgbClr val="C00000"/>
                </a:solidFill>
              </a:rPr>
              <a:t>Communication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971540" y="3599180"/>
            <a:ext cx="11950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Desired state</a:t>
            </a:r>
            <a:endParaRPr lang="en-US" altLang="zh-CN" sz="1200" b="1"/>
          </a:p>
        </p:txBody>
      </p:sp>
      <p:cxnSp>
        <p:nvCxnSpPr>
          <p:cNvPr id="72" name="直接连接符 71"/>
          <p:cNvCxnSpPr/>
          <p:nvPr/>
        </p:nvCxnSpPr>
        <p:spPr>
          <a:xfrm>
            <a:off x="3695700" y="2292985"/>
            <a:ext cx="0" cy="20288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3670935" y="4326255"/>
            <a:ext cx="4091940" cy="3556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3383915" y="2072005"/>
            <a:ext cx="422275" cy="1079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3373755" y="2273300"/>
            <a:ext cx="291465" cy="101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736465" y="4564380"/>
            <a:ext cx="146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Estimated</a:t>
            </a:r>
            <a:r>
              <a:rPr lang="en-US" altLang="zh-CN" sz="1200" b="1"/>
              <a:t> state</a:t>
            </a:r>
            <a:endParaRPr lang="en-US" altLang="zh-CN" sz="1200" b="1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3604895" y="5421630"/>
            <a:ext cx="4398645" cy="44259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8169910" y="5135245"/>
            <a:ext cx="1626870" cy="485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305800" y="5217160"/>
            <a:ext cx="1515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Sensor Models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5902325" y="4971415"/>
            <a:ext cx="1203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Sensor data</a:t>
            </a:r>
            <a:endParaRPr lang="en-US" altLang="zh-CN" sz="1200" b="1"/>
          </a:p>
        </p:txBody>
      </p:sp>
      <p:sp>
        <p:nvSpPr>
          <p:cNvPr id="81" name="圆角矩形 80"/>
          <p:cNvSpPr/>
          <p:nvPr/>
        </p:nvSpPr>
        <p:spPr>
          <a:xfrm>
            <a:off x="8186420" y="5864225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354695" y="5935980"/>
            <a:ext cx="1515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Vehicle Model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4736465" y="6242685"/>
            <a:ext cx="1394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Actuator control</a:t>
            </a:r>
            <a:endParaRPr lang="en-US" altLang="zh-CN" sz="1200" b="1"/>
          </a:p>
        </p:txBody>
      </p:sp>
      <p:cxnSp>
        <p:nvCxnSpPr>
          <p:cNvPr id="84" name="直接箭头连接符 83"/>
          <p:cNvCxnSpPr>
            <a:stCxn id="78" idx="0"/>
            <a:endCxn id="49" idx="2"/>
          </p:cNvCxnSpPr>
          <p:nvPr/>
        </p:nvCxnSpPr>
        <p:spPr>
          <a:xfrm flipH="1" flipV="1">
            <a:off x="8977630" y="4511675"/>
            <a:ext cx="15240" cy="6235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 rot="5400000">
            <a:off x="8368030" y="4593590"/>
            <a:ext cx="73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Sensor data</a:t>
            </a:r>
            <a:endParaRPr lang="en-US" altLang="zh-CN" sz="1200" b="1"/>
          </a:p>
        </p:txBody>
      </p:sp>
      <p:sp>
        <p:nvSpPr>
          <p:cNvPr id="86" name="圆角矩形 85"/>
          <p:cNvSpPr/>
          <p:nvPr/>
        </p:nvSpPr>
        <p:spPr>
          <a:xfrm>
            <a:off x="10215245" y="5854700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0281920" y="5843905"/>
            <a:ext cx="1515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Environment Models</a:t>
            </a:r>
            <a:endParaRPr lang="en-US" altLang="zh-CN" sz="1400"/>
          </a:p>
        </p:txBody>
      </p:sp>
      <p:sp>
        <p:nvSpPr>
          <p:cNvPr id="89" name="圆角矩形 88"/>
          <p:cNvSpPr/>
          <p:nvPr/>
        </p:nvSpPr>
        <p:spPr>
          <a:xfrm>
            <a:off x="10215245" y="5125720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10342245" y="5199380"/>
            <a:ext cx="1515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Physisc Engine</a:t>
            </a:r>
            <a:endParaRPr lang="en-US" altLang="zh-CN" sz="1400"/>
          </a:p>
        </p:txBody>
      </p:sp>
      <p:sp>
        <p:nvSpPr>
          <p:cNvPr id="92" name="圆角矩形 91"/>
          <p:cNvSpPr/>
          <p:nvPr/>
        </p:nvSpPr>
        <p:spPr>
          <a:xfrm>
            <a:off x="10231120" y="4027170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10354945" y="4116705"/>
            <a:ext cx="1515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Rending Engine</a:t>
            </a:r>
            <a:endParaRPr lang="en-US" altLang="zh-CN" sz="1400"/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9821545" y="5547360"/>
            <a:ext cx="391795" cy="3911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7" idx="0"/>
            <a:endCxn id="89" idx="2"/>
          </p:cNvCxnSpPr>
          <p:nvPr/>
        </p:nvCxnSpPr>
        <p:spPr>
          <a:xfrm flipH="1" flipV="1">
            <a:off x="11028680" y="5610860"/>
            <a:ext cx="11430" cy="2330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2" idx="1"/>
            <a:endCxn id="49" idx="3"/>
          </p:cNvCxnSpPr>
          <p:nvPr/>
        </p:nvCxnSpPr>
        <p:spPr>
          <a:xfrm flipH="1" flipV="1">
            <a:off x="9781540" y="4269105"/>
            <a:ext cx="449580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 flipV="1">
            <a:off x="9821545" y="5366385"/>
            <a:ext cx="393700" cy="25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92" idx="2"/>
          </p:cNvCxnSpPr>
          <p:nvPr/>
        </p:nvCxnSpPr>
        <p:spPr>
          <a:xfrm flipH="1" flipV="1">
            <a:off x="11044555" y="4512310"/>
            <a:ext cx="17780" cy="601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7712075" y="3630930"/>
            <a:ext cx="300990" cy="2641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1" name="文本框 100"/>
          <p:cNvSpPr txBox="1"/>
          <p:nvPr/>
        </p:nvSpPr>
        <p:spPr>
          <a:xfrm rot="16200000">
            <a:off x="6765925" y="4808220"/>
            <a:ext cx="223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MAVLink</a:t>
            </a:r>
            <a:endParaRPr lang="en-US" altLang="zh-CN" b="1"/>
          </a:p>
        </p:txBody>
      </p:sp>
      <p:cxnSp>
        <p:nvCxnSpPr>
          <p:cNvPr id="102" name="直接箭头连接符 101"/>
          <p:cNvCxnSpPr/>
          <p:nvPr/>
        </p:nvCxnSpPr>
        <p:spPr>
          <a:xfrm flipH="1" flipV="1">
            <a:off x="7961630" y="5394960"/>
            <a:ext cx="308610" cy="10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8003540" y="6109335"/>
            <a:ext cx="257175" cy="82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7923530" y="4187825"/>
            <a:ext cx="308610" cy="10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948930" y="4313555"/>
            <a:ext cx="257175" cy="82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角矩形 105"/>
          <p:cNvSpPr/>
          <p:nvPr/>
        </p:nvSpPr>
        <p:spPr>
          <a:xfrm rot="16200000">
            <a:off x="183515" y="3568065"/>
            <a:ext cx="1626870" cy="485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 rot="16200000">
            <a:off x="252730" y="3549650"/>
            <a:ext cx="1515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uORB</a:t>
            </a:r>
            <a:endParaRPr lang="en-US" altLang="zh-CN" sz="1400"/>
          </a:p>
          <a:p>
            <a:pPr algn="ctr"/>
            <a:r>
              <a:rPr lang="en-US" altLang="zh-CN" sz="1400"/>
              <a:t>(Message Bus)</a:t>
            </a:r>
            <a:endParaRPr lang="en-US" altLang="zh-CN" sz="1400"/>
          </a:p>
        </p:txBody>
      </p:sp>
      <p:sp>
        <p:nvSpPr>
          <p:cNvPr id="110" name="圆角矩形 109"/>
          <p:cNvSpPr/>
          <p:nvPr/>
        </p:nvSpPr>
        <p:spPr>
          <a:xfrm rot="16200000">
            <a:off x="1117600" y="4815840"/>
            <a:ext cx="1188085" cy="4025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 rot="16200000">
            <a:off x="1292860" y="4833620"/>
            <a:ext cx="836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Sensor</a:t>
            </a:r>
            <a:endParaRPr lang="en-US" altLang="zh-CN" sz="1400"/>
          </a:p>
        </p:txBody>
      </p:sp>
      <p:sp>
        <p:nvSpPr>
          <p:cNvPr id="113" name="圆角矩形 112"/>
          <p:cNvSpPr/>
          <p:nvPr/>
        </p:nvSpPr>
        <p:spPr>
          <a:xfrm rot="16200000">
            <a:off x="1879600" y="4819650"/>
            <a:ext cx="118681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 rot="16200000">
            <a:off x="1945005" y="4849495"/>
            <a:ext cx="1090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 Estimator</a:t>
            </a:r>
            <a:endParaRPr lang="en-US" altLang="zh-CN" sz="1400"/>
          </a:p>
        </p:txBody>
      </p:sp>
      <p:cxnSp>
        <p:nvCxnSpPr>
          <p:cNvPr id="120" name="直接箭头连接符 119"/>
          <p:cNvCxnSpPr/>
          <p:nvPr/>
        </p:nvCxnSpPr>
        <p:spPr>
          <a:xfrm flipV="1">
            <a:off x="1928495" y="5095240"/>
            <a:ext cx="33464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H="1" flipV="1">
            <a:off x="1929130" y="3204210"/>
            <a:ext cx="370205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943610" y="2560320"/>
            <a:ext cx="1016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93115" y="2630805"/>
            <a:ext cx="160655" cy="16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V="1">
            <a:off x="953770" y="2620645"/>
            <a:ext cx="130175" cy="16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 rot="10800000" flipV="1">
            <a:off x="953770" y="4624070"/>
            <a:ext cx="10160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rot="10800000" flipV="1">
            <a:off x="803275" y="4806315"/>
            <a:ext cx="160655" cy="16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rot="10800000">
            <a:off x="963930" y="4796155"/>
            <a:ext cx="130175" cy="160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圆角矩形 131"/>
          <p:cNvSpPr/>
          <p:nvPr/>
        </p:nvSpPr>
        <p:spPr>
          <a:xfrm rot="16200000">
            <a:off x="2576830" y="4829175"/>
            <a:ext cx="1186815" cy="396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 rot="16200000">
            <a:off x="2614930" y="4881245"/>
            <a:ext cx="1090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 Controller</a:t>
            </a:r>
            <a:endParaRPr lang="en-US" altLang="zh-CN" sz="1400"/>
          </a:p>
        </p:txBody>
      </p:sp>
      <p:cxnSp>
        <p:nvCxnSpPr>
          <p:cNvPr id="134" name="直接箭头连接符 133"/>
          <p:cNvCxnSpPr/>
          <p:nvPr/>
        </p:nvCxnSpPr>
        <p:spPr>
          <a:xfrm flipV="1">
            <a:off x="2665095" y="5098415"/>
            <a:ext cx="334645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 rot="16200000">
            <a:off x="1166495" y="3145790"/>
            <a:ext cx="1077595" cy="4025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 rot="16200000">
            <a:off x="1242060" y="3194050"/>
            <a:ext cx="925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Actuator</a:t>
            </a:r>
            <a:endParaRPr lang="en-US" altLang="zh-CN" sz="1400"/>
          </a:p>
        </p:txBody>
      </p:sp>
      <p:sp>
        <p:nvSpPr>
          <p:cNvPr id="137" name="圆角矩形 136"/>
          <p:cNvSpPr/>
          <p:nvPr/>
        </p:nvSpPr>
        <p:spPr>
          <a:xfrm rot="16200000">
            <a:off x="1961515" y="3126740"/>
            <a:ext cx="1077595" cy="4025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 rot="16200000">
            <a:off x="2026285" y="3216275"/>
            <a:ext cx="925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Mixer</a:t>
            </a:r>
            <a:endParaRPr lang="en-US" altLang="zh-CN" sz="1400"/>
          </a:p>
        </p:txBody>
      </p:sp>
      <p:sp>
        <p:nvSpPr>
          <p:cNvPr id="139" name="圆角矩形 138"/>
          <p:cNvSpPr/>
          <p:nvPr/>
        </p:nvSpPr>
        <p:spPr>
          <a:xfrm rot="16200000">
            <a:off x="2508885" y="2973705"/>
            <a:ext cx="1399540" cy="4025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文本框 139"/>
          <p:cNvSpPr txBox="1"/>
          <p:nvPr/>
        </p:nvSpPr>
        <p:spPr>
          <a:xfrm rot="16200000">
            <a:off x="2431415" y="2861310"/>
            <a:ext cx="1553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Commaders &amp; Navigator</a:t>
            </a:r>
            <a:endParaRPr lang="en-US" altLang="zh-CN" sz="1400"/>
          </a:p>
        </p:txBody>
      </p:sp>
      <p:cxnSp>
        <p:nvCxnSpPr>
          <p:cNvPr id="141" name="直接箭头连接符 140"/>
          <p:cNvCxnSpPr>
            <a:endCxn id="138" idx="1"/>
          </p:cNvCxnSpPr>
          <p:nvPr/>
        </p:nvCxnSpPr>
        <p:spPr>
          <a:xfrm flipH="1" flipV="1">
            <a:off x="2489200" y="3832860"/>
            <a:ext cx="623570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3217545" y="3856355"/>
            <a:ext cx="15875" cy="5861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7753350" y="1157605"/>
            <a:ext cx="300990" cy="22713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44" name="文本框 143"/>
          <p:cNvSpPr txBox="1"/>
          <p:nvPr/>
        </p:nvSpPr>
        <p:spPr>
          <a:xfrm rot="16200000">
            <a:off x="6807200" y="1982470"/>
            <a:ext cx="223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MAVLink</a:t>
            </a:r>
            <a:endParaRPr lang="en-US" altLang="zh-CN" b="1"/>
          </a:p>
        </p:txBody>
      </p:sp>
      <p:sp>
        <p:nvSpPr>
          <p:cNvPr id="145" name="圆角矩形 144"/>
          <p:cNvSpPr/>
          <p:nvPr/>
        </p:nvSpPr>
        <p:spPr>
          <a:xfrm rot="5400000">
            <a:off x="10589260" y="2168525"/>
            <a:ext cx="2221230" cy="2413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46" name="文本框 145"/>
          <p:cNvSpPr txBox="1"/>
          <p:nvPr/>
        </p:nvSpPr>
        <p:spPr>
          <a:xfrm rot="5400000">
            <a:off x="10660380" y="2096135"/>
            <a:ext cx="20612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/>
              <a:t>UI(qml)</a:t>
            </a:r>
            <a:endParaRPr lang="en-US" altLang="zh-CN" sz="1600" b="1"/>
          </a:p>
        </p:txBody>
      </p:sp>
      <p:sp>
        <p:nvSpPr>
          <p:cNvPr id="147" name="圆角矩形 146"/>
          <p:cNvSpPr/>
          <p:nvPr/>
        </p:nvSpPr>
        <p:spPr>
          <a:xfrm>
            <a:off x="8206105" y="1525905"/>
            <a:ext cx="1626870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8156575" y="1623060"/>
            <a:ext cx="17265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MultiVehicleManager</a:t>
            </a:r>
            <a:endParaRPr lang="en-US" altLang="zh-CN" sz="1300"/>
          </a:p>
        </p:txBody>
      </p:sp>
      <p:sp>
        <p:nvSpPr>
          <p:cNvPr id="149" name="圆角矩形 148"/>
          <p:cNvSpPr/>
          <p:nvPr/>
        </p:nvSpPr>
        <p:spPr>
          <a:xfrm>
            <a:off x="8217535" y="2092325"/>
            <a:ext cx="1376045" cy="4114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/>
        </p:nvSpPr>
        <p:spPr>
          <a:xfrm>
            <a:off x="8293100" y="2129790"/>
            <a:ext cx="1224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Vehicle</a:t>
            </a:r>
            <a:endParaRPr lang="en-US" altLang="zh-CN" sz="1600"/>
          </a:p>
        </p:txBody>
      </p:sp>
      <p:sp>
        <p:nvSpPr>
          <p:cNvPr id="151" name="圆角矩形 150"/>
          <p:cNvSpPr/>
          <p:nvPr/>
        </p:nvSpPr>
        <p:spPr>
          <a:xfrm>
            <a:off x="10027285" y="2092325"/>
            <a:ext cx="1376045" cy="382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0027285" y="2117725"/>
            <a:ext cx="13754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FirmwarePlugin</a:t>
            </a:r>
            <a:endParaRPr lang="en-US" altLang="zh-CN" sz="1300"/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8034020" y="1731010"/>
            <a:ext cx="210185" cy="35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 flipH="1" flipV="1">
            <a:off x="8013065" y="2292985"/>
            <a:ext cx="308610" cy="107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 flipH="1">
            <a:off x="8973820" y="1889760"/>
            <a:ext cx="3810" cy="2978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49" idx="3"/>
          </p:cNvCxnSpPr>
          <p:nvPr/>
        </p:nvCxnSpPr>
        <p:spPr>
          <a:xfrm flipH="1" flipV="1">
            <a:off x="9593580" y="2298065"/>
            <a:ext cx="448310" cy="1651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/>
        </p:nvSpPr>
        <p:spPr>
          <a:xfrm>
            <a:off x="8217535" y="2808605"/>
            <a:ext cx="1376045" cy="3822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8194040" y="2835275"/>
            <a:ext cx="146367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/>
              <a:t>MissionManager</a:t>
            </a:r>
            <a:endParaRPr lang="en-US" altLang="zh-CN" sz="1300"/>
          </a:p>
        </p:txBody>
      </p:sp>
      <p:cxnSp>
        <p:nvCxnSpPr>
          <p:cNvPr id="159" name="直接箭头连接符 158"/>
          <p:cNvCxnSpPr>
            <a:endCxn id="150" idx="2"/>
          </p:cNvCxnSpPr>
          <p:nvPr/>
        </p:nvCxnSpPr>
        <p:spPr>
          <a:xfrm flipV="1">
            <a:off x="8897620" y="2466975"/>
            <a:ext cx="8255" cy="3086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0620" y="1916430"/>
            <a:ext cx="2218055" cy="899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124200"/>
            <a:ext cx="1386205" cy="1430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635" y="3103245"/>
            <a:ext cx="1314450" cy="1143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25330" y="4306570"/>
            <a:ext cx="1369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/>
              <a:t>AirSim+UE4</a:t>
            </a:r>
            <a:endParaRPr lang="en-US" altLang="zh-CN" sz="1600" b="1"/>
          </a:p>
        </p:txBody>
      </p:sp>
      <p:sp>
        <p:nvSpPr>
          <p:cNvPr id="3" name="文本框 2"/>
          <p:cNvSpPr txBox="1"/>
          <p:nvPr/>
        </p:nvSpPr>
        <p:spPr>
          <a:xfrm>
            <a:off x="2813050" y="751840"/>
            <a:ext cx="79317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/>
              <a:t>SITL</a:t>
            </a:r>
            <a:r>
              <a:rPr lang="zh-CN" altLang="en-US" sz="4000" b="1"/>
              <a:t>模式（多</a:t>
            </a:r>
            <a:r>
              <a:rPr lang="en-US" altLang="zh-CN" sz="4000" b="1"/>
              <a:t>PX4 instances</a:t>
            </a:r>
            <a:r>
              <a:rPr lang="zh-CN" altLang="en-US" sz="4000" b="1"/>
              <a:t>）</a:t>
            </a:r>
            <a:endParaRPr lang="zh-CN" altLang="en-US" sz="4000" b="1"/>
          </a:p>
        </p:txBody>
      </p:sp>
      <p:sp>
        <p:nvSpPr>
          <p:cNvPr id="9" name="文本框 8"/>
          <p:cNvSpPr txBox="1"/>
          <p:nvPr/>
        </p:nvSpPr>
        <p:spPr>
          <a:xfrm>
            <a:off x="5466080" y="2985770"/>
            <a:ext cx="859790" cy="625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4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0620" y="5438775"/>
            <a:ext cx="2218055" cy="8997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695" y="3653155"/>
            <a:ext cx="2218055" cy="8997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515610" y="4683125"/>
            <a:ext cx="859790" cy="6254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440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en-US" altLang="zh-CN" sz="4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25695" y="325374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4" idx="1"/>
          </p:cNvCxnSpPr>
          <p:nvPr/>
        </p:nvCxnSpPr>
        <p:spPr>
          <a:xfrm flipH="1">
            <a:off x="2680970" y="2376170"/>
            <a:ext cx="2279650" cy="887095"/>
          </a:xfrm>
          <a:prstGeom prst="straightConnector1">
            <a:avLst/>
          </a:prstGeom>
          <a:ln w="25400">
            <a:solidFill>
              <a:schemeClr val="accent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731135" y="4006850"/>
            <a:ext cx="2139315" cy="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01290" y="4538980"/>
            <a:ext cx="2169160" cy="151638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</p:cNvCxnSpPr>
          <p:nvPr/>
        </p:nvCxnSpPr>
        <p:spPr>
          <a:xfrm>
            <a:off x="7178675" y="2376170"/>
            <a:ext cx="2432050" cy="876935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3"/>
          </p:cNvCxnSpPr>
          <p:nvPr/>
        </p:nvCxnSpPr>
        <p:spPr>
          <a:xfrm>
            <a:off x="7143750" y="4112895"/>
            <a:ext cx="2466975" cy="381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</p:cNvCxnSpPr>
          <p:nvPr/>
        </p:nvCxnSpPr>
        <p:spPr>
          <a:xfrm flipV="1">
            <a:off x="7178675" y="4588510"/>
            <a:ext cx="2321560" cy="1310005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04235" y="2366645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28" name="文本框 27"/>
          <p:cNvSpPr txBox="1"/>
          <p:nvPr/>
        </p:nvSpPr>
        <p:spPr>
          <a:xfrm>
            <a:off x="3535045" y="3593465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29" name="文本框 28"/>
          <p:cNvSpPr txBox="1"/>
          <p:nvPr/>
        </p:nvSpPr>
        <p:spPr>
          <a:xfrm>
            <a:off x="3404235" y="4650740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30" name="文本框 29"/>
          <p:cNvSpPr txBox="1"/>
          <p:nvPr/>
        </p:nvSpPr>
        <p:spPr>
          <a:xfrm>
            <a:off x="4960620" y="154813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05070" y="501904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n</a:t>
            </a:r>
            <a:r>
              <a:rPr lang="zh-CN" altLang="en-US"/>
              <a:t>个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61530" y="2503170"/>
            <a:ext cx="2432050" cy="87693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144385" y="4003040"/>
            <a:ext cx="2466975" cy="3810"/>
          </a:xfrm>
          <a:prstGeom prst="straightConnector1">
            <a:avLst/>
          </a:prstGeom>
          <a:ln w="254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233920" y="4683125"/>
            <a:ext cx="2321560" cy="131000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978140" y="2252345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36" name="文本框 35"/>
          <p:cNvSpPr txBox="1"/>
          <p:nvPr/>
        </p:nvSpPr>
        <p:spPr>
          <a:xfrm>
            <a:off x="7961630" y="4727575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37" name="文本框 36"/>
          <p:cNvSpPr txBox="1"/>
          <p:nvPr/>
        </p:nvSpPr>
        <p:spPr>
          <a:xfrm>
            <a:off x="7978140" y="3655695"/>
            <a:ext cx="833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UDP</a:t>
            </a:r>
            <a:endParaRPr lang="en-US" altLang="zh-CN" sz="1400" b="1"/>
          </a:p>
        </p:txBody>
      </p:sp>
      <p:sp>
        <p:nvSpPr>
          <p:cNvPr id="55" name="文本框 54"/>
          <p:cNvSpPr txBox="1"/>
          <p:nvPr/>
        </p:nvSpPr>
        <p:spPr>
          <a:xfrm>
            <a:off x="2175510" y="2734945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14550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80970" y="3639185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14550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73885" y="4727575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14550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93515" y="2694305"/>
            <a:ext cx="113220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18570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03600" y="4112895"/>
            <a:ext cx="14668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18570+i-1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317240" y="5993130"/>
            <a:ext cx="146685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18570+n-1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44385" y="196088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14580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43750" y="3446780"/>
            <a:ext cx="13157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14580+i-1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91960" y="5069205"/>
            <a:ext cx="136588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port 14580+n-1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4465" y="2694305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14540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59470" y="3593465"/>
            <a:ext cx="14325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14540+i-1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81645" y="4377690"/>
            <a:ext cx="14325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port 14540+n-1</a:t>
            </a:r>
            <a:endParaRPr lang="en-US" altLang="zh-CN" sz="13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35340" y="3282950"/>
            <a:ext cx="106489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TCP 4560</a:t>
            </a:r>
            <a:endParaRPr lang="en-US" altLang="zh-CN" sz="13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83220" y="2946400"/>
            <a:ext cx="606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TCP</a:t>
            </a:r>
            <a:endParaRPr lang="en-US" altLang="zh-CN" sz="1400" b="1"/>
          </a:p>
        </p:txBody>
      </p:sp>
      <p:sp>
        <p:nvSpPr>
          <p:cNvPr id="47" name="文本框 46"/>
          <p:cNvSpPr txBox="1"/>
          <p:nvPr/>
        </p:nvSpPr>
        <p:spPr>
          <a:xfrm>
            <a:off x="7986395" y="4092575"/>
            <a:ext cx="606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TCP</a:t>
            </a:r>
            <a:endParaRPr lang="en-US" altLang="zh-CN" sz="1400" b="1"/>
          </a:p>
        </p:txBody>
      </p:sp>
      <p:sp>
        <p:nvSpPr>
          <p:cNvPr id="48" name="文本框 47"/>
          <p:cNvSpPr txBox="1"/>
          <p:nvPr/>
        </p:nvSpPr>
        <p:spPr>
          <a:xfrm>
            <a:off x="8027670" y="5486400"/>
            <a:ext cx="606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TCP</a:t>
            </a:r>
            <a:endParaRPr lang="en-US" altLang="zh-CN" sz="1400" b="1"/>
          </a:p>
        </p:txBody>
      </p:sp>
      <p:sp>
        <p:nvSpPr>
          <p:cNvPr id="49" name="文本框 48"/>
          <p:cNvSpPr txBox="1"/>
          <p:nvPr/>
        </p:nvSpPr>
        <p:spPr>
          <a:xfrm>
            <a:off x="8459470" y="4100195"/>
            <a:ext cx="12820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TCP 4560+i-1</a:t>
            </a:r>
            <a:endParaRPr lang="en-US" altLang="zh-CN" sz="13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81745" y="4970145"/>
            <a:ext cx="12820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</a:rPr>
              <a:t>TCP 4560+n-1</a:t>
            </a:r>
            <a:endParaRPr lang="en-US" altLang="zh-CN" sz="13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258050" y="5993130"/>
            <a:ext cx="12014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random port 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75805" y="4246245"/>
            <a:ext cx="12014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random port 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91960" y="2734945"/>
            <a:ext cx="120142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5400000" scaled="0"/>
                </a:gradFill>
              </a:rPr>
              <a:t>random port </a:t>
            </a:r>
            <a:endParaRPr lang="en-US" altLang="zh-CN" sz="13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wsl1 、</a:t>
            </a:r>
            <a:r>
              <a:rPr lang="en-US" altLang="zh-CN"/>
              <a:t>wsl2</a:t>
            </a:r>
            <a:r>
              <a:rPr lang="zh-CN" altLang="en-US"/>
              <a:t>与宿主机网络拓扑图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8085" y="2129790"/>
            <a:ext cx="4744085" cy="260096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3020" y="2126615"/>
            <a:ext cx="4775200" cy="2604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33420" y="49187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wsl1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43595" y="4918710"/>
            <a:ext cx="65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wsl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3864,&quot;width&quot;:8412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WPS 演示</Application>
  <PresentationFormat>宽屏</PresentationFormat>
  <Paragraphs>162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等线 Light</vt:lpstr>
      <vt:lpstr>楷体</vt:lpstr>
      <vt:lpstr>Office 主题​​</vt:lpstr>
      <vt:lpstr>PowerPoint 演示文稿</vt:lpstr>
      <vt:lpstr>PowerPoint 演示文稿</vt:lpstr>
      <vt:lpstr>wsl1 与 宿主机网络关系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 Meng</cp:lastModifiedBy>
  <cp:revision>203</cp:revision>
  <dcterms:created xsi:type="dcterms:W3CDTF">2019-06-19T02:08:00Z</dcterms:created>
  <dcterms:modified xsi:type="dcterms:W3CDTF">2020-12-15T09:40:18Z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