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21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447E0-EBF5-43A2-9472-5D7A217CC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491D60-3A29-4DF9-B83D-61FAE8E4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447A92-C512-4AAF-BA43-14AAE5A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F019B5-71C3-443F-A3FC-B362BC2C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751430-359C-4A3E-9D05-4FDBAC54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0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3C0A-4F83-4981-835C-3C27585C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56920F-7DBC-4BCA-AEDF-5DE0539B8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AB8EB2-699F-41F1-BAE5-020663F7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7DFB9-6258-4D79-88C9-73DB8970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3FDDCF-DEF1-4296-94A7-68DA6C4F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8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B08E2E-87FF-491B-8462-5AD9BEF73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7BB66-0080-4D17-BEAF-733D7579B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F29A8-97FD-4F10-B932-BBB13E1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2DE37-D229-4E61-8A3A-B138A86D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361B6D-3E81-4F29-8B98-AC0030FE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E916A-FF90-4222-BDC0-5A3C4614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0A2B1-5E2C-425E-AA61-AC6D24BF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D31D7F-2FEE-489D-AAF9-04B7E9AF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533539-ADD9-4238-8CBA-8E5D090B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5490B-6AE6-43B4-9CDD-5A5749A4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17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FFD1-522E-4A54-998E-84528878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0715F-0794-46AB-940A-000C79AD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1D307-F4F0-4C77-A4DC-D1C192A3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640E0-2A56-44E2-91B2-B20E57D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128F7-511D-4F0E-B6CC-C7C77DDE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C874F-2F2E-4A28-8079-FDDC8083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4DDDC-FB44-4063-BD88-938467E0A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3D7C2B-2339-489A-9205-8764666D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90A32F-8DE6-41D0-AA55-29FCD575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E009C3-955B-461A-932F-2B6642EC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D88C4-388F-49AF-8088-2193835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6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52EC3-19B1-4A17-AA46-C7A58493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1EA3A-8D22-4CDC-A1F2-6F36A51A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99AC3-469F-4A29-A9E2-E38C55D93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89CB53-B456-4289-BE8B-E90B65F44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187B5B-AEF7-4741-AE0F-18C3B72CE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509BD6-F7B9-4C0C-8C11-A41C578A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391BC6-6A89-4882-AFE6-8A743B2E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BC407-5925-402B-865E-21178FF6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84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6F6EA-7656-4748-A94C-198FF901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96AF4E-FAEF-4371-8996-C714BF59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8CD88F-9258-4B52-BA58-68DEF57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1D8611-4423-4042-B027-489B309E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EC6D45-4FAE-4328-B582-11E71F0E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7438B4-9F6B-4F27-9B08-AB4A4620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A78C3F-9774-48FF-9A80-D5C7BE2A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7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39283-0DDA-49AE-9FA6-E20342C0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D4CBD-7297-471A-9D97-487204DC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F0C45C-4D93-4AA1-AA55-7898753A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F0BBF-323D-4123-94C8-8A4D1C35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48BD87-0C34-4DE7-9006-041AACCA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827CD6-7646-4C81-8C9A-EB2A6576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3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3DD22-181F-4C5D-9ACF-DCD6B65B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AFC209-0EE6-4B7C-9D37-22207EA49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2783E6-C12C-46BD-8DD1-20E478F3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4D1D73-58AE-4BE1-BB6B-CF889533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3713B-2203-4965-A400-4BB3D9B6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4DF78-7485-4B40-BB6B-BD75E659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4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A8E1A1-0A36-41A0-B23B-555E6A9E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BB7BCE-8477-40B7-8333-68543A4B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2B7AA-57E3-4E53-BC83-A92AB6AF0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86F7-9180-4739-B098-2E287A44E08E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89553D-4D98-4AC1-9D53-728D1A3B8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26588-F4A6-40C2-AC77-413DB9564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13C8-FDBC-408A-817C-20A58BD0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00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B6B5AE-F60A-49E1-8DA1-373B93000B61}"/>
              </a:ext>
            </a:extLst>
          </p:cNvPr>
          <p:cNvSpPr txBox="1"/>
          <p:nvPr/>
        </p:nvSpPr>
        <p:spPr>
          <a:xfrm>
            <a:off x="351692" y="647114"/>
            <a:ext cx="339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Aplicações WEB – Cliente/servidor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C48583-59F1-41FA-9F64-14550A40FE10}"/>
              </a:ext>
            </a:extLst>
          </p:cNvPr>
          <p:cNvSpPr/>
          <p:nvPr/>
        </p:nvSpPr>
        <p:spPr>
          <a:xfrm>
            <a:off x="548640" y="1703070"/>
            <a:ext cx="12801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Software</a:t>
            </a:r>
          </a:p>
          <a:p>
            <a:pPr algn="ctr"/>
            <a:r>
              <a:rPr lang="pt-BR" dirty="0"/>
              <a:t>Cliente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0293C2-39EF-46EC-A9C6-CF284D3C2174}"/>
              </a:ext>
            </a:extLst>
          </p:cNvPr>
          <p:cNvSpPr/>
          <p:nvPr/>
        </p:nvSpPr>
        <p:spPr>
          <a:xfrm>
            <a:off x="8073390" y="1703070"/>
            <a:ext cx="12801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Software</a:t>
            </a:r>
          </a:p>
          <a:p>
            <a:pPr algn="ctr"/>
            <a:r>
              <a:rPr lang="pt-BR" dirty="0"/>
              <a:t>Servidor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D630192-0074-494D-ABBA-EE1149D1A634}"/>
              </a:ext>
            </a:extLst>
          </p:cNvPr>
          <p:cNvCxnSpPr/>
          <p:nvPr/>
        </p:nvCxnSpPr>
        <p:spPr>
          <a:xfrm>
            <a:off x="1828800" y="1965960"/>
            <a:ext cx="6244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C5862A-B992-4D6C-A706-869AB2671B97}"/>
              </a:ext>
            </a:extLst>
          </p:cNvPr>
          <p:cNvSpPr txBox="1"/>
          <p:nvPr/>
        </p:nvSpPr>
        <p:spPr>
          <a:xfrm>
            <a:off x="4434840" y="163449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Request</a:t>
            </a:r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2E1B08A-A1F8-4C73-9C8D-8DA922E6FBC3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2552700"/>
            <a:ext cx="6244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9718B4-B4D9-48DC-B848-380BD5CBED80}"/>
              </a:ext>
            </a:extLst>
          </p:cNvPr>
          <p:cNvSpPr txBox="1"/>
          <p:nvPr/>
        </p:nvSpPr>
        <p:spPr>
          <a:xfrm>
            <a:off x="4434839" y="218336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100C335-C1E6-4FBC-9404-88865108D9A9}"/>
              </a:ext>
            </a:extLst>
          </p:cNvPr>
          <p:cNvSpPr txBox="1"/>
          <p:nvPr/>
        </p:nvSpPr>
        <p:spPr>
          <a:xfrm>
            <a:off x="548640" y="3131820"/>
            <a:ext cx="3230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PC/notebook/laptop</a:t>
            </a:r>
          </a:p>
          <a:p>
            <a:r>
              <a:rPr lang="pt-BR" dirty="0"/>
              <a:t>Smartphone/tablet/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watch</a:t>
            </a:r>
            <a:endParaRPr lang="pt-BR" dirty="0"/>
          </a:p>
          <a:p>
            <a:r>
              <a:rPr lang="pt-BR" dirty="0"/>
              <a:t>IOT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83D1DD-C725-4319-B2CD-A56C89206868}"/>
              </a:ext>
            </a:extLst>
          </p:cNvPr>
          <p:cNvSpPr txBox="1"/>
          <p:nvPr/>
        </p:nvSpPr>
        <p:spPr>
          <a:xfrm>
            <a:off x="8130074" y="2947154"/>
            <a:ext cx="122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  <a:p>
            <a:r>
              <a:rPr lang="pt-BR" dirty="0"/>
              <a:t>Datacenter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C31AF9-2F97-49F9-8A14-4DF090FD8FF5}"/>
              </a:ext>
            </a:extLst>
          </p:cNvPr>
          <p:cNvSpPr txBox="1"/>
          <p:nvPr/>
        </p:nvSpPr>
        <p:spPr>
          <a:xfrm>
            <a:off x="480060" y="1062990"/>
            <a:ext cx="1505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Browser / app</a:t>
            </a:r>
          </a:p>
          <a:p>
            <a:r>
              <a:rPr lang="pt-BR" dirty="0"/>
              <a:t>http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CA3BE1-57A4-47EF-ADDE-14F6B9028C5D}"/>
              </a:ext>
            </a:extLst>
          </p:cNvPr>
          <p:cNvSpPr txBox="1"/>
          <p:nvPr/>
        </p:nvSpPr>
        <p:spPr>
          <a:xfrm>
            <a:off x="8088378" y="1051560"/>
            <a:ext cx="121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Apache</a:t>
            </a:r>
          </a:p>
          <a:p>
            <a:r>
              <a:rPr lang="pt-BR" dirty="0"/>
              <a:t>http server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2F2FD5-B789-4D40-B68C-36B43FAA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46" y="4455200"/>
            <a:ext cx="5529260" cy="18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C7220A-1197-453D-A765-A49E3E5A656F}"/>
              </a:ext>
            </a:extLst>
          </p:cNvPr>
          <p:cNvSpPr txBox="1"/>
          <p:nvPr/>
        </p:nvSpPr>
        <p:spPr>
          <a:xfrm>
            <a:off x="6938010" y="445520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Hiper-text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6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5F3037-9133-4A02-9EC1-13D0EDC5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028700"/>
            <a:ext cx="64103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3D76AA-2EC7-4C17-8311-5F0CD9926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60" y="1600200"/>
            <a:ext cx="1999147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1BFA9DE-4CB8-4DBB-9CA2-1D21C291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66" y="1346240"/>
            <a:ext cx="5529260" cy="18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FA3D81-7C26-47D8-AEB8-C7C2B92FDD67}"/>
              </a:ext>
            </a:extLst>
          </p:cNvPr>
          <p:cNvSpPr txBox="1"/>
          <p:nvPr/>
        </p:nvSpPr>
        <p:spPr>
          <a:xfrm>
            <a:off x="784198" y="3242213"/>
            <a:ext cx="40342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  <a:p>
            <a:r>
              <a:rPr lang="pt-BR" sz="1400" dirty="0">
                <a:highlight>
                  <a:srgbClr val="FFFF00"/>
                </a:highlight>
              </a:rPr>
              <a:t>HTML</a:t>
            </a:r>
            <a:r>
              <a:rPr lang="pt-BR" sz="1400" dirty="0"/>
              <a:t> (</a:t>
            </a:r>
            <a:r>
              <a:rPr lang="pt-BR" sz="1400" dirty="0" err="1"/>
              <a:t>Hyper-text</a:t>
            </a:r>
            <a:r>
              <a:rPr lang="pt-BR" sz="1400" dirty="0"/>
              <a:t> markup </a:t>
            </a:r>
            <a:r>
              <a:rPr lang="pt-BR" sz="1400" dirty="0" err="1"/>
              <a:t>language</a:t>
            </a:r>
            <a:r>
              <a:rPr lang="pt-BR" sz="1400" dirty="0"/>
              <a:t>) não é WYSIWYG</a:t>
            </a:r>
          </a:p>
          <a:p>
            <a:r>
              <a:rPr lang="pt-BR" sz="1400" dirty="0" err="1"/>
              <a:t>What</a:t>
            </a:r>
            <a:r>
              <a:rPr lang="pt-BR" sz="1400" dirty="0"/>
              <a:t> </a:t>
            </a:r>
            <a:r>
              <a:rPr lang="pt-BR" sz="1400" dirty="0" err="1"/>
              <a:t>you</a:t>
            </a:r>
            <a:r>
              <a:rPr lang="pt-BR" sz="1400" dirty="0"/>
              <a:t> </a:t>
            </a:r>
            <a:r>
              <a:rPr lang="pt-BR" sz="1400" dirty="0" err="1"/>
              <a:t>see</a:t>
            </a:r>
            <a:r>
              <a:rPr lang="pt-BR" sz="1400" dirty="0"/>
              <a:t> </a:t>
            </a:r>
            <a:r>
              <a:rPr lang="pt-BR" sz="1400" dirty="0" err="1"/>
              <a:t>is</a:t>
            </a:r>
            <a:r>
              <a:rPr lang="pt-BR" sz="1400" dirty="0"/>
              <a:t> </a:t>
            </a:r>
            <a:r>
              <a:rPr lang="pt-BR" sz="1400" dirty="0" err="1"/>
              <a:t>what</a:t>
            </a:r>
            <a:r>
              <a:rPr lang="pt-BR" sz="1400" dirty="0"/>
              <a:t> </a:t>
            </a:r>
            <a:r>
              <a:rPr lang="pt-BR" sz="1400" dirty="0" err="1"/>
              <a:t>you</a:t>
            </a:r>
            <a:r>
              <a:rPr lang="pt-BR" sz="1400" dirty="0"/>
              <a:t> </a:t>
            </a:r>
            <a:r>
              <a:rPr lang="pt-BR" sz="1400" dirty="0" err="1"/>
              <a:t>got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>
                <a:highlight>
                  <a:srgbClr val="FFFF00"/>
                </a:highlight>
              </a:rPr>
              <a:t>CSS</a:t>
            </a:r>
            <a:r>
              <a:rPr lang="pt-BR" sz="1400" dirty="0"/>
              <a:t> (</a:t>
            </a:r>
            <a:r>
              <a:rPr lang="pt-BR" sz="1400" dirty="0" err="1"/>
              <a:t>Cascade</a:t>
            </a:r>
            <a:r>
              <a:rPr lang="pt-BR" sz="1400" dirty="0"/>
              <a:t> </a:t>
            </a:r>
            <a:r>
              <a:rPr lang="pt-BR" sz="1400" dirty="0" err="1"/>
              <a:t>style</a:t>
            </a:r>
            <a:r>
              <a:rPr lang="pt-BR" sz="1400" dirty="0"/>
              <a:t> </a:t>
            </a:r>
            <a:r>
              <a:rPr lang="pt-BR" sz="1400" dirty="0" err="1"/>
              <a:t>sheet</a:t>
            </a:r>
            <a:r>
              <a:rPr lang="pt-BR" sz="1400" dirty="0"/>
              <a:t>)</a:t>
            </a:r>
          </a:p>
          <a:p>
            <a:endParaRPr lang="pt-BR" sz="1400" dirty="0"/>
          </a:p>
          <a:p>
            <a:r>
              <a:rPr lang="pt-BR" sz="1400" dirty="0" err="1">
                <a:highlight>
                  <a:srgbClr val="FFFF00"/>
                </a:highlight>
              </a:rPr>
              <a:t>Javascript</a:t>
            </a:r>
            <a:r>
              <a:rPr lang="pt-BR" sz="14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11CC09-327F-4F9D-9A8D-E350A9693952}"/>
              </a:ext>
            </a:extLst>
          </p:cNvPr>
          <p:cNvSpPr txBox="1"/>
          <p:nvPr/>
        </p:nvSpPr>
        <p:spPr>
          <a:xfrm>
            <a:off x="5460890" y="3242213"/>
            <a:ext cx="602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  <a:p>
            <a:endParaRPr lang="pt-BR" sz="1400" dirty="0"/>
          </a:p>
          <a:p>
            <a:r>
              <a:rPr lang="pt-BR" sz="1400" dirty="0" err="1"/>
              <a:t>Php</a:t>
            </a:r>
            <a:endParaRPr lang="pt-BR" sz="1400" dirty="0"/>
          </a:p>
          <a:p>
            <a:r>
              <a:rPr lang="pt-BR" sz="1400" dirty="0"/>
              <a:t>Angular</a:t>
            </a:r>
          </a:p>
          <a:p>
            <a:r>
              <a:rPr lang="pt-BR" sz="1400" dirty="0" err="1"/>
              <a:t>Servlet</a:t>
            </a:r>
            <a:r>
              <a:rPr lang="pt-BR" sz="1400" dirty="0"/>
              <a:t>/JSP/JSF (</a:t>
            </a:r>
            <a:r>
              <a:rPr lang="pt-BR" sz="1400" dirty="0">
                <a:highlight>
                  <a:srgbClr val="FFFF00"/>
                </a:highlight>
              </a:rPr>
              <a:t>JAVA SE</a:t>
            </a:r>
            <a:r>
              <a:rPr lang="pt-BR" sz="1400" dirty="0"/>
              <a:t>)</a:t>
            </a:r>
          </a:p>
          <a:p>
            <a:endParaRPr lang="pt-BR" sz="1400" dirty="0"/>
          </a:p>
          <a:p>
            <a:r>
              <a:rPr lang="pt-BR" sz="1400" dirty="0"/>
              <a:t>Banco de Dados</a:t>
            </a:r>
          </a:p>
          <a:p>
            <a:r>
              <a:rPr lang="pt-BR" sz="1400" dirty="0" err="1"/>
              <a:t>Mysql</a:t>
            </a:r>
            <a:r>
              <a:rPr lang="pt-BR" sz="1400" dirty="0"/>
              <a:t> (relacional) – </a:t>
            </a:r>
            <a:r>
              <a:rPr lang="pt-BR" sz="1400" dirty="0" err="1"/>
              <a:t>oracle</a:t>
            </a:r>
            <a:r>
              <a:rPr lang="pt-BR" sz="1400" dirty="0"/>
              <a:t> – </a:t>
            </a:r>
            <a:r>
              <a:rPr lang="pt-BR" sz="1400" dirty="0" err="1"/>
              <a:t>ms</a:t>
            </a:r>
            <a:r>
              <a:rPr lang="pt-BR" sz="1400" dirty="0"/>
              <a:t> </a:t>
            </a:r>
            <a:r>
              <a:rPr lang="pt-BR" sz="1400" dirty="0" err="1"/>
              <a:t>sql</a:t>
            </a:r>
            <a:r>
              <a:rPr lang="pt-BR" sz="1400" dirty="0"/>
              <a:t> server (</a:t>
            </a:r>
            <a:r>
              <a:rPr lang="pt-BR" sz="1400" dirty="0">
                <a:highlight>
                  <a:srgbClr val="FFFF00"/>
                </a:highlight>
              </a:rPr>
              <a:t>SQL-</a:t>
            </a:r>
            <a:r>
              <a:rPr lang="pt-BR" sz="1400" dirty="0" err="1">
                <a:highlight>
                  <a:srgbClr val="FFFF00"/>
                </a:highlight>
              </a:rPr>
              <a:t>Structured</a:t>
            </a:r>
            <a:r>
              <a:rPr lang="pt-BR" sz="1400" dirty="0">
                <a:highlight>
                  <a:srgbClr val="FFFF00"/>
                </a:highlight>
              </a:rPr>
              <a:t> Query </a:t>
            </a:r>
            <a:r>
              <a:rPr lang="pt-BR" sz="1400" dirty="0" err="1">
                <a:highlight>
                  <a:srgbClr val="FFFF00"/>
                </a:highlight>
              </a:rPr>
              <a:t>Language</a:t>
            </a:r>
            <a:r>
              <a:rPr lang="pt-BR" sz="1400" dirty="0"/>
              <a:t>)</a:t>
            </a:r>
          </a:p>
          <a:p>
            <a:r>
              <a:rPr lang="pt-BR" sz="1400" dirty="0" err="1"/>
              <a:t>mondoDB</a:t>
            </a:r>
            <a:r>
              <a:rPr lang="pt-BR" sz="1400" dirty="0"/>
              <a:t> (documento)</a:t>
            </a:r>
          </a:p>
          <a:p>
            <a:r>
              <a:rPr lang="pt-BR" sz="1400" dirty="0"/>
              <a:t>Neo4j(grafo/rede)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BBEBB6-B022-4869-9216-9E74B57AE995}"/>
              </a:ext>
            </a:extLst>
          </p:cNvPr>
          <p:cNvSpPr txBox="1"/>
          <p:nvPr/>
        </p:nvSpPr>
        <p:spPr>
          <a:xfrm>
            <a:off x="3599544" y="5181205"/>
            <a:ext cx="1297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DEV-OPS</a:t>
            </a:r>
          </a:p>
          <a:p>
            <a:endParaRPr lang="pt-BR" dirty="0"/>
          </a:p>
          <a:p>
            <a:r>
              <a:rPr lang="pt-BR" dirty="0" err="1">
                <a:highlight>
                  <a:srgbClr val="FFFF00"/>
                </a:highlight>
              </a:rPr>
              <a:t>Git</a:t>
            </a:r>
            <a:r>
              <a:rPr lang="pt-BR" dirty="0">
                <a:highlight>
                  <a:srgbClr val="FFFF00"/>
                </a:highlight>
              </a:rPr>
              <a:t> / </a:t>
            </a:r>
            <a:r>
              <a:rPr lang="pt-BR" dirty="0" err="1">
                <a:highlight>
                  <a:srgbClr val="FFFF00"/>
                </a:highlight>
              </a:rPr>
              <a:t>Github</a:t>
            </a: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16548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110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10</cp:revision>
  <dcterms:created xsi:type="dcterms:W3CDTF">2021-05-17T17:39:11Z</dcterms:created>
  <dcterms:modified xsi:type="dcterms:W3CDTF">2021-05-17T19:32:02Z</dcterms:modified>
</cp:coreProperties>
</file>