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yst layout 3 - Markering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llemlayout 1 - Marker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2613B-5158-2546-8034-5D12F720D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Risikoanalyse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778633E-FEC3-5C4C-8A14-14108A6775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Marios Pizza Projekt</a:t>
            </a:r>
          </a:p>
          <a:p>
            <a:r>
              <a:rPr lang="da-DK" dirty="0"/>
              <a:t>2-Man </a:t>
            </a:r>
            <a:r>
              <a:rPr lang="da-DK" dirty="0" err="1"/>
              <a:t>Army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9577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E5547-F13B-BF41-A663-41E72EC5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2982308" cy="369332"/>
          </a:xfrm>
        </p:spPr>
        <p:txBody>
          <a:bodyPr>
            <a:normAutofit fontScale="90000"/>
          </a:bodyPr>
          <a:lstStyle/>
          <a:p>
            <a:pPr algn="l"/>
            <a:r>
              <a:rPr lang="da-DK" dirty="0"/>
              <a:t>Risikoanalyse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BC9D2CD2-C9BB-1A4A-B540-CFDF1E8EC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657112"/>
              </p:ext>
            </p:extLst>
          </p:nvPr>
        </p:nvGraphicFramePr>
        <p:xfrm>
          <a:off x="1295400" y="2557462"/>
          <a:ext cx="9601200" cy="318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4221177608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04211657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61743592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006517714"/>
                    </a:ext>
                  </a:extLst>
                </a:gridCol>
              </a:tblGrid>
              <a:tr h="636237">
                <a:tc gridSpan="4">
                  <a:txBody>
                    <a:bodyPr/>
                    <a:lstStyle/>
                    <a:p>
                      <a:pPr algn="ctr"/>
                      <a:r>
                        <a:rPr lang="da-DK" sz="1800" b="1" dirty="0">
                          <a:solidFill>
                            <a:schemeClr val="tx1"/>
                          </a:solidFill>
                          <a:effectLst/>
                        </a:rPr>
                        <a:t>Risikoanalyse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67504"/>
                  </a:ext>
                </a:extLst>
              </a:tr>
              <a:tr h="636237">
                <a:tc>
                  <a:txBody>
                    <a:bodyPr/>
                    <a:lstStyle/>
                    <a:p>
                      <a:pPr algn="ctr"/>
                      <a:r>
                        <a:rPr lang="da-DK" sz="1200" b="1" dirty="0">
                          <a:effectLst/>
                        </a:rPr>
                        <a:t>Risikomoment</a:t>
                      </a:r>
                      <a:endParaRPr lang="da-DK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>
                          <a:effectLst/>
                        </a:rPr>
                        <a:t>Sandsynlighed</a:t>
                      </a:r>
                      <a:endParaRPr lang="da-DK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>
                          <a:effectLst/>
                        </a:rPr>
                        <a:t>Konsekvens</a:t>
                      </a:r>
                      <a:endParaRPr lang="da-DK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>
                          <a:effectLst/>
                        </a:rPr>
                        <a:t>Produkt</a:t>
                      </a:r>
                      <a:endParaRPr lang="da-DK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3379241"/>
                  </a:ext>
                </a:extLst>
              </a:tr>
              <a:tr h="636237"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Sygdom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14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7774413"/>
                  </a:ext>
                </a:extLst>
              </a:tr>
              <a:tr h="636237"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Uforudsete forsinkelser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5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7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39057" marR="39057" marT="0" marB="0" anchor="ctr"/>
                </a:tc>
                <a:extLst>
                  <a:ext uri="{0D108BD9-81ED-4DB2-BD59-A6C34878D82A}">
                    <a16:rowId xmlns:a16="http://schemas.microsoft.com/office/drawing/2014/main" val="1361045104"/>
                  </a:ext>
                </a:extLst>
              </a:tr>
              <a:tr h="636237"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En af os føler sig hægtet af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3 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9 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27 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extLst>
                  <a:ext uri="{0D108BD9-81ED-4DB2-BD59-A6C34878D82A}">
                    <a16:rowId xmlns:a16="http://schemas.microsoft.com/office/drawing/2014/main" val="2180510094"/>
                  </a:ext>
                </a:extLst>
              </a:tr>
            </a:tbl>
          </a:graphicData>
        </a:graphic>
      </p:graphicFrame>
      <p:sp>
        <p:nvSpPr>
          <p:cNvPr id="8" name="Tekstfelt 7">
            <a:extLst>
              <a:ext uri="{FF2B5EF4-FFF2-40B4-BE49-F238E27FC236}">
                <a16:creationId xmlns:a16="http://schemas.microsoft.com/office/drawing/2014/main" id="{0F7E2D77-A894-AE44-A230-FE0914BD5799}"/>
              </a:ext>
            </a:extLst>
          </p:cNvPr>
          <p:cNvSpPr txBox="1"/>
          <p:nvPr/>
        </p:nvSpPr>
        <p:spPr>
          <a:xfrm>
            <a:off x="1295400" y="1794528"/>
            <a:ext cx="3292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>
                <a:latin typeface="Avenir Next" panose="020B0503020202020204" pitchFamily="34" charset="0"/>
              </a:rPr>
              <a:t>Sandsynlighed: 1 = meget lav, 5 = meget høj</a:t>
            </a:r>
            <a:endParaRPr lang="da-DK" sz="1200" dirty="0">
              <a:latin typeface="Avenir Next" panose="020B0503020202020204" pitchFamily="34" charset="0"/>
            </a:endParaRPr>
          </a:p>
          <a:p>
            <a:r>
              <a:rPr lang="da-DK" sz="1200" i="1" dirty="0">
                <a:latin typeface="Avenir Next" panose="020B0503020202020204" pitchFamily="34" charset="0"/>
              </a:rPr>
              <a:t>Konsekvens: 1 = ubetydelig, 10 = katastrofal</a:t>
            </a:r>
            <a:endParaRPr lang="da-DK" sz="1200" dirty="0">
              <a:latin typeface="Avenir Next" panose="020B0503020202020204" pitchFamily="34" charset="0"/>
            </a:endParaRPr>
          </a:p>
          <a:p>
            <a:r>
              <a:rPr lang="da-DK" sz="1200" i="1" dirty="0">
                <a:latin typeface="Avenir Next" panose="020B0503020202020204" pitchFamily="34" charset="0"/>
              </a:rPr>
              <a:t>Produkt: sandsynlighed * konsekvens</a:t>
            </a:r>
            <a:endParaRPr lang="da-DK" sz="1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3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B4B12-39DF-2448-BE98-26B7DD38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856647"/>
          </a:xfrm>
        </p:spPr>
        <p:txBody>
          <a:bodyPr>
            <a:normAutofit/>
          </a:bodyPr>
          <a:lstStyle/>
          <a:p>
            <a:pPr algn="l"/>
            <a:r>
              <a:rPr lang="da-DK" dirty="0"/>
              <a:t>Risikoplan</a:t>
            </a:r>
          </a:p>
        </p:txBody>
      </p:sp>
      <p:graphicFrame>
        <p:nvGraphicFramePr>
          <p:cNvPr id="82" name="Tabel 82">
            <a:extLst>
              <a:ext uri="{FF2B5EF4-FFF2-40B4-BE49-F238E27FC236}">
                <a16:creationId xmlns:a16="http://schemas.microsoft.com/office/drawing/2014/main" id="{82243965-30AF-CD4B-8447-36C5A756F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108810"/>
              </p:ext>
            </p:extLst>
          </p:nvPr>
        </p:nvGraphicFramePr>
        <p:xfrm>
          <a:off x="1295400" y="2532993"/>
          <a:ext cx="9601192" cy="309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49">
                  <a:extLst>
                    <a:ext uri="{9D8B030D-6E8A-4147-A177-3AD203B41FA5}">
                      <a16:colId xmlns:a16="http://schemas.microsoft.com/office/drawing/2014/main" val="2132550005"/>
                    </a:ext>
                  </a:extLst>
                </a:gridCol>
                <a:gridCol w="773168">
                  <a:extLst>
                    <a:ext uri="{9D8B030D-6E8A-4147-A177-3AD203B41FA5}">
                      <a16:colId xmlns:a16="http://schemas.microsoft.com/office/drawing/2014/main" val="627249257"/>
                    </a:ext>
                  </a:extLst>
                </a:gridCol>
                <a:gridCol w="798786">
                  <a:extLst>
                    <a:ext uri="{9D8B030D-6E8A-4147-A177-3AD203B41FA5}">
                      <a16:colId xmlns:a16="http://schemas.microsoft.com/office/drawing/2014/main" val="2485878231"/>
                    </a:ext>
                  </a:extLst>
                </a:gridCol>
                <a:gridCol w="1103587">
                  <a:extLst>
                    <a:ext uri="{9D8B030D-6E8A-4147-A177-3AD203B41FA5}">
                      <a16:colId xmlns:a16="http://schemas.microsoft.com/office/drawing/2014/main" val="609967661"/>
                    </a:ext>
                  </a:extLst>
                </a:gridCol>
                <a:gridCol w="2480441">
                  <a:extLst>
                    <a:ext uri="{9D8B030D-6E8A-4147-A177-3AD203B41FA5}">
                      <a16:colId xmlns:a16="http://schemas.microsoft.com/office/drawing/2014/main" val="3868728512"/>
                    </a:ext>
                  </a:extLst>
                </a:gridCol>
                <a:gridCol w="844763">
                  <a:extLst>
                    <a:ext uri="{9D8B030D-6E8A-4147-A177-3AD203B41FA5}">
                      <a16:colId xmlns:a16="http://schemas.microsoft.com/office/drawing/2014/main" val="1514823887"/>
                    </a:ext>
                  </a:extLst>
                </a:gridCol>
                <a:gridCol w="1499044">
                  <a:extLst>
                    <a:ext uri="{9D8B030D-6E8A-4147-A177-3AD203B41FA5}">
                      <a16:colId xmlns:a16="http://schemas.microsoft.com/office/drawing/2014/main" val="1474879185"/>
                    </a:ext>
                  </a:extLst>
                </a:gridCol>
                <a:gridCol w="901254">
                  <a:extLst>
                    <a:ext uri="{9D8B030D-6E8A-4147-A177-3AD203B41FA5}">
                      <a16:colId xmlns:a16="http://schemas.microsoft.com/office/drawing/2014/main" val="964424700"/>
                    </a:ext>
                  </a:extLst>
                </a:gridCol>
              </a:tblGrid>
              <a:tr h="122141">
                <a:tc>
                  <a:txBody>
                    <a:bodyPr/>
                    <a:lstStyle/>
                    <a:p>
                      <a:pPr algn="ctr"/>
                      <a:r>
                        <a:rPr lang="da-DK" sz="1100" b="1" dirty="0">
                          <a:effectLst/>
                        </a:rPr>
                        <a:t>Risiko-moment</a:t>
                      </a:r>
                      <a:endParaRPr lang="da-DK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1" dirty="0">
                          <a:effectLst/>
                        </a:rPr>
                        <a:t>Sandsynlighed</a:t>
                      </a:r>
                      <a:endParaRPr lang="da-DK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1" dirty="0">
                          <a:effectLst/>
                        </a:rPr>
                        <a:t>Konsekvens</a:t>
                      </a:r>
                      <a:endParaRPr lang="da-DK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1" dirty="0">
                          <a:effectLst/>
                        </a:rPr>
                        <a:t>Produkt</a:t>
                      </a:r>
                      <a:endParaRPr lang="da-DK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1" dirty="0">
                          <a:effectLst/>
                        </a:rPr>
                        <a:t>Præventive tiltag</a:t>
                      </a:r>
                      <a:endParaRPr lang="da-DK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1" dirty="0">
                          <a:effectLst/>
                        </a:rPr>
                        <a:t>Ansvarlig</a:t>
                      </a:r>
                      <a:endParaRPr lang="da-DK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1" dirty="0">
                          <a:effectLst/>
                        </a:rPr>
                        <a:t>Løsning forslag</a:t>
                      </a:r>
                      <a:endParaRPr lang="da-DK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1" dirty="0">
                          <a:effectLst/>
                        </a:rPr>
                        <a:t>Ansvarlig</a:t>
                      </a:r>
                      <a:endParaRPr lang="da-DK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extLst>
                  <a:ext uri="{0D108BD9-81ED-4DB2-BD59-A6C34878D82A}">
                    <a16:rowId xmlns:a16="http://schemas.microsoft.com/office/drawing/2014/main" val="2225668928"/>
                  </a:ext>
                </a:extLst>
              </a:tr>
              <a:tr h="625900"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Sygdom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14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Med generel sygdom er det svært at forudse det. Med Covid-19 kan man tage alle sine forbehold og gøre brug af retningslinjerne. 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 Begge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Følge retningslinjerne ift. Covid-19. 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Begge 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extLst>
                  <a:ext uri="{0D108BD9-81ED-4DB2-BD59-A6C34878D82A}">
                    <a16:rowId xmlns:a16="http://schemas.microsoft.com/office/drawing/2014/main" val="1824936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Uforudsete forsinkelser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5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7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Hele tiden gøre status på hvad gruppen mangler at lave af projektdele. 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Begge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Gruppen er indforstået med, at hvis der er behov for ekstra arbejdstid uden for skoletiden, så bliver der lagt ekstra timer ind, så vi kan indhente det vi mangler. 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Begge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extLst>
                  <a:ext uri="{0D108BD9-81ED-4DB2-BD59-A6C34878D82A}">
                    <a16:rowId xmlns:a16="http://schemas.microsoft.com/office/drawing/2014/main" val="795365917"/>
                  </a:ext>
                </a:extLst>
              </a:tr>
              <a:tr h="255088"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En af os føler sig hægtet af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3 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9 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27 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Sikrer at der er et godt arbejdsmiljø og at alle hjælper hinanden i gruppen. At alle har del i de beslutninger der bliver taget. 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Begge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</a:rPr>
                        <a:t>Gennemgang af de elementer projektdeltageren føler sig hægtet af i. Sørger for at forklare elementerne på en ordentlig måde, således at deltageren føler at han/hun kan følge med igen. </a:t>
                      </a:r>
                      <a:endParaRPr lang="da-DK" sz="10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Begge</a:t>
                      </a:r>
                    </a:p>
                  </a:txBody>
                  <a:tcPr marL="39057" marR="39057" marT="0" marB="0" anchor="ctr"/>
                </a:tc>
                <a:extLst>
                  <a:ext uri="{0D108BD9-81ED-4DB2-BD59-A6C34878D82A}">
                    <a16:rowId xmlns:a16="http://schemas.microsoft.com/office/drawing/2014/main" val="1181455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598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k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Organisk</Template>
  <TotalTime>2624</TotalTime>
  <Words>229</Words>
  <Application>Microsoft Macintosh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Arial</vt:lpstr>
      <vt:lpstr>Avenir Next</vt:lpstr>
      <vt:lpstr>Calibri</vt:lpstr>
      <vt:lpstr>Garamond</vt:lpstr>
      <vt:lpstr>Organisk</vt:lpstr>
      <vt:lpstr>Risikoanalyse</vt:lpstr>
      <vt:lpstr>Risikoanalyse</vt:lpstr>
      <vt:lpstr>Risikoplan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Risikoanalyse</dc:title>
  <dc:creator>Oliver Bark Jensen</dc:creator>
  <cp:lastModifiedBy>Oliver Bark Jensen</cp:lastModifiedBy>
  <cp:revision>2</cp:revision>
  <dcterms:created xsi:type="dcterms:W3CDTF">2021-11-06T14:58:13Z</dcterms:created>
  <dcterms:modified xsi:type="dcterms:W3CDTF">2021-11-08T10:42:46Z</dcterms:modified>
</cp:coreProperties>
</file>