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63" r:id="rId4"/>
    <p:sldId id="264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liver-Bryan\Projeto%20integrador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Planilha1!$G$1</c:f>
              <c:strCache>
                <c:ptCount val="1"/>
                <c:pt idx="0">
                  <c:v>PERCENTUAL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49B-4399-9A1D-FDE2CE8F46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49B-4399-9A1D-FDE2CE8F46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49B-4399-9A1D-FDE2CE8F46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49B-4399-9A1D-FDE2CE8F46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49B-4399-9A1D-FDE2CE8F467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Computadores</c:v>
                </c:pt>
                <c:pt idx="1">
                  <c:v>Mouse</c:v>
                </c:pt>
                <c:pt idx="2">
                  <c:v>Impressora</c:v>
                </c:pt>
                <c:pt idx="3">
                  <c:v>Teclado</c:v>
                </c:pt>
                <c:pt idx="4">
                  <c:v>Ar condicionado</c:v>
                </c:pt>
              </c:strCache>
            </c:strRef>
          </c:cat>
          <c:val>
            <c:numRef>
              <c:f>Planilha1!$G$2:$G$6</c:f>
              <c:numCache>
                <c:formatCode>0%</c:formatCode>
                <c:ptCount val="5"/>
                <c:pt idx="0">
                  <c:v>2.496399423907825E-2</c:v>
                </c:pt>
                <c:pt idx="1">
                  <c:v>1.2001920307249159E-2</c:v>
                </c:pt>
                <c:pt idx="2">
                  <c:v>2.400384061449832E-3</c:v>
                </c:pt>
                <c:pt idx="3">
                  <c:v>4.8007681228996643E-4</c:v>
                </c:pt>
                <c:pt idx="4">
                  <c:v>0.96015362457993281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9B-4399-9A1D-FDE2CE8F46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C4343-76E4-41FB-89AB-2B0665015511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CE353-9FCA-4A47-9D82-CDB9E70E5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0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CE353-9FCA-4A47-9D82-CDB9E70E5C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786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6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467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2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1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20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1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5C33-B783-47B4-9DA8-05590517E834}" type="datetimeFigureOut">
              <a:rPr lang="pt-BR" smtClean="0"/>
              <a:t>08/09/2024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F3A0-5C55-4923-A866-67F5B10D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4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1043608" y="515719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Eirunepé-</a:t>
            </a:r>
            <a:r>
              <a:rPr lang="pt-BR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34" y="1988841"/>
            <a:ext cx="4819141" cy="13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08266" y="2780928"/>
            <a:ext cx="7587946" cy="2094908"/>
          </a:xfrm>
        </p:spPr>
        <p:txBody>
          <a:bodyPr>
            <a:normAutofit/>
          </a:bodyPr>
          <a:lstStyle/>
          <a:p>
            <a:pPr lvl="0" algn="l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0" algn="l"/>
              </a:tabLst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ALUNO(A): Oliver Bryan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CURSO: Informática (3 ano)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Joilson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Porto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07604" y="1203428"/>
            <a:ext cx="71287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1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Exemplos do Office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696212" y="64533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879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" y="51624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130304"/>
            <a:ext cx="8229600" cy="49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Tabela de equipamentos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460391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696212" y="64533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269F9E-F4E1-0AC1-3EC9-3271F5A8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" y="2555627"/>
            <a:ext cx="9089032" cy="13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130304"/>
            <a:ext cx="8229600" cy="49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73962" y="1340768"/>
            <a:ext cx="8229600" cy="2952328"/>
          </a:xfrm>
        </p:spPr>
        <p:txBody>
          <a:bodyPr>
            <a:normAutofit/>
          </a:bodyPr>
          <a:lstStyle/>
          <a:p>
            <a:pPr lvl="0" algn="l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0" algn="l"/>
              </a:tabLst>
            </a:pPr>
            <a:r>
              <a:rPr lang="pt-BR" sz="1600" dirty="0">
                <a:cs typeface="Arial" panose="020B0604020202020204" pitchFamily="34" charset="0"/>
              </a:rPr>
              <a:t>. </a:t>
            </a:r>
            <a:br>
              <a:rPr lang="pt-BR" sz="3200" dirty="0">
                <a:latin typeface="Calibri" pitchFamily="34"/>
              </a:rPr>
            </a:b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96212" y="64533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6516844-53B6-485E-A62A-6AFC9C424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857356"/>
              </p:ext>
            </p:extLst>
          </p:nvPr>
        </p:nvGraphicFramePr>
        <p:xfrm>
          <a:off x="2051720" y="1961456"/>
          <a:ext cx="532859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995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40778" y="648109"/>
            <a:ext cx="272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Obrigado(a)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5" y="3032845"/>
            <a:ext cx="3230551" cy="285048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2051720" y="5013176"/>
            <a:ext cx="5107581" cy="864096"/>
            <a:chOff x="2051720" y="5013176"/>
            <a:chExt cx="5107581" cy="864096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5013176"/>
              <a:ext cx="5107581" cy="864096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178" y="5335087"/>
              <a:ext cx="1432251" cy="39816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303" y="5393362"/>
              <a:ext cx="828000" cy="271636"/>
            </a:xfrm>
            <a:prstGeom prst="rect">
              <a:avLst/>
            </a:prstGeom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5085184"/>
              <a:ext cx="1243148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602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39</Words>
  <Application>Microsoft Office PowerPoint</Application>
  <PresentationFormat>Apresentação na tela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Wingdings</vt:lpstr>
      <vt:lpstr>Tema do Office</vt:lpstr>
      <vt:lpstr>Apresentação do PowerPoint</vt:lpstr>
      <vt:lpstr>ALUNO(A): Oliver Bryan CURSO: Informática (3 ano)  DOCENTE: Joilson Porto</vt:lpstr>
      <vt:lpstr>Apresentação do PowerPoint</vt:lpstr>
      <vt:lpstr>.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Anne Karoline da Silveira Cabral</dc:creator>
  <cp:lastModifiedBy>Monitoramento</cp:lastModifiedBy>
  <cp:revision>47</cp:revision>
  <dcterms:created xsi:type="dcterms:W3CDTF">2015-11-17T19:48:28Z</dcterms:created>
  <dcterms:modified xsi:type="dcterms:W3CDTF">2024-09-08T20:58:29Z</dcterms:modified>
</cp:coreProperties>
</file>