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5FB62-4EE7-491B-8E29-736F9E681210}" v="107" dt="2024-01-18T11:00:13.713"/>
    <p1510:client id="{E4F45BC0-D954-469A-AE55-F43250063286}" v="218" dt="2024-01-18T10:43:5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95366" autoAdjust="0"/>
  </p:normalViewPr>
  <p:slideViewPr>
    <p:cSldViewPr snapToGrid="0">
      <p:cViewPr varScale="1">
        <p:scale>
          <a:sx n="109" d="100"/>
          <a:sy n="109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Harris" userId="28d03d02-7e92-4e6e-8659-b6a2d5b2eedc" providerId="ADAL" clId="{4062D34A-3BA3-4949-A344-959AA8E23559}"/>
    <pc:docChg chg="modSld">
      <pc:chgData name="Oliver Harris" userId="28d03d02-7e92-4e6e-8659-b6a2d5b2eedc" providerId="ADAL" clId="{4062D34A-3BA3-4949-A344-959AA8E23559}" dt="2024-01-18T12:25:44.464" v="5" actId="1076"/>
      <pc:docMkLst>
        <pc:docMk/>
      </pc:docMkLst>
      <pc:sldChg chg="addSp modSp mod">
        <pc:chgData name="Oliver Harris" userId="28d03d02-7e92-4e6e-8659-b6a2d5b2eedc" providerId="ADAL" clId="{4062D34A-3BA3-4949-A344-959AA8E23559}" dt="2024-01-18T12:20:10.842" v="1" actId="1076"/>
        <pc:sldMkLst>
          <pc:docMk/>
          <pc:sldMk cId="435926875" sldId="273"/>
        </pc:sldMkLst>
        <pc:picChg chg="add mod">
          <ac:chgData name="Oliver Harris" userId="28d03d02-7e92-4e6e-8659-b6a2d5b2eedc" providerId="ADAL" clId="{4062D34A-3BA3-4949-A344-959AA8E23559}" dt="2024-01-18T12:20:10.842" v="1" actId="1076"/>
          <ac:picMkLst>
            <pc:docMk/>
            <pc:sldMk cId="435926875" sldId="273"/>
            <ac:picMk id="5" creationId="{D869C724-A070-B0DE-54E1-82B1E37BA17C}"/>
          </ac:picMkLst>
        </pc:picChg>
      </pc:sldChg>
      <pc:sldChg chg="addSp modSp mod">
        <pc:chgData name="Oliver Harris" userId="28d03d02-7e92-4e6e-8659-b6a2d5b2eedc" providerId="ADAL" clId="{4062D34A-3BA3-4949-A344-959AA8E23559}" dt="2024-01-18T12:24:35.341" v="3" actId="1076"/>
        <pc:sldMkLst>
          <pc:docMk/>
          <pc:sldMk cId="2689210662" sldId="275"/>
        </pc:sldMkLst>
        <pc:picChg chg="add mod">
          <ac:chgData name="Oliver Harris" userId="28d03d02-7e92-4e6e-8659-b6a2d5b2eedc" providerId="ADAL" clId="{4062D34A-3BA3-4949-A344-959AA8E23559}" dt="2024-01-18T12:24:35.341" v="3" actId="1076"/>
          <ac:picMkLst>
            <pc:docMk/>
            <pc:sldMk cId="2689210662" sldId="275"/>
            <ac:picMk id="5" creationId="{5460D299-8CA6-62A8-2E94-BFF88DC2E264}"/>
          </ac:picMkLst>
        </pc:picChg>
      </pc:sldChg>
      <pc:sldChg chg="addSp modSp mod">
        <pc:chgData name="Oliver Harris" userId="28d03d02-7e92-4e6e-8659-b6a2d5b2eedc" providerId="ADAL" clId="{4062D34A-3BA3-4949-A344-959AA8E23559}" dt="2024-01-18T12:25:44.464" v="5" actId="1076"/>
        <pc:sldMkLst>
          <pc:docMk/>
          <pc:sldMk cId="1992126365" sldId="277"/>
        </pc:sldMkLst>
        <pc:picChg chg="add mod">
          <ac:chgData name="Oliver Harris" userId="28d03d02-7e92-4e6e-8659-b6a2d5b2eedc" providerId="ADAL" clId="{4062D34A-3BA3-4949-A344-959AA8E23559}" dt="2024-01-18T12:25:44.464" v="5" actId="1076"/>
          <ac:picMkLst>
            <pc:docMk/>
            <pc:sldMk cId="1992126365" sldId="277"/>
            <ac:picMk id="5" creationId="{7E9F4763-D4B1-A4FC-B4D8-DFD5D4232C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06BB-908F-8B0E-1D2D-3611B721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887B5-F8B4-F8E8-E361-8E11E2E8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2D40-4FDB-2173-CAD7-74416257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69FB-78D8-0C68-51D1-13B864DE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E321-80CE-C465-C558-90A6749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307A-9F62-FB78-1259-8702A25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CE27-586F-A892-0141-270C39B7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852D-C11D-0BFD-97FA-C0E4138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7F10-535D-1502-283B-04479F3F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A4B0-D2A9-0445-FED6-245F294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A8C1D-38FC-2698-30F4-48B1F4E2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BF72-E5D6-D400-693F-38A9B7D4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8D67-895F-BD1C-2E0D-FE91226F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8A96-4016-6EC8-FCA2-3D5774C1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9E5B-8610-8520-E2C6-16A5C7B2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A43-B861-A227-5CD2-B7DFB672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CFD4-557A-D1B0-4F3E-4E6C62F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6959-6D0A-F047-DA14-3066C36E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132-49C8-59E5-D743-2CD16DD6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7D21-6900-AFC2-37AE-A583BFD9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5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7A20-555D-4809-E5E3-8E904195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F266-3BD8-EB3C-7C33-89B31D0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A4E2-3F5D-A60C-479A-D7ECE236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1B4F-0CC7-FE24-6483-3B6E0A21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292F-BB56-8402-671D-24B4C6B9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A63-1099-9FCB-711E-CC8C7C95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577A-1E94-028D-FAF2-E8F7DC7B9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5BC17-B667-FBAB-D332-2EF9D10C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55850-22C7-1CFA-A8BB-66F2B5E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FAC9-B41B-98D7-394D-23C3B292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9DBE-77B9-9427-4F30-5E0564B1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5691-96C5-5E0F-F7D9-B1C2100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E031-3380-0FF8-8D22-91A14A7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6307-8573-8681-FC2A-5CFFCF75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A349-64FB-BC68-3CB1-DDBD24F6B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EF179-BBDD-1AC8-70AA-5E61CB79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7CD29-B5CB-F2E7-BD4F-81013264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FF9F-F597-B2D8-A6CE-3158C255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FB5E9-32E4-C33B-3897-DE5948A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D8A-8C4A-A2D3-81D8-5E7010A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73D41-7D7D-7C67-CD32-D04DC59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15F22-E4D0-2A12-CC71-3F5DA7BB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EC12D-6754-1AC6-F710-5276089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D434-D7FD-0BFD-1D39-8D772AE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CE49-9617-4165-FA0E-9571B42C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29CD-38BF-E14A-63C4-98E2B65A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71E-6161-8E8A-9788-64ABB123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FF12-54E2-6CE0-D259-DE0A210A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55344-0A72-1317-4A6F-B5C7E707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86D1-0F61-6E48-9E30-5D932561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4167-CAEC-C0E8-4888-EE87EA51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5A45-8F89-9AB0-828B-7F3E707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704A-7D89-DF87-D641-2A0F25A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2A67-8D5C-5CA1-9278-15CE38D7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D74D-4872-AFF5-A330-C95DC117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26BA-99ED-E86B-9384-D249C353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75CA-55F9-BF7B-7B08-59F42DD1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78FA-65FE-FBAA-1AE7-CB70FEAD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0A0D2-2476-2CB8-C2AF-072BE8B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293AB-3BCB-EA22-C716-CC3468A0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1E0E-15ED-8B36-2258-DB8A6635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570-EE67-4950-A9AA-7237A0853CFE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48C2-175A-3F3A-91FE-ABC12B8FA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BDAB-FA22-7219-A573-D881AA43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74B-1BD4-4A8D-AF04-2D0EA58AC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7846-1E17-5816-FEBC-DFAAF9A6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12561-E924-F2F9-D552-A6CEF64A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Intro theory + practice code tasks (4)</a:t>
            </a:r>
          </a:p>
        </p:txBody>
      </p:sp>
    </p:spTree>
    <p:extLst>
      <p:ext uri="{BB962C8B-B14F-4D97-AF65-F5344CB8AC3E}">
        <p14:creationId xmlns:p14="http://schemas.microsoft.com/office/powerpoint/2010/main" val="5519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522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4 - "Hi-score table - advanced"</a:t>
            </a: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Modify the </a:t>
            </a:r>
            <a:r>
              <a:rPr lang="en-GB" dirty="0" err="1">
                <a:cs typeface="Calibri"/>
              </a:rPr>
              <a:t>AttemptPuzzle</a:t>
            </a:r>
            <a:r>
              <a:rPr lang="en-GB" dirty="0">
                <a:cs typeface="Calibri"/>
              </a:rPr>
              <a:t> method in the Puzzle class to prompt the user (after each turn) if they would like to save the current board</a:t>
            </a:r>
          </a:p>
          <a:p>
            <a:r>
              <a:rPr lang="en-GB" dirty="0">
                <a:cs typeface="Calibri"/>
              </a:rPr>
              <a:t>If the user confirms, the modification should save the status of the game and board to a text file, following the same format and structure of the existing save-game files</a:t>
            </a: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2" descr="Premium Vector | Stopwatch icon 10 minutes time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5" y="5173249"/>
            <a:ext cx="144209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4</a:t>
            </a:r>
          </a:p>
          <a:p>
            <a:r>
              <a:rPr lang="en-GB" dirty="0"/>
              <a:t>&lt;&lt; YOUR ANSWER GOES HERE &gt;&gt;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6384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522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1 - "Hi-score table"</a:t>
            </a: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Modify the </a:t>
            </a:r>
            <a:r>
              <a:rPr lang="en-GB" dirty="0" err="1">
                <a:cs typeface="Calibri"/>
              </a:rPr>
              <a:t>AttemptPuzzle</a:t>
            </a:r>
            <a:r>
              <a:rPr lang="en-GB" dirty="0">
                <a:cs typeface="Calibri"/>
              </a:rPr>
              <a:t> method in the Puzzle class to prompt the user (after each turn) if they would like to save the current score.</a:t>
            </a:r>
          </a:p>
          <a:p>
            <a:r>
              <a:rPr lang="en-GB" dirty="0">
                <a:cs typeface="Calibri"/>
              </a:rPr>
              <a:t>If the user confirms, the modification should ask the user to input their name</a:t>
            </a:r>
          </a:p>
          <a:p>
            <a:r>
              <a:rPr lang="en-GB" dirty="0">
                <a:cs typeface="Calibri"/>
              </a:rPr>
              <a:t>The user name </a:t>
            </a:r>
            <a:r>
              <a:rPr lang="en-GB" u="sng" dirty="0">
                <a:cs typeface="Calibri"/>
              </a:rPr>
              <a:t>and</a:t>
            </a:r>
            <a:r>
              <a:rPr lang="en-GB" dirty="0">
                <a:cs typeface="Calibri"/>
              </a:rPr>
              <a:t> the current score should be saved to a text file.</a:t>
            </a:r>
            <a:endParaRPr lang="en-GB" dirty="0"/>
          </a:p>
          <a:p>
            <a:r>
              <a:rPr lang="en-GB" dirty="0">
                <a:cs typeface="Calibri"/>
              </a:rPr>
              <a:t>As this is a "hi-score" table, any previous data should be preserved.</a:t>
            </a: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2" descr="Premium Vector | Stopwatch icon 10 minutes time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5" y="5173249"/>
            <a:ext cx="144209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1</a:t>
            </a:r>
          </a:p>
          <a:p>
            <a:r>
              <a:rPr lang="en-GB" dirty="0"/>
              <a:t>&lt;&lt; YOUR ANSWER GOES HERE &gt;&gt;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9C724-A070-B0DE-54E1-82B1E37B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88" y="2950522"/>
            <a:ext cx="876422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4F9D-6806-CFF8-61B1-5510F6F6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1A3D-BF19-462A-0C7C-FAF13133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E968-7761-93D4-B480-5D982DA9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522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2a</a:t>
            </a: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Currently if the user inputs a </a:t>
            </a:r>
            <a:r>
              <a:rPr lang="en-GB" u="sng" dirty="0">
                <a:cs typeface="Calibri"/>
              </a:rPr>
              <a:t>lower-case</a:t>
            </a:r>
            <a:r>
              <a:rPr lang="en-GB" dirty="0">
                <a:cs typeface="Calibri"/>
              </a:rPr>
              <a:t> symbol --&gt;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… </a:t>
            </a:r>
            <a:r>
              <a:rPr lang="en-GB" u="sng" dirty="0">
                <a:cs typeface="Calibri"/>
              </a:rPr>
              <a:t>no</a:t>
            </a:r>
            <a:r>
              <a:rPr lang="en-GB" dirty="0">
                <a:cs typeface="Calibri"/>
              </a:rPr>
              <a:t> helpful error message is shown</a:t>
            </a:r>
          </a:p>
          <a:p>
            <a:r>
              <a:rPr lang="en-GB" dirty="0">
                <a:cs typeface="Calibri"/>
              </a:rPr>
              <a:t>Modify the </a:t>
            </a:r>
            <a:r>
              <a:rPr lang="en-GB" dirty="0" err="1">
                <a:latin typeface="courier"/>
                <a:cs typeface="Calibri"/>
              </a:rPr>
              <a:t>GetSymbolFromUser</a:t>
            </a:r>
            <a:r>
              <a:rPr lang="en-GB" dirty="0">
                <a:cs typeface="Calibri"/>
              </a:rPr>
              <a:t> method so </a:t>
            </a:r>
            <a:br>
              <a:rPr lang="en-GB" dirty="0">
                <a:cs typeface="Calibri"/>
              </a:rPr>
            </a:br>
            <a:r>
              <a:rPr lang="en-GB" dirty="0">
                <a:cs typeface="Calibri"/>
              </a:rPr>
              <a:t>that a suitable error message can be generated </a:t>
            </a:r>
            <a:br>
              <a:rPr lang="en-GB" dirty="0">
                <a:cs typeface="Calibri"/>
              </a:rPr>
            </a:br>
            <a:r>
              <a:rPr lang="en-GB" dirty="0">
                <a:cs typeface="Calibri"/>
              </a:rPr>
              <a:t>to inform the player</a:t>
            </a: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2" descr="Premium Vector | Stopwatch icon 10 minutes timer vector graphics">
            <a:extLst>
              <a:ext uri="{FF2B5EF4-FFF2-40B4-BE49-F238E27FC236}">
                <a16:creationId xmlns:a16="http://schemas.microsoft.com/office/drawing/2014/main" id="{279606DD-6021-0755-E13A-46FD262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5" y="5173249"/>
            <a:ext cx="144209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498587-2F91-F7CE-0781-6E71E4F6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62" y="1826928"/>
            <a:ext cx="1685604" cy="2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4986-8295-9DB7-55E6-2F8C3B94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AA36-5D00-B3AF-17A7-23A2D874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189B-5FFB-716E-A6CA-BEDD454D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TASK 2a</a:t>
            </a:r>
            <a:endParaRPr lang="en-GB" b="1" dirty="0"/>
          </a:p>
          <a:p>
            <a:r>
              <a:rPr lang="en-GB" dirty="0"/>
              <a:t>&lt;&lt; YOUR ANSWER GOES HERE &gt;&gt;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0D299-8CA6-62A8-2E94-BFF88DC2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1" y="3429000"/>
            <a:ext cx="837364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1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F39AE-42A6-553E-66C8-E2E75F70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2FD-E96E-ACCF-1D3E-DB02EE3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599A-50A4-D7BC-DD89-DC1078D8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522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TASK 2b</a:t>
            </a: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Currently if the user inputs a </a:t>
            </a:r>
            <a:r>
              <a:rPr lang="en-GB" u="sng" dirty="0">
                <a:cs typeface="Calibri"/>
              </a:rPr>
              <a:t>lower-case</a:t>
            </a:r>
            <a:r>
              <a:rPr lang="en-GB" dirty="0">
                <a:cs typeface="Calibri"/>
              </a:rPr>
              <a:t> symbol --&gt;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… </a:t>
            </a:r>
            <a:r>
              <a:rPr lang="en-GB" u="sng" dirty="0">
                <a:cs typeface="Calibri"/>
              </a:rPr>
              <a:t>no</a:t>
            </a:r>
            <a:r>
              <a:rPr lang="en-GB">
                <a:cs typeface="Calibri"/>
              </a:rPr>
              <a:t> helpful error message is shown</a:t>
            </a:r>
          </a:p>
          <a:p>
            <a:r>
              <a:rPr lang="en-GB" dirty="0">
                <a:cs typeface="Calibri"/>
              </a:rPr>
              <a:t>Modify the </a:t>
            </a:r>
            <a:r>
              <a:rPr lang="en-GB" err="1">
                <a:latin typeface="courier"/>
                <a:cs typeface="Calibri"/>
              </a:rPr>
              <a:t>GetSymbolFromUser</a:t>
            </a:r>
            <a:r>
              <a:rPr lang="en-GB" dirty="0">
                <a:cs typeface="Calibri"/>
              </a:rPr>
              <a:t> method so </a:t>
            </a:r>
            <a:br>
              <a:rPr lang="en-GB" dirty="0">
                <a:cs typeface="Calibri"/>
              </a:rPr>
            </a:br>
            <a:r>
              <a:rPr lang="en-GB">
                <a:cs typeface="Calibri"/>
              </a:rPr>
              <a:t>that if a user inputs a lower-case symbol, it is </a:t>
            </a:r>
            <a:br>
              <a:rPr lang="en-GB" dirty="0">
                <a:cs typeface="Calibri"/>
              </a:rPr>
            </a:br>
            <a:r>
              <a:rPr lang="en-GB">
                <a:cs typeface="Calibri"/>
              </a:rPr>
              <a:t>converted by the program to upper-case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2" descr="Premium Vector | Stopwatch icon 10 minutes timer vector graphics">
            <a:extLst>
              <a:ext uri="{FF2B5EF4-FFF2-40B4-BE49-F238E27FC236}">
                <a16:creationId xmlns:a16="http://schemas.microsoft.com/office/drawing/2014/main" id="{9E66EAE1-C017-5A42-05C0-218D77DD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5" y="5173249"/>
            <a:ext cx="144209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FB1C28-6B92-E907-CFFD-ED85B08D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62" y="1826928"/>
            <a:ext cx="1685604" cy="2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F5CF4-2BC1-42F5-0830-74CE0AF7F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CC76-29E0-3341-9E05-814D11BD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4EB7-05E5-2077-CEFF-A91CDAD2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TASK 2b</a:t>
            </a:r>
            <a:endParaRPr lang="en-GB" b="1" dirty="0"/>
          </a:p>
          <a:p>
            <a:r>
              <a:rPr lang="en-GB" dirty="0"/>
              <a:t>&lt;&lt; YOUR ANSWER GOES HERE &gt;&gt;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F4763-D4B1-A4FC-B4D8-DFD5D423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95" y="3798571"/>
            <a:ext cx="84974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941-580D-62C6-C386-548F123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63A5-9969-B5BA-808F-C390E80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522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3</a:t>
            </a:r>
          </a:p>
          <a:p>
            <a:r>
              <a:rPr lang="en-GB" dirty="0">
                <a:cs typeface="Calibri"/>
              </a:rPr>
              <a:t>Currently when the user inputs a symbol and row/column (cell) values the program does not detect if a symbol </a:t>
            </a:r>
            <a:r>
              <a:rPr lang="en-GB" u="sng" dirty="0">
                <a:cs typeface="Calibri"/>
              </a:rPr>
              <a:t>already exists</a:t>
            </a:r>
            <a:r>
              <a:rPr lang="en-GB" dirty="0">
                <a:cs typeface="Calibri"/>
              </a:rPr>
              <a:t> in that cell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Modify the program to warn the user a symbol already exists in that cell</a:t>
            </a:r>
          </a:p>
          <a:p>
            <a:r>
              <a:rPr lang="en-GB" dirty="0">
                <a:cs typeface="Calibri"/>
              </a:rPr>
              <a:t>The modification should also inform the user what the current symbol in that cell </a:t>
            </a:r>
            <a:r>
              <a:rPr lang="en-GB" u="sng" dirty="0">
                <a:cs typeface="Calibri"/>
              </a:rPr>
              <a:t>is</a:t>
            </a:r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2" descr="Premium Vector | Stopwatch icon 10 minutes time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88" y="140873"/>
            <a:ext cx="144209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4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F5CF4-2BC1-42F5-0830-74CE0AF7F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CC76-29E0-3341-9E05-814D11BD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Puzzle - skeleton code (Paper 1)</a:t>
            </a:r>
            <a:br>
              <a:rPr lang="en-GB" dirty="0"/>
            </a:br>
            <a:r>
              <a:rPr lang="en-GB" dirty="0"/>
              <a:t>- Intro theory + practice code tasks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4EB7-05E5-2077-CEFF-A91CDAD2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TASK 3</a:t>
            </a:r>
          </a:p>
          <a:p>
            <a:r>
              <a:rPr lang="en-GB" dirty="0"/>
              <a:t>&lt;&lt; YOUR ANSWER GOES HERE &gt;&gt;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31699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8dae3d-33db-4798-a990-d2a2059dd1a9">
      <Terms xmlns="http://schemas.microsoft.com/office/infopath/2007/PartnerControls"/>
    </lcf76f155ced4ddcb4097134ff3c332f>
    <TaxCatchAll xmlns="0b0e1213-e012-48e6-aa84-2780f87de4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105F047F737419CEBA23011C2893E" ma:contentTypeVersion="14" ma:contentTypeDescription="Create a new document." ma:contentTypeScope="" ma:versionID="9805e04db569e531185fa17ebe21df2e">
  <xsd:schema xmlns:xsd="http://www.w3.org/2001/XMLSchema" xmlns:xs="http://www.w3.org/2001/XMLSchema" xmlns:p="http://schemas.microsoft.com/office/2006/metadata/properties" xmlns:ns2="2f8dae3d-33db-4798-a990-d2a2059dd1a9" xmlns:ns3="0b0e1213-e012-48e6-aa84-2780f87de420" targetNamespace="http://schemas.microsoft.com/office/2006/metadata/properties" ma:root="true" ma:fieldsID="66a4149d3bff1213170bdf2267208337" ns2:_="" ns3:_="">
    <xsd:import namespace="2f8dae3d-33db-4798-a990-d2a2059dd1a9"/>
    <xsd:import namespace="0b0e1213-e012-48e6-aa84-2780f87de4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dae3d-33db-4798-a990-d2a2059dd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e6f2ed-2618-4914-97a7-eb01afb67f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e1213-e012-48e6-aa84-2780f87de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74273e4-b67a-4e1f-b878-0e992a3f5b85}" ma:internalName="TaxCatchAll" ma:showField="CatchAllData" ma:web="0b0e1213-e012-48e6-aa84-2780f87de4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C152-0CC5-415F-BB9F-E99AEF376723}">
  <ds:schemaRefs>
    <ds:schemaRef ds:uri="http://schemas.microsoft.com/office/2006/metadata/properties"/>
    <ds:schemaRef ds:uri="http://schemas.microsoft.com/office/infopath/2007/PartnerControls"/>
    <ds:schemaRef ds:uri="2f8dae3d-33db-4798-a990-d2a2059dd1a9"/>
    <ds:schemaRef ds:uri="0b0e1213-e012-48e6-aa84-2780f87de420"/>
  </ds:schemaRefs>
</ds:datastoreItem>
</file>

<file path=customXml/itemProps2.xml><?xml version="1.0" encoding="utf-8"?>
<ds:datastoreItem xmlns:ds="http://schemas.openxmlformats.org/officeDocument/2006/customXml" ds:itemID="{49830888-B388-40B2-8E43-25C0AE107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46B309-4424-4F2D-B3A4-71A016E26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8dae3d-33db-4798-a990-d2a2059dd1a9"/>
    <ds:schemaRef ds:uri="0b0e1213-e012-48e6-aa84-2780f87de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543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Symbol Puzzle - skeleton code (Paper 1)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  <vt:lpstr>Symbol Puzzle - skeleton code (Paper 1) - Intro theory + practice code tasks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Puzzle - skeleton code (Paper 1)</dc:title>
  <dc:creator>Ian Scott</dc:creator>
  <cp:lastModifiedBy>Oliver Harris</cp:lastModifiedBy>
  <cp:revision>74</cp:revision>
  <dcterms:created xsi:type="dcterms:W3CDTF">2023-09-14T07:53:31Z</dcterms:created>
  <dcterms:modified xsi:type="dcterms:W3CDTF">2024-01-18T12:25:51Z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0x01010002A105F047F737419CEBA23011C2893E</vt:lpwstr>
  </property>
  <property fmtid="{D5CDD505-2E9C-101B-9397-08002B2CF9AE}" pid="3" name="MediaServiceImageTags">
    <vt:lpwstr/>
  </property>
</Properties>
</file>