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7" r:id="rId6"/>
    <p:sldId id="262" r:id="rId7"/>
    <p:sldId id="260" r:id="rId8"/>
    <p:sldId id="261" r:id="rId9"/>
    <p:sldId id="263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1CD8C3-0A8E-4F34-AE56-57FD830325FA}" v="4" dt="2023-12-07T12:23:37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er Harris" userId="28d03d02-7e92-4e6e-8659-b6a2d5b2eedc" providerId="ADAL" clId="{F01CD8C3-0A8E-4F34-AE56-57FD830325FA}"/>
    <pc:docChg chg="custSel modSld">
      <pc:chgData name="Oliver Harris" userId="28d03d02-7e92-4e6e-8659-b6a2d5b2eedc" providerId="ADAL" clId="{F01CD8C3-0A8E-4F34-AE56-57FD830325FA}" dt="2023-12-07T12:24:36.309" v="933" actId="20577"/>
      <pc:docMkLst>
        <pc:docMk/>
      </pc:docMkLst>
      <pc:sldChg chg="modSp mod">
        <pc:chgData name="Oliver Harris" userId="28d03d02-7e92-4e6e-8659-b6a2d5b2eedc" providerId="ADAL" clId="{F01CD8C3-0A8E-4F34-AE56-57FD830325FA}" dt="2023-12-07T11:53:43.459" v="619" actId="20577"/>
        <pc:sldMkLst>
          <pc:docMk/>
          <pc:sldMk cId="1947469795" sldId="260"/>
        </pc:sldMkLst>
        <pc:spChg chg="mod">
          <ac:chgData name="Oliver Harris" userId="28d03d02-7e92-4e6e-8659-b6a2d5b2eedc" providerId="ADAL" clId="{F01CD8C3-0A8E-4F34-AE56-57FD830325FA}" dt="2023-12-07T11:53:43.459" v="619" actId="20577"/>
          <ac:spMkLst>
            <pc:docMk/>
            <pc:sldMk cId="1947469795" sldId="260"/>
            <ac:spMk id="3" creationId="{573363A5-9969-B5BA-808F-C390E80F062B}"/>
          </ac:spMkLst>
        </pc:spChg>
      </pc:sldChg>
      <pc:sldChg chg="addSp modSp mod">
        <pc:chgData name="Oliver Harris" userId="28d03d02-7e92-4e6e-8659-b6a2d5b2eedc" providerId="ADAL" clId="{F01CD8C3-0A8E-4F34-AE56-57FD830325FA}" dt="2023-12-07T11:54:50.605" v="649" actId="20577"/>
        <pc:sldMkLst>
          <pc:docMk/>
          <pc:sldMk cId="1959570846" sldId="261"/>
        </pc:sldMkLst>
        <pc:spChg chg="add mod">
          <ac:chgData name="Oliver Harris" userId="28d03d02-7e92-4e6e-8659-b6a2d5b2eedc" providerId="ADAL" clId="{F01CD8C3-0A8E-4F34-AE56-57FD830325FA}" dt="2023-12-07T11:54:50.605" v="649" actId="20577"/>
          <ac:spMkLst>
            <pc:docMk/>
            <pc:sldMk cId="1959570846" sldId="261"/>
            <ac:spMk id="4" creationId="{0C4CD916-56CB-93B7-A7C2-1505712C43EE}"/>
          </ac:spMkLst>
        </pc:spChg>
      </pc:sldChg>
      <pc:sldChg chg="modSp mod">
        <pc:chgData name="Oliver Harris" userId="28d03d02-7e92-4e6e-8659-b6a2d5b2eedc" providerId="ADAL" clId="{F01CD8C3-0A8E-4F34-AE56-57FD830325FA}" dt="2023-12-07T11:51:59.202" v="418" actId="20577"/>
        <pc:sldMkLst>
          <pc:docMk/>
          <pc:sldMk cId="3342408765" sldId="262"/>
        </pc:sldMkLst>
        <pc:spChg chg="mod">
          <ac:chgData name="Oliver Harris" userId="28d03d02-7e92-4e6e-8659-b6a2d5b2eedc" providerId="ADAL" clId="{F01CD8C3-0A8E-4F34-AE56-57FD830325FA}" dt="2023-12-07T11:51:59.202" v="418" actId="20577"/>
          <ac:spMkLst>
            <pc:docMk/>
            <pc:sldMk cId="3342408765" sldId="262"/>
            <ac:spMk id="3" creationId="{573363A5-9969-B5BA-808F-C390E80F062B}"/>
          </ac:spMkLst>
        </pc:spChg>
      </pc:sldChg>
      <pc:sldChg chg="addSp modSp mod">
        <pc:chgData name="Oliver Harris" userId="28d03d02-7e92-4e6e-8659-b6a2d5b2eedc" providerId="ADAL" clId="{F01CD8C3-0A8E-4F34-AE56-57FD830325FA}" dt="2023-12-07T12:21:49.746" v="714" actId="20577"/>
        <pc:sldMkLst>
          <pc:docMk/>
          <pc:sldMk cId="1551527095" sldId="263"/>
        </pc:sldMkLst>
        <pc:spChg chg="add mod">
          <ac:chgData name="Oliver Harris" userId="28d03d02-7e92-4e6e-8659-b6a2d5b2eedc" providerId="ADAL" clId="{F01CD8C3-0A8E-4F34-AE56-57FD830325FA}" dt="2023-12-07T12:21:49.746" v="714" actId="20577"/>
          <ac:spMkLst>
            <pc:docMk/>
            <pc:sldMk cId="1551527095" sldId="263"/>
            <ac:spMk id="4" creationId="{74D5FEEE-B201-DC2D-CC9C-4DC7D5266130}"/>
          </ac:spMkLst>
        </pc:spChg>
      </pc:sldChg>
      <pc:sldChg chg="addSp modSp mod">
        <pc:chgData name="Oliver Harris" userId="28d03d02-7e92-4e6e-8659-b6a2d5b2eedc" providerId="ADAL" clId="{F01CD8C3-0A8E-4F34-AE56-57FD830325FA}" dt="2023-12-07T12:24:36.309" v="933" actId="20577"/>
        <pc:sldMkLst>
          <pc:docMk/>
          <pc:sldMk cId="1336558642" sldId="264"/>
        </pc:sldMkLst>
        <pc:spChg chg="add mod">
          <ac:chgData name="Oliver Harris" userId="28d03d02-7e92-4e6e-8659-b6a2d5b2eedc" providerId="ADAL" clId="{F01CD8C3-0A8E-4F34-AE56-57FD830325FA}" dt="2023-12-07T12:24:36.309" v="933" actId="20577"/>
          <ac:spMkLst>
            <pc:docMk/>
            <pc:sldMk cId="1336558642" sldId="264"/>
            <ac:spMk id="4" creationId="{E93BDDDD-D17E-530D-7C51-300B5303E438}"/>
          </ac:spMkLst>
        </pc:spChg>
      </pc:sldChg>
      <pc:sldChg chg="addSp modSp mod">
        <pc:chgData name="Oliver Harris" userId="28d03d02-7e92-4e6e-8659-b6a2d5b2eedc" providerId="ADAL" clId="{F01CD8C3-0A8E-4F34-AE56-57FD830325FA}" dt="2023-12-07T12:22:33.031" v="783" actId="20577"/>
        <pc:sldMkLst>
          <pc:docMk/>
          <pc:sldMk cId="694580101" sldId="266"/>
        </pc:sldMkLst>
        <pc:spChg chg="add mod">
          <ac:chgData name="Oliver Harris" userId="28d03d02-7e92-4e6e-8659-b6a2d5b2eedc" providerId="ADAL" clId="{F01CD8C3-0A8E-4F34-AE56-57FD830325FA}" dt="2023-12-07T12:22:33.031" v="783" actId="20577"/>
          <ac:spMkLst>
            <pc:docMk/>
            <pc:sldMk cId="694580101" sldId="266"/>
            <ac:spMk id="4" creationId="{8CDAFE64-048D-FB30-CC1B-DDDFD98FDF3F}"/>
          </ac:spMkLst>
        </pc:spChg>
      </pc:sldChg>
      <pc:sldChg chg="modSp mod">
        <pc:chgData name="Oliver Harris" userId="28d03d02-7e92-4e6e-8659-b6a2d5b2eedc" providerId="ADAL" clId="{F01CD8C3-0A8E-4F34-AE56-57FD830325FA}" dt="2023-12-07T11:50:27.573" v="117" actId="20577"/>
        <pc:sldMkLst>
          <pc:docMk/>
          <pc:sldMk cId="3304184605" sldId="267"/>
        </pc:sldMkLst>
        <pc:spChg chg="mod">
          <ac:chgData name="Oliver Harris" userId="28d03d02-7e92-4e6e-8659-b6a2d5b2eedc" providerId="ADAL" clId="{F01CD8C3-0A8E-4F34-AE56-57FD830325FA}" dt="2023-12-07T11:50:27.573" v="117" actId="20577"/>
          <ac:spMkLst>
            <pc:docMk/>
            <pc:sldMk cId="3304184605" sldId="267"/>
            <ac:spMk id="3" creationId="{573363A5-9969-B5BA-808F-C390E80F06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206BB-908F-8B0E-1D2D-3611B721C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887B5-F8B4-F8E8-E361-8E11E2E8F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52D40-4FDB-2173-CAD7-74416257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7570-EE67-4950-A9AA-7237A0853CFE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969FB-78D8-0C68-51D1-13B864DE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2E321-80CE-C465-C558-90A67499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74B-1BD4-4A8D-AF04-2D0EA58AC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52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307A-9F62-FB78-1259-8702A25F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BCE27-586F-A892-0141-270C39B73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B852D-C11D-0BFD-97FA-C0E41380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7570-EE67-4950-A9AA-7237A0853CFE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B7F10-535D-1502-283B-04479F3F2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2A4B0-D2A9-0445-FED6-245F294D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74B-1BD4-4A8D-AF04-2D0EA58AC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48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9A8C1D-38FC-2698-30F4-48B1F4E27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0BF72-E5D6-D400-693F-38A9B7D4C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68D67-895F-BD1C-2E0D-FE91226F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7570-EE67-4950-A9AA-7237A0853CFE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C8A96-4016-6EC8-FCA2-3D5774C1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E9E5B-8610-8520-E2C6-16A5C7B2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74B-1BD4-4A8D-AF04-2D0EA58AC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05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59A43-B861-A227-5CD2-B7DFB672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BCFD4-557A-D1B0-4F3E-4E6C62FE2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C6959-6D0A-F047-DA14-3066C36E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7570-EE67-4950-A9AA-7237A0853CFE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2F132-49C8-59E5-D743-2CD16DD6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47D21-6900-AFC2-37AE-A583BFD9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74B-1BD4-4A8D-AF04-2D0EA58AC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25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7A20-555D-4809-E5E3-8E904195A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2F266-3BD8-EB3C-7C33-89B31D0B2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5A4E2-3F5D-A60C-479A-D7ECE2364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7570-EE67-4950-A9AA-7237A0853CFE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D1B4F-0CC7-FE24-6483-3B6E0A21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E292F-BB56-8402-671D-24B4C6B9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74B-1BD4-4A8D-AF04-2D0EA58AC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20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0A63-1099-9FCB-711E-CC8C7C95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C577A-1E94-028D-FAF2-E8F7DC7B9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5BC17-B667-FBAB-D332-2EF9D10CD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55850-22C7-1CFA-A8BB-66F2B5E55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7570-EE67-4950-A9AA-7237A0853CFE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DFAC9-B41B-98D7-394D-23C3B292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69DBE-77B9-9427-4F30-5E0564B1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74B-1BD4-4A8D-AF04-2D0EA58AC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4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5691-96C5-5E0F-F7D9-B1C21001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2E031-3380-0FF8-8D22-91A14A764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F6307-8573-8681-FC2A-5CFFCF754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45A349-64FB-BC68-3CB1-DDBD24F6B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EF179-BBDD-1AC8-70AA-5E61CB79F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77CD29-B5CB-F2E7-BD4F-81013264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7570-EE67-4950-A9AA-7237A0853CFE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CFF9F-F597-B2D8-A6CE-3158C255F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0FB5E9-32E4-C33B-3897-DE5948A2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74B-1BD4-4A8D-AF04-2D0EA58AC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55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0ED8A-8C4A-A2D3-81D8-5E7010AF3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73D41-7D7D-7C67-CD32-D04DC592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7570-EE67-4950-A9AA-7237A0853CFE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15F22-E4D0-2A12-CC71-3F5DA7BB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EC12D-6754-1AC6-F710-52760893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74B-1BD4-4A8D-AF04-2D0EA58AC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64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0D434-D7FD-0BFD-1D39-8D772AEFA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7570-EE67-4950-A9AA-7237A0853CFE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B8CE49-9617-4165-FA0E-9571B42C5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029CD-38BF-E14A-63C4-98E2B65A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74B-1BD4-4A8D-AF04-2D0EA58AC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62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F71E-6161-8E8A-9788-64ABB1232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9FF12-54E2-6CE0-D259-DE0A210A3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55344-0A72-1317-4A6F-B5C7E707C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B86D1-0F61-6E48-9E30-5D9325619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7570-EE67-4950-A9AA-7237A0853CFE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F4167-CAEC-C0E8-4888-EE87EA51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C5A45-8F89-9AB0-828B-7F3E7071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74B-1BD4-4A8D-AF04-2D0EA58AC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1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704A-7D89-DF87-D641-2A0F25AFE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B72A67-8D5C-5CA1-9278-15CE38D77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DD74D-4872-AFF5-A330-C95DC1178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D26BA-99ED-E86B-9384-D249C353F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7570-EE67-4950-A9AA-7237A0853CFE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075CA-55F9-BF7B-7B08-59F42DD1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478FA-65FE-FBAA-1AE7-CB70FEADC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74B-1BD4-4A8D-AF04-2D0EA58AC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9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50A0D2-2476-2CB8-C2AF-072BE8BC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293AB-3BCB-EA22-C716-CC3468A0A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01E0E-15ED-8B36-2258-DB8A66350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E7570-EE67-4950-A9AA-7237A0853CFE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748C2-175A-3F3A-91FE-ABC12B8FA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DBDAB-FA22-7219-A573-D881AA432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5D74B-1BD4-4A8D-AF04-2D0EA58AC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59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7846-1E17-5816-FEBC-DFAAF9A609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Symbol Puzzle - skeleton code (Paper 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12561-E924-F2F9-D552-A6CEF64A5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Algorithms/coding theory + tasks (2)</a:t>
            </a:r>
          </a:p>
        </p:txBody>
      </p:sp>
    </p:spTree>
    <p:extLst>
      <p:ext uri="{BB962C8B-B14F-4D97-AF65-F5344CB8AC3E}">
        <p14:creationId xmlns:p14="http://schemas.microsoft.com/office/powerpoint/2010/main" val="5519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8941-580D-62C6-C386-548F1236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Symbol Puzzle - skeleton code (Paper 1)</a:t>
            </a:r>
            <a:br>
              <a:rPr lang="en-GB" dirty="0"/>
            </a:br>
            <a:r>
              <a:rPr lang="en-GB" dirty="0"/>
              <a:t>- Algorithms/coding theory + tasks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363A5-9969-B5BA-808F-C390E80F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9" y="1825624"/>
            <a:ext cx="12011890" cy="5032375"/>
          </a:xfrm>
        </p:spPr>
        <p:txBody>
          <a:bodyPr>
            <a:normAutofit/>
          </a:bodyPr>
          <a:lstStyle/>
          <a:p>
            <a:r>
              <a:rPr lang="en-GB" sz="2400" b="1" dirty="0"/>
              <a:t>THEORY QUESTION :</a:t>
            </a:r>
            <a:r>
              <a:rPr lang="en-GB" sz="2400" dirty="0"/>
              <a:t> “Main” procedure in Symbol Puzzle skeleton code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Main():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Again = "y"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Score = 0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Again == "y":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Filename = input("Press Enter to start a standard puzzle or enter name of file to load: ")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(Filename) &gt; 0: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MyPuzzle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Puzzle(Filename + ".txt")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MyPuzzle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Puzzle(8,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(8 * 8 * 0.2))	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Score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MyPuzzle.AttemptPuzzle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		</a:t>
            </a:r>
            <a:endParaRPr lang="en-GB" sz="1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print("Puzzle finished. Your score was: " +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(Score))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Again = input("Do another puzzle? ").lower()	# Explain the purpose of ‘.lower’ in this line of code</a:t>
            </a:r>
          </a:p>
          <a:p>
            <a:pPr marL="0" indent="0">
              <a:buNone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.lower forces the string to become lowercase, which is good because the loops here use lowercase y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18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8941-580D-62C6-C386-548F1236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Symbol Puzzle - skeleton code (Paper 1)</a:t>
            </a:r>
            <a:br>
              <a:rPr lang="en-GB" dirty="0"/>
            </a:br>
            <a:r>
              <a:rPr lang="en-GB" dirty="0"/>
              <a:t>- Algorithms/coding theory + tasks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363A5-9969-B5BA-808F-C390E80F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9" y="1825624"/>
            <a:ext cx="12011890" cy="5032375"/>
          </a:xfrm>
        </p:spPr>
        <p:txBody>
          <a:bodyPr>
            <a:normAutofit/>
          </a:bodyPr>
          <a:lstStyle/>
          <a:p>
            <a:r>
              <a:rPr lang="en-GB" sz="2400" b="1" dirty="0"/>
              <a:t>THEORY QUESTION :</a:t>
            </a:r>
            <a:r>
              <a:rPr lang="en-GB" sz="2400" dirty="0"/>
              <a:t> “Main” procedure in Symbol Puzzle skeleton code</a:t>
            </a:r>
          </a:p>
          <a:p>
            <a:pPr marL="0" indent="0">
              <a:buNone/>
            </a:pP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Main():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Again = "y"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Score = 0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Again == "y":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Filename = input("Press Enter to start a standard puzzle or enter name of file to load: ")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(Filename) &gt; 0: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MyPuzzle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Puzzle(Filename + ".txt")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Explain the STRING HANDLING operation in this line of code. Explain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				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why it is necessary. </a:t>
            </a:r>
            <a:r>
              <a:rPr lang="en-GB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“The string handling operation is.. because...”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MyPuzzle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Puzzle(8,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(8 * 8 * 0.2))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Score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MyPuzzle.AttemptPuzzle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		</a:t>
            </a:r>
            <a:endParaRPr lang="en-GB" sz="1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print("Puzzle finished. Your score was: " +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(Score))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Again = input("Do another puzzle? ").lower()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the string handling operation is appending the .txt file extension to the input string, it is doing this because that 	files the user inputs is just the name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‘game1’, this line changes that to ‘game1.txt’ which means the program can 	use it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40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8941-580D-62C6-C386-548F1236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Symbol Puzzle - skeleton code (Paper 1)</a:t>
            </a:r>
            <a:br>
              <a:rPr lang="en-GB" dirty="0"/>
            </a:br>
            <a:r>
              <a:rPr lang="en-GB" dirty="0"/>
              <a:t>- Algorithms/coding theory + tasks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363A5-9969-B5BA-808F-C390E80F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9" y="1825624"/>
            <a:ext cx="12011890" cy="5032375"/>
          </a:xfrm>
        </p:spPr>
        <p:txBody>
          <a:bodyPr>
            <a:normAutofit/>
          </a:bodyPr>
          <a:lstStyle/>
          <a:p>
            <a:r>
              <a:rPr lang="en-GB" sz="2400" b="1" dirty="0"/>
              <a:t>THEORY QUESTION :</a:t>
            </a:r>
            <a:r>
              <a:rPr lang="en-GB" sz="2400" dirty="0"/>
              <a:t> “Main” procedure in Symbol Puzzle skeleton code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Main():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Again = "y"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Score = 0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Again == "y":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Filename = input("Press Enter to start a standard puzzle or enter name of file to load: ")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(Filename) &gt; 0: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MyPuzzle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Puzzle(Filename + ".txt")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MyPuzzle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Puzzle(8,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 * 8 * 0.2))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Explain – what is this line of code doing? Explain - is it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Score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MyPuzzle.AttemptPuzzle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		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demonstrating ROUNDING or TRUNCATION?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“It is creating...”</a:t>
            </a:r>
            <a:endParaRPr lang="en-GB" sz="1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print("Puzzle finished. Your score was: " +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(Score))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Again = input("Do another puzzle? ").lower()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fact one of the arguments is forced to be an int means this is truncation – in this instance 8*8=64, 64*0.2=12.8, 	and when forced to be an int that 12.8 becomes just 12.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46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8941-580D-62C6-C386-548F1236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Symbol Puzzle - skeleton code (Paper 1)</a:t>
            </a:r>
            <a:br>
              <a:rPr lang="en-GB" dirty="0"/>
            </a:br>
            <a:r>
              <a:rPr lang="en-GB" dirty="0"/>
              <a:t>- Algorithms/coding theory + tasks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363A5-9969-B5BA-808F-C390E80F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9" y="1825624"/>
            <a:ext cx="12011890" cy="5032375"/>
          </a:xfrm>
        </p:spPr>
        <p:txBody>
          <a:bodyPr>
            <a:normAutofit/>
          </a:bodyPr>
          <a:lstStyle/>
          <a:p>
            <a:r>
              <a:rPr lang="en-GB" sz="2400" b="1" dirty="0"/>
              <a:t>SKELETON CODE MODIFICATION (PROGRAMMING) TASK : </a:t>
            </a:r>
          </a:p>
          <a:p>
            <a:r>
              <a:rPr lang="en-GB" sz="2400" dirty="0"/>
              <a:t>Edit this procedure to </a:t>
            </a:r>
            <a:r>
              <a:rPr lang="en-GB" sz="2400" u="sng" dirty="0"/>
              <a:t>ask for a player username and store that name in a suitable variable</a:t>
            </a:r>
            <a:endParaRPr lang="en-GB" sz="2400" dirty="0"/>
          </a:p>
          <a:p>
            <a:r>
              <a:rPr lang="en-GB" sz="2400" dirty="0"/>
              <a:t>Write the player/username </a:t>
            </a:r>
            <a:r>
              <a:rPr lang="en-GB" sz="2400" u="sng" dirty="0"/>
              <a:t>and</a:t>
            </a:r>
            <a:r>
              <a:rPr lang="en-GB" sz="2400" dirty="0"/>
              <a:t> score to a text file when the puzzle is ‘finished’</a:t>
            </a:r>
          </a:p>
          <a:p>
            <a:pPr marL="0" indent="0">
              <a:buNone/>
            </a:pP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Main():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Again = "y"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Score = 0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Again == "y":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Filename = input("Press Enter to start a standard puzzle or enter name of file to load: ")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(Filename) &gt; 0: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MyPuzzle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Puzzle(Filename + ".txt")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MyPuzzle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Puzzle(8,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(8 * 8 * 0.2))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Score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MyPuzzle.AttemptPuzzle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		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print("Puzzle finished. Your score was: " +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(Score))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Again = input("Do another puzzle? ").lower()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4CD916-56CB-93B7-A7C2-1505712C43EE}"/>
              </a:ext>
            </a:extLst>
          </p:cNvPr>
          <p:cNvSpPr txBox="1"/>
          <p:nvPr/>
        </p:nvSpPr>
        <p:spPr>
          <a:xfrm>
            <a:off x="8321879" y="5226341"/>
            <a:ext cx="203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See skeleton code </a:t>
            </a:r>
            <a:r>
              <a:rPr lang="en-GB" dirty="0" err="1"/>
              <a:t>tt</a:t>
            </a:r>
            <a:r>
              <a:rPr lang="en-GB" dirty="0"/>
              <a:t> qs.py</a:t>
            </a:r>
          </a:p>
        </p:txBody>
      </p:sp>
    </p:spTree>
    <p:extLst>
      <p:ext uri="{BB962C8B-B14F-4D97-AF65-F5344CB8AC3E}">
        <p14:creationId xmlns:p14="http://schemas.microsoft.com/office/powerpoint/2010/main" val="195957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8941-580D-62C6-C386-548F1236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Symbol Puzzle - skeleton code (Paper 1)</a:t>
            </a:r>
            <a:br>
              <a:rPr lang="en-GB" dirty="0"/>
            </a:br>
            <a:r>
              <a:rPr lang="en-GB" dirty="0"/>
              <a:t>- Algorithms/coding theory + tasks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363A5-9969-B5BA-808F-C390E80F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9" y="1825624"/>
            <a:ext cx="12011890" cy="5032375"/>
          </a:xfrm>
        </p:spPr>
        <p:txBody>
          <a:bodyPr>
            <a:normAutofit/>
          </a:bodyPr>
          <a:lstStyle/>
          <a:p>
            <a:r>
              <a:rPr lang="en-GB" sz="2400" b="1" dirty="0"/>
              <a:t>THEORY QUESTION :</a:t>
            </a:r>
            <a:r>
              <a:rPr lang="en-GB" sz="2400" dirty="0"/>
              <a:t> “</a:t>
            </a:r>
            <a:r>
              <a:rPr lang="en-GB" sz="2400" dirty="0" err="1"/>
              <a:t>AttemptPuzzle</a:t>
            </a:r>
            <a:r>
              <a:rPr lang="en-GB" sz="2400" dirty="0"/>
              <a:t>” method in Symbol Puzzle skeleton code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AttemptPuzzle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Finished = False		# Identify the data type and explain the purpose of this flag variable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 not Finished:	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self.DisplayPuzzle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print("Current score: " +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self.__Score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Row = -1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Valid = False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while not Valid: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try: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Row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(input("Enter row number: "))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Valid = True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except: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pass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D5FEEE-B201-DC2D-CC9C-4DC7D5266130}"/>
              </a:ext>
            </a:extLst>
          </p:cNvPr>
          <p:cNvSpPr txBox="1"/>
          <p:nvPr/>
        </p:nvSpPr>
        <p:spPr>
          <a:xfrm>
            <a:off x="7759816" y="3765945"/>
            <a:ext cx="294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Boolean, tracks </a:t>
            </a:r>
            <a:r>
              <a:rPr lang="en-GB" dirty="0" err="1"/>
              <a:t>wether</a:t>
            </a:r>
            <a:r>
              <a:rPr lang="en-GB" dirty="0"/>
              <a:t> the puzzle is done or not</a:t>
            </a:r>
          </a:p>
        </p:txBody>
      </p:sp>
    </p:spTree>
    <p:extLst>
      <p:ext uri="{BB962C8B-B14F-4D97-AF65-F5344CB8AC3E}">
        <p14:creationId xmlns:p14="http://schemas.microsoft.com/office/powerpoint/2010/main" val="155152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8941-580D-62C6-C386-548F1236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Symbol Puzzle - skeleton code (Paper 1)</a:t>
            </a:r>
            <a:br>
              <a:rPr lang="en-GB" dirty="0"/>
            </a:br>
            <a:r>
              <a:rPr lang="en-GB" dirty="0"/>
              <a:t>- Algorithms/coding theory + tasks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363A5-9969-B5BA-808F-C390E80F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9" y="1825624"/>
            <a:ext cx="12011890" cy="5032375"/>
          </a:xfrm>
        </p:spPr>
        <p:txBody>
          <a:bodyPr>
            <a:normAutofit/>
          </a:bodyPr>
          <a:lstStyle/>
          <a:p>
            <a:r>
              <a:rPr lang="en-GB" sz="2400" b="1" dirty="0"/>
              <a:t>THEORY QUESTION :</a:t>
            </a:r>
            <a:r>
              <a:rPr lang="en-GB" sz="2400" dirty="0"/>
              <a:t> “</a:t>
            </a:r>
            <a:r>
              <a:rPr lang="en-GB" sz="2400" dirty="0" err="1"/>
              <a:t>AttemptPuzzle</a:t>
            </a:r>
            <a:r>
              <a:rPr lang="en-GB" sz="2400" dirty="0"/>
              <a:t>” method in Symbol Puzzle skeleton code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AttemptPuzzle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Finished = False		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 not Finished: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self.DisplayPuzzle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print("Current score: " +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self.__Score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	# __Score is an integer value. What is the purpose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Row = -1					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of re-casting – changing the data type – of it?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Valid = False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while not Valid: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try: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Row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(input("Enter row number: "))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Valid = True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except: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pass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AFE64-048D-FB30-CC1B-DDDFD98FDF3F}"/>
              </a:ext>
            </a:extLst>
          </p:cNvPr>
          <p:cNvSpPr txBox="1"/>
          <p:nvPr/>
        </p:nvSpPr>
        <p:spPr>
          <a:xfrm>
            <a:off x="6677637" y="2642532"/>
            <a:ext cx="4437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Able to concatenate it with another string in order to print it</a:t>
            </a:r>
          </a:p>
        </p:txBody>
      </p:sp>
    </p:spTree>
    <p:extLst>
      <p:ext uri="{BB962C8B-B14F-4D97-AF65-F5344CB8AC3E}">
        <p14:creationId xmlns:p14="http://schemas.microsoft.com/office/powerpoint/2010/main" val="69458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8941-580D-62C6-C386-548F1236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Symbol Puzzle - skeleton code (Paper 1)</a:t>
            </a:r>
            <a:br>
              <a:rPr lang="en-GB" dirty="0"/>
            </a:br>
            <a:r>
              <a:rPr lang="en-GB" dirty="0"/>
              <a:t>- Algorithms/coding theory + tasks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363A5-9969-B5BA-808F-C390E80F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9" y="1825624"/>
            <a:ext cx="12011890" cy="5032375"/>
          </a:xfrm>
        </p:spPr>
        <p:txBody>
          <a:bodyPr>
            <a:normAutofit/>
          </a:bodyPr>
          <a:lstStyle/>
          <a:p>
            <a:r>
              <a:rPr lang="en-GB" sz="2400" b="1" dirty="0"/>
              <a:t>THEORY QUESTION :</a:t>
            </a:r>
            <a:r>
              <a:rPr lang="en-GB" sz="2400" dirty="0"/>
              <a:t> “</a:t>
            </a:r>
            <a:r>
              <a:rPr lang="en-GB" sz="2400" dirty="0" err="1"/>
              <a:t>AttemptPuzzle</a:t>
            </a:r>
            <a:r>
              <a:rPr lang="en-GB" sz="2400" dirty="0"/>
              <a:t>” method in Symbol Puzzle skeleton code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AttemptPuzzle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Finished = False		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 not Finished: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self.DisplayPuzzle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print("Current score: " +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self.__Score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Row = -1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Valid = False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while not Valid: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try:					# Identify and explain the purpose</a:t>
            </a:r>
          </a:p>
          <a:p>
            <a:pPr marL="0" indent="0">
              <a:buNone/>
            </a:pP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Row =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(input("Enter row number: "))	# of this programming</a:t>
            </a:r>
          </a:p>
          <a:p>
            <a:pPr marL="0" indent="0">
              <a:buNone/>
            </a:pP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Valid = True				# construct</a:t>
            </a:r>
          </a:p>
          <a:p>
            <a:pPr marL="0" indent="0">
              <a:buNone/>
            </a:pP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except:					# in this method</a:t>
            </a:r>
          </a:p>
          <a:p>
            <a:pPr marL="0" indent="0">
              <a:buNone/>
            </a:pP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pass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BDDDD-D17E-530D-7C51-300B5303E438}"/>
              </a:ext>
            </a:extLst>
          </p:cNvPr>
          <p:cNvSpPr txBox="1"/>
          <p:nvPr/>
        </p:nvSpPr>
        <p:spPr>
          <a:xfrm>
            <a:off x="6954473" y="2961314"/>
            <a:ext cx="4790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Try, except means it will attempt to run something but if it encounters an error it will catch it and run another something</a:t>
            </a:r>
          </a:p>
        </p:txBody>
      </p:sp>
    </p:spTree>
    <p:extLst>
      <p:ext uri="{BB962C8B-B14F-4D97-AF65-F5344CB8AC3E}">
        <p14:creationId xmlns:p14="http://schemas.microsoft.com/office/powerpoint/2010/main" val="1336558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8941-580D-62C6-C386-548F1236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Symbol Puzzle - skeleton code (Paper 1)</a:t>
            </a:r>
            <a:br>
              <a:rPr lang="en-GB" dirty="0"/>
            </a:br>
            <a:r>
              <a:rPr lang="en-GB" dirty="0"/>
              <a:t>- Algorithms/coding theory + tasks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363A5-9969-B5BA-808F-C390E80F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9" y="1825624"/>
            <a:ext cx="12011890" cy="5032375"/>
          </a:xfrm>
        </p:spPr>
        <p:txBody>
          <a:bodyPr>
            <a:normAutofit fontScale="92500" lnSpcReduction="10000"/>
          </a:bodyPr>
          <a:lstStyle/>
          <a:p>
            <a:r>
              <a:rPr lang="en-GB" sz="2400" b="1" dirty="0"/>
              <a:t>SKELETON CODE MODIFICATION (PROGRAMMING) TASK : </a:t>
            </a:r>
          </a:p>
          <a:p>
            <a:r>
              <a:rPr lang="en-GB" sz="2400" dirty="0"/>
              <a:t>Edit this method to </a:t>
            </a:r>
            <a:r>
              <a:rPr lang="en-GB" sz="2400" u="sng" dirty="0"/>
              <a:t>restrict Row + Column number entry values to between 1 and 9</a:t>
            </a:r>
            <a:endParaRPr lang="en-GB" sz="2400" dirty="0"/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AttemptPuzzle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Finished = False		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 not Finished: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self.DisplayPuzzle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print("Current score: " +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self.__Score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Row = -1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Valid = False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while not Valid: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try: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 =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(input("Enter row number: "))	# What LOOPING construct can you put around this line?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Valid = True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except: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pass</a:t>
            </a:r>
          </a:p>
        </p:txBody>
      </p:sp>
    </p:spTree>
    <p:extLst>
      <p:ext uri="{BB962C8B-B14F-4D97-AF65-F5344CB8AC3E}">
        <p14:creationId xmlns:p14="http://schemas.microsoft.com/office/powerpoint/2010/main" val="666143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A105F047F737419CEBA23011C2893E" ma:contentTypeVersion="13" ma:contentTypeDescription="Create a new document." ma:contentTypeScope="" ma:versionID="612022e4520886ad209f07955d666b19">
  <xsd:schema xmlns:xsd="http://www.w3.org/2001/XMLSchema" xmlns:xs="http://www.w3.org/2001/XMLSchema" xmlns:p="http://schemas.microsoft.com/office/2006/metadata/properties" xmlns:ns2="2f8dae3d-33db-4798-a990-d2a2059dd1a9" xmlns:ns3="0b0e1213-e012-48e6-aa84-2780f87de420" targetNamespace="http://schemas.microsoft.com/office/2006/metadata/properties" ma:root="true" ma:fieldsID="4ce41b78ec3c0bf815c4fbf3aec7c680" ns2:_="" ns3:_="">
    <xsd:import namespace="2f8dae3d-33db-4798-a990-d2a2059dd1a9"/>
    <xsd:import namespace="0b0e1213-e012-48e6-aa84-2780f87de4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8dae3d-33db-4798-a990-d2a2059dd1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ee6f2ed-2618-4914-97a7-eb01afb67f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0e1213-e012-48e6-aa84-2780f87de42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a74273e4-b67a-4e1f-b878-0e992a3f5b85}" ma:internalName="TaxCatchAll" ma:showField="CatchAllData" ma:web="0b0e1213-e012-48e6-aa84-2780f87de42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f8dae3d-33db-4798-a990-d2a2059dd1a9">
      <Terms xmlns="http://schemas.microsoft.com/office/infopath/2007/PartnerControls"/>
    </lcf76f155ced4ddcb4097134ff3c332f>
    <TaxCatchAll xmlns="0b0e1213-e012-48e6-aa84-2780f87de420" xsi:nil="true"/>
  </documentManagement>
</p:properties>
</file>

<file path=customXml/itemProps1.xml><?xml version="1.0" encoding="utf-8"?>
<ds:datastoreItem xmlns:ds="http://schemas.openxmlformats.org/officeDocument/2006/customXml" ds:itemID="{9A99A866-AFD6-43C2-ABBA-A97B0849CD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8dae3d-33db-4798-a990-d2a2059dd1a9"/>
    <ds:schemaRef ds:uri="0b0e1213-e012-48e6-aa84-2780f87de4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6415EC-62DD-40A7-B57C-E912DBDCFA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B62508-ABAD-4C36-AA2F-212276F09C87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0b0e1213-e012-48e6-aa84-2780f87de420"/>
    <ds:schemaRef ds:uri="http://purl.org/dc/terms/"/>
    <ds:schemaRef ds:uri="2f8dae3d-33db-4798-a990-d2a2059dd1a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1400</Words>
  <Application>Microsoft Office PowerPoint</Application>
  <PresentationFormat>Widescreen</PresentationFormat>
  <Paragraphs>134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Symbol Puzzle - skeleton code (Paper 1)</vt:lpstr>
      <vt:lpstr>Symbol Puzzle - skeleton code (Paper 1) - Algorithms/coding theory + tasks (2)</vt:lpstr>
      <vt:lpstr>Symbol Puzzle - skeleton code (Paper 1) - Algorithms/coding theory + tasks (2)</vt:lpstr>
      <vt:lpstr>Symbol Puzzle - skeleton code (Paper 1) - Algorithms/coding theory + tasks (2)</vt:lpstr>
      <vt:lpstr>Symbol Puzzle - skeleton code (Paper 1) - Algorithms/coding theory + tasks (2)</vt:lpstr>
      <vt:lpstr>Symbol Puzzle - skeleton code (Paper 1) - Algorithms/coding theory + tasks (2)</vt:lpstr>
      <vt:lpstr>Symbol Puzzle - skeleton code (Paper 1) - Algorithms/coding theory + tasks (2)</vt:lpstr>
      <vt:lpstr>Symbol Puzzle - skeleton code (Paper 1) - Algorithms/coding theory + tasks (2)</vt:lpstr>
      <vt:lpstr>Symbol Puzzle - skeleton code (Paper 1) - Algorithms/coding theory + tasks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 Puzzle - skeleton code (Paper 1)</dc:title>
  <dc:creator>Ian Scott</dc:creator>
  <cp:lastModifiedBy>Oliver Harris</cp:lastModifiedBy>
  <cp:revision>5</cp:revision>
  <dcterms:created xsi:type="dcterms:W3CDTF">2023-09-14T07:53:31Z</dcterms:created>
  <dcterms:modified xsi:type="dcterms:W3CDTF">2023-12-07T12:24:38Z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0x01010002A105F047F737419CEBA23011C2893E</vt:lpwstr>
  </property>
</Properties>
</file>