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7" r:id="rId3"/>
    <p:sldId id="278" r:id="rId4"/>
    <p:sldId id="256" r:id="rId5"/>
    <p:sldId id="261" r:id="rId6"/>
    <p:sldId id="259" r:id="rId7"/>
    <p:sldId id="260" r:id="rId8"/>
    <p:sldId id="262" r:id="rId9"/>
    <p:sldId id="263" r:id="rId10"/>
    <p:sldId id="279" r:id="rId11"/>
    <p:sldId id="264" r:id="rId12"/>
    <p:sldId id="265" r:id="rId13"/>
    <p:sldId id="266" r:id="rId14"/>
    <p:sldId id="267" r:id="rId15"/>
    <p:sldId id="284" r:id="rId16"/>
    <p:sldId id="268" r:id="rId17"/>
    <p:sldId id="274" r:id="rId18"/>
    <p:sldId id="280" r:id="rId19"/>
    <p:sldId id="269" r:id="rId20"/>
    <p:sldId id="281" r:id="rId21"/>
    <p:sldId id="282" r:id="rId22"/>
    <p:sldId id="270" r:id="rId23"/>
    <p:sldId id="275" r:id="rId24"/>
    <p:sldId id="272" r:id="rId25"/>
    <p:sldId id="271" r:id="rId26"/>
    <p:sldId id="283" r:id="rId27"/>
    <p:sldId id="273" r:id="rId28"/>
    <p:sldId id="276" r:id="rId2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p:cViewPr varScale="1">
        <p:scale>
          <a:sx n="82" d="100"/>
          <a:sy n="82" d="100"/>
        </p:scale>
        <p:origin x="1157" y="5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27/03/2019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27/03/2019</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Super Retail Group </a:t>
            </a:r>
          </a:p>
          <a:p>
            <a:pPr marL="0" indent="0">
              <a:spcBef>
                <a:spcPts val="900"/>
              </a:spcBef>
              <a:buNone/>
            </a:pPr>
            <a:r>
              <a:rPr lang="en-AU" sz="2000" u="sng" dirty="0"/>
              <a:t>Role 2</a:t>
            </a:r>
            <a:r>
              <a:rPr lang="en-AU" sz="2000" dirty="0"/>
              <a:t> – Administrator</a:t>
            </a:r>
          </a:p>
          <a:p>
            <a:pPr marL="0" indent="0">
              <a:spcBef>
                <a:spcPts val="900"/>
              </a:spcBef>
              <a:buNone/>
            </a:pPr>
            <a:r>
              <a:rPr lang="en-AU" altLang="zh-CN" sz="2000" u="sng" dirty="0"/>
              <a:t>Role 3</a:t>
            </a:r>
            <a:r>
              <a:rPr lang="en-AU" altLang="zh-CN" sz="2000" dirty="0"/>
              <a:t> – Transporter</a:t>
            </a:r>
          </a:p>
          <a:p>
            <a:pPr marL="0" indent="0">
              <a:spcBef>
                <a:spcPts val="900"/>
              </a:spcBef>
              <a:buNone/>
            </a:pPr>
            <a:r>
              <a:rPr lang="en-AU" altLang="zh-CN" sz="2000" u="sng" dirty="0"/>
              <a:t>Role 4</a:t>
            </a:r>
            <a:r>
              <a:rPr lang="en-AU" altLang="zh-CN" sz="2000" dirty="0"/>
              <a:t> – Supplier</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2BB86-DB71-464D-A0BF-6B2EB4C215DE}"/>
              </a:ext>
            </a:extLst>
          </p:cNvPr>
          <p:cNvSpPr>
            <a:spLocks noGrp="1"/>
          </p:cNvSpPr>
          <p:nvPr>
            <p:ph type="title"/>
          </p:nvPr>
        </p:nvSpPr>
        <p:spPr/>
        <p:txBody>
          <a:bodyPr/>
          <a:lstStyle/>
          <a:p>
            <a:r>
              <a:rPr lang="en-US" altLang="zh-CN" dirty="0"/>
              <a:t>Order commodity from supplier</a:t>
            </a:r>
            <a:endParaRPr lang="zh-CN" altLang="en-US" dirty="0"/>
          </a:p>
        </p:txBody>
      </p:sp>
      <p:sp>
        <p:nvSpPr>
          <p:cNvPr id="3" name="内容占位符 2">
            <a:extLst>
              <a:ext uri="{FF2B5EF4-FFF2-40B4-BE49-F238E27FC236}">
                <a16:creationId xmlns:a16="http://schemas.microsoft.com/office/drawing/2014/main" id="{52610215-BA31-4635-8306-10E5B2FDF0D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4286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SRG order information</a:t>
            </a:r>
          </a:p>
        </p:txBody>
      </p:sp>
      <p:sp>
        <p:nvSpPr>
          <p:cNvPr id="7" name="Rectangle 6"/>
          <p:cNvSpPr/>
          <p:nvPr/>
        </p:nvSpPr>
        <p:spPr>
          <a:xfrm>
            <a:off x="39153" y="822470"/>
            <a:ext cx="9828000" cy="12325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I want a interface so that I can give the order information to administrator and suppliers.</a:t>
            </a:r>
          </a:p>
        </p:txBody>
      </p:sp>
      <p:sp>
        <p:nvSpPr>
          <p:cNvPr id="8" name="Rectangle 7"/>
          <p:cNvSpPr/>
          <p:nvPr/>
        </p:nvSpPr>
        <p:spPr>
          <a:xfrm>
            <a:off x="39153" y="2228103"/>
            <a:ext cx="9828000" cy="272742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Textbox which record the </a:t>
            </a:r>
            <a:r>
              <a:rPr lang="en-US" sz="2000" dirty="0">
                <a:solidFill>
                  <a:schemeClr val="tx1"/>
                </a:solidFill>
              </a:rPr>
              <a:t>order information of the company : the type of the ordered product, the quantity of the product, the supplier from which the product comes from, the destination of the product, and the delivery time of the product.</a:t>
            </a:r>
          </a:p>
          <a:p>
            <a:pPr marL="179388" indent="-179388">
              <a:buFont typeface="Arial" pitchFamily="34" charset="0"/>
              <a:buChar char="•"/>
            </a:pPr>
            <a:r>
              <a:rPr lang="en-US" sz="2000" dirty="0">
                <a:solidFill>
                  <a:schemeClr val="tx1"/>
                </a:solidFill>
              </a:rPr>
              <a:t>A button when I press it the information will be sent to Administrator.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sz="2000" dirty="0">
                <a:solidFill>
                  <a:schemeClr val="tx1"/>
                </a:solidFill>
              </a:rPr>
              <a:t>Ordering goods from different suppliers should be done by the company's staff through contracts with suppliers.</a:t>
            </a:r>
            <a:endParaRPr lang="en-AU" sz="2000" dirty="0">
              <a:solidFill>
                <a:schemeClr val="tx1"/>
              </a:solidFill>
            </a:endParaRPr>
          </a:p>
        </p:txBody>
      </p:sp>
    </p:spTree>
    <p:extLst>
      <p:ext uri="{BB962C8B-B14F-4D97-AF65-F5344CB8AC3E}">
        <p14:creationId xmlns:p14="http://schemas.microsoft.com/office/powerpoint/2010/main" val="107178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Manage Database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administrator I want to </a:t>
            </a:r>
            <a:r>
              <a:rPr lang="en-US" sz="2400" dirty="0">
                <a:solidFill>
                  <a:schemeClr val="tx1"/>
                </a:solidFill>
              </a:rPr>
              <a:t>access and modify database </a:t>
            </a:r>
            <a:r>
              <a:rPr lang="en-AU" sz="2400" dirty="0">
                <a:solidFill>
                  <a:schemeClr val="tx1"/>
                </a:solidFill>
              </a:rPr>
              <a:t>so that </a:t>
            </a:r>
            <a:r>
              <a:rPr lang="en-US" sz="2400" dirty="0">
                <a:solidFill>
                  <a:schemeClr val="tx1"/>
                </a:solidFill>
              </a:rPr>
              <a:t>I can record the order information received from SRG in the database.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Update the database and record new order information.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14497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Supplier order information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supplier I want show the goods information so that transporter and SRG can know the commodity I provide.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Upload the commodity I provided and create </a:t>
            </a:r>
            <a:r>
              <a:rPr lang="en-US" sz="2000" dirty="0">
                <a:solidFill>
                  <a:schemeClr val="tx1"/>
                </a:solidFill>
              </a:rPr>
              <a:t>generate Order Number Based on Supplied Goods.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order numbers are random but not repeated.</a:t>
            </a:r>
          </a:p>
        </p:txBody>
      </p:sp>
    </p:spTree>
    <p:extLst>
      <p:ext uri="{BB962C8B-B14F-4D97-AF65-F5344CB8AC3E}">
        <p14:creationId xmlns:p14="http://schemas.microsoft.com/office/powerpoint/2010/main" val="178757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Goods information input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Transporter I want to input goods information so that the information can be uploaded.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  button of “Scan” to input goods information</a:t>
            </a:r>
            <a:endParaRPr lang="en-US" sz="2000" dirty="0">
              <a:solidFill>
                <a:schemeClr val="tx1"/>
              </a:solidFill>
            </a:endParaRP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scan barcodes to ensure the goods to be delivered. </a:t>
            </a:r>
          </a:p>
        </p:txBody>
      </p:sp>
    </p:spTree>
    <p:extLst>
      <p:ext uri="{BB962C8B-B14F-4D97-AF65-F5344CB8AC3E}">
        <p14:creationId xmlns:p14="http://schemas.microsoft.com/office/powerpoint/2010/main" val="315829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Contact SRG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transporter I want to send goods information to SRG so that I can make sure whether the goods to be delivered is correct.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button of “Complete” to store the information and send information to SRG to check the quantity and type.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If suppliers </a:t>
            </a:r>
          </a:p>
        </p:txBody>
      </p:sp>
    </p:spTree>
    <p:extLst>
      <p:ext uri="{BB962C8B-B14F-4D97-AF65-F5344CB8AC3E}">
        <p14:creationId xmlns:p14="http://schemas.microsoft.com/office/powerpoint/2010/main" val="314742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Confirm product information</a:t>
            </a:r>
            <a:endParaRPr lang="en-AU" sz="2000" dirty="0"/>
          </a:p>
        </p:txBody>
      </p:sp>
      <p:sp>
        <p:nvSpPr>
          <p:cNvPr id="7" name="Rectangle 6"/>
          <p:cNvSpPr/>
          <p:nvPr/>
        </p:nvSpPr>
        <p:spPr>
          <a:xfrm>
            <a:off x="39153" y="822470"/>
            <a:ext cx="9828000" cy="141168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SRG I want to </a:t>
            </a:r>
            <a:r>
              <a:rPr lang="en-US" sz="2400" dirty="0">
                <a:solidFill>
                  <a:schemeClr val="tx1"/>
                </a:solidFill>
              </a:rPr>
              <a:t>contrast commodity information with database</a:t>
            </a:r>
            <a:r>
              <a:rPr lang="en-AU" sz="2400" dirty="0">
                <a:solidFill>
                  <a:schemeClr val="tx1"/>
                </a:solidFill>
              </a:rPr>
              <a:t> so that </a:t>
            </a:r>
            <a:r>
              <a:rPr lang="en-US" sz="2400" dirty="0">
                <a:solidFill>
                  <a:schemeClr val="tx1"/>
                </a:solidFill>
              </a:rPr>
              <a:t>I can confirm whether the goods are complete or not and need no replenishment.</a:t>
            </a:r>
            <a:endParaRPr lang="en-AU" sz="2400" dirty="0">
              <a:solidFill>
                <a:schemeClr val="tx1"/>
              </a:solidFill>
            </a:endParaRPr>
          </a:p>
        </p:txBody>
      </p:sp>
      <p:sp>
        <p:nvSpPr>
          <p:cNvPr id="8" name="Rectangle 7"/>
          <p:cNvSpPr/>
          <p:nvPr/>
        </p:nvSpPr>
        <p:spPr>
          <a:xfrm>
            <a:off x="39153" y="2582944"/>
            <a:ext cx="9828000" cy="237258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endParaRPr lang="en-US" sz="2000" dirty="0">
              <a:solidFill>
                <a:schemeClr val="tx1"/>
              </a:solidFill>
            </a:endParaRPr>
          </a:p>
          <a:p>
            <a:pPr marL="179388" indent="-179388">
              <a:buFont typeface="Arial" pitchFamily="34" charset="0"/>
              <a:buChar char="•"/>
            </a:pPr>
            <a:r>
              <a:rPr lang="en-US" sz="2000" dirty="0">
                <a:solidFill>
                  <a:schemeClr val="tx1"/>
                </a:solidFill>
              </a:rPr>
              <a:t>A button of “confirm” to let transporter know that the goods are correct and you can delivery them within the stipulated time.</a:t>
            </a:r>
          </a:p>
          <a:p>
            <a:endParaRPr lang="en-US"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altLang="zh-CN" sz="2000" dirty="0">
                <a:solidFill>
                  <a:schemeClr val="tx1"/>
                </a:solidFill>
              </a:rPr>
              <a:t>Compare the categories and quantities of goods provided by the transporter with the data from the database. </a:t>
            </a:r>
            <a:r>
              <a:rPr lang="en-US" sz="2000" dirty="0">
                <a:solidFill>
                  <a:schemeClr val="tx1"/>
                </a:solidFill>
              </a:rPr>
              <a:t>Send the message "You can translate goods now" to the shipper when the additional commodity N = 0 is needed</a:t>
            </a:r>
            <a:endParaRPr lang="en-AU" sz="2000" dirty="0">
              <a:solidFill>
                <a:schemeClr val="tx1"/>
              </a:solidFill>
            </a:endParaRPr>
          </a:p>
        </p:txBody>
      </p:sp>
    </p:spTree>
    <p:extLst>
      <p:ext uri="{BB962C8B-B14F-4D97-AF65-F5344CB8AC3E}">
        <p14:creationId xmlns:p14="http://schemas.microsoft.com/office/powerpoint/2010/main" val="70942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Remind replenishment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SRG I want to remind suppliers that they ship less or wrong so that I can get the right type and quantity I want.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button of “ wrong” to supplier to remind replenishment.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altLang="zh-CN" sz="2000" dirty="0">
                <a:solidFill>
                  <a:schemeClr val="tx1"/>
                </a:solidFill>
              </a:rPr>
              <a:t>When the database shows the need to replenish goods N &gt; 0, send information to supplier to remind replenishment.</a:t>
            </a:r>
            <a:endParaRPr lang="en-AU" sz="2000" dirty="0">
              <a:solidFill>
                <a:schemeClr val="tx1"/>
              </a:solidFill>
            </a:endParaRPr>
          </a:p>
        </p:txBody>
      </p:sp>
    </p:spTree>
    <p:extLst>
      <p:ext uri="{BB962C8B-B14F-4D97-AF65-F5344CB8AC3E}">
        <p14:creationId xmlns:p14="http://schemas.microsoft.com/office/powerpoint/2010/main" val="22677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AF176-1089-43AF-A9B0-55C4F6EE5095}"/>
              </a:ext>
            </a:extLst>
          </p:cNvPr>
          <p:cNvSpPr>
            <a:spLocks noGrp="1"/>
          </p:cNvSpPr>
          <p:nvPr>
            <p:ph type="title"/>
          </p:nvPr>
        </p:nvSpPr>
        <p:spPr/>
        <p:txBody>
          <a:bodyPr/>
          <a:lstStyle/>
          <a:p>
            <a:r>
              <a:rPr lang="en-US" altLang="zh-CN" dirty="0"/>
              <a:t>Transport location information</a:t>
            </a:r>
            <a:endParaRPr lang="zh-CN" altLang="en-US" dirty="0"/>
          </a:p>
        </p:txBody>
      </p:sp>
      <p:sp>
        <p:nvSpPr>
          <p:cNvPr id="3" name="内容占位符 2">
            <a:extLst>
              <a:ext uri="{FF2B5EF4-FFF2-40B4-BE49-F238E27FC236}">
                <a16:creationId xmlns:a16="http://schemas.microsoft.com/office/drawing/2014/main" id="{C7945C3D-019D-40D8-ACDD-F833F324584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981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Report location </a:t>
            </a:r>
            <a:r>
              <a:rPr lang="en-AU" sz="2800" dirty="0" err="1"/>
              <a:t>Funcation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transporter I want to report my location to SRG so that SRG can know where the goods are.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Upload the order number and its corresponding transshipment point in the database after arriving at each Transshipment Center.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52104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79A72-0DCA-4C0A-A447-F8950278B7CE}"/>
              </a:ext>
            </a:extLst>
          </p:cNvPr>
          <p:cNvSpPr>
            <a:spLocks noGrp="1"/>
          </p:cNvSpPr>
          <p:nvPr>
            <p:ph type="title"/>
          </p:nvPr>
        </p:nvSpPr>
        <p:spPr/>
        <p:txBody>
          <a:bodyPr/>
          <a:lstStyle/>
          <a:p>
            <a:r>
              <a:rPr lang="en-US" altLang="zh-CN" dirty="0"/>
              <a:t>Functionality-based user stories</a:t>
            </a:r>
            <a:endParaRPr lang="zh-CN" altLang="en-US" dirty="0"/>
          </a:p>
        </p:txBody>
      </p:sp>
      <p:sp>
        <p:nvSpPr>
          <p:cNvPr id="3" name="内容占位符 2">
            <a:extLst>
              <a:ext uri="{FF2B5EF4-FFF2-40B4-BE49-F238E27FC236}">
                <a16:creationId xmlns:a16="http://schemas.microsoft.com/office/drawing/2014/main" id="{36E15F40-0616-4C1C-B0F8-B07803F2400A}"/>
              </a:ext>
            </a:extLst>
          </p:cNvPr>
          <p:cNvSpPr>
            <a:spLocks noGrp="1"/>
          </p:cNvSpPr>
          <p:nvPr>
            <p:ph idx="1"/>
          </p:nvPr>
        </p:nvSpPr>
        <p:spPr/>
        <p:txBody>
          <a:bodyPr>
            <a:normAutofit/>
          </a:bodyPr>
          <a:lstStyle/>
          <a:p>
            <a:r>
              <a:rPr lang="en-US" altLang="zh-CN" sz="2400" dirty="0"/>
              <a:t>To provide data, analysis and an easy to use toolkit for SRG to have visibility by Supplier, on their DIFOT performance. And from SRG to customers quickly and completely.</a:t>
            </a:r>
          </a:p>
        </p:txBody>
      </p:sp>
    </p:spTree>
    <p:extLst>
      <p:ext uri="{BB962C8B-B14F-4D97-AF65-F5344CB8AC3E}">
        <p14:creationId xmlns:p14="http://schemas.microsoft.com/office/powerpoint/2010/main" val="92897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SRG : location of goods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manger I want to know the location of the goods I ordered so that I can know </a:t>
            </a:r>
            <a:r>
              <a:rPr lang="en-US" sz="2400" dirty="0">
                <a:solidFill>
                  <a:schemeClr val="tx1"/>
                </a:solidFill>
              </a:rPr>
              <a:t>how soon the goods will arrive.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Query the arrival of the goods at the transfer station in the database by inputting the order number of the goods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1358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713E-8ACB-4C8D-82F2-4DBD84CC229B}"/>
              </a:ext>
            </a:extLst>
          </p:cNvPr>
          <p:cNvSpPr>
            <a:spLocks noGrp="1"/>
          </p:cNvSpPr>
          <p:nvPr>
            <p:ph type="title"/>
          </p:nvPr>
        </p:nvSpPr>
        <p:spPr/>
        <p:txBody>
          <a:bodyPr/>
          <a:lstStyle/>
          <a:p>
            <a:r>
              <a:rPr lang="en-US" altLang="zh-CN" dirty="0"/>
              <a:t>Averring Commodity information </a:t>
            </a:r>
            <a:endParaRPr lang="zh-CN" altLang="en-US" dirty="0"/>
          </a:p>
        </p:txBody>
      </p:sp>
      <p:sp>
        <p:nvSpPr>
          <p:cNvPr id="3" name="内容占位符 2">
            <a:extLst>
              <a:ext uri="{FF2B5EF4-FFF2-40B4-BE49-F238E27FC236}">
                <a16:creationId xmlns:a16="http://schemas.microsoft.com/office/drawing/2014/main" id="{5E32F9D8-6EF0-40AA-A73F-5F69227A164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8823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Warehouse recording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warehouses member I want record the </a:t>
            </a:r>
            <a:r>
              <a:rPr lang="en-US" altLang="zh-CN" sz="2400" dirty="0">
                <a:solidFill>
                  <a:schemeClr val="tx1"/>
                </a:solidFill>
              </a:rPr>
              <a:t>Generate Order Number</a:t>
            </a:r>
            <a:r>
              <a:rPr lang="en-AU" sz="2400" dirty="0">
                <a:solidFill>
                  <a:schemeClr val="tx1"/>
                </a:solidFill>
              </a:rPr>
              <a:t> so that I can know </a:t>
            </a:r>
            <a:r>
              <a:rPr lang="en-US" sz="2400" dirty="0">
                <a:solidFill>
                  <a:schemeClr val="tx1"/>
                </a:solidFill>
              </a:rPr>
              <a:t>the arrival of the goods.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Record the arrival time of the goods in the database according to the order number of the goods.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3120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Re-select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SRG I want to re-select the delivery time so that I can arrange my business flexible.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link to a table contains reason of re-selection and preferred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07269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Record supplier delivery information</a:t>
            </a:r>
            <a:r>
              <a:rPr lang="en-AU" sz="2800" dirty="0"/>
              <a:t>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manger I want to record</a:t>
            </a:r>
            <a:r>
              <a:rPr lang="en-US" sz="2400" dirty="0">
                <a:solidFill>
                  <a:schemeClr val="tx1"/>
                </a:solidFill>
              </a:rPr>
              <a:t> each supplier’s delivery information</a:t>
            </a:r>
            <a:r>
              <a:rPr lang="en-AU" sz="2400" dirty="0">
                <a:solidFill>
                  <a:schemeClr val="tx1"/>
                </a:solidFill>
              </a:rPr>
              <a:t> so that I can evaluate each supplier.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US" sz="2000" dirty="0">
                <a:solidFill>
                  <a:schemeClr val="tx1"/>
                </a:solidFill>
              </a:rPr>
              <a:t>A link to show the record of suppliers’ delivery information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8562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err="1"/>
              <a:t>Suppiler</a:t>
            </a:r>
            <a:r>
              <a:rPr lang="en-AU" sz="2800" dirty="0"/>
              <a:t> Evaluation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administrator I want evaluate supplier so that I can know weather they can provide goods well.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US" sz="2000" dirty="0">
                <a:solidFill>
                  <a:schemeClr val="tx1"/>
                </a:solidFill>
              </a:rPr>
              <a:t>According to the database, the arrival time of goods and SRG requirement supplier arrival time are compared. Notify SRG if there is a delay.</a:t>
            </a: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8716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CC9E2-F969-47A7-953B-35394D4EE4A6}"/>
              </a:ext>
            </a:extLst>
          </p:cNvPr>
          <p:cNvSpPr>
            <a:spLocks noGrp="1"/>
          </p:cNvSpPr>
          <p:nvPr>
            <p:ph type="title"/>
          </p:nvPr>
        </p:nvSpPr>
        <p:spPr/>
        <p:txBody>
          <a:bodyPr/>
          <a:lstStyle/>
          <a:p>
            <a:r>
              <a:rPr lang="en-US" altLang="zh-CN" dirty="0"/>
              <a:t>Improvement</a:t>
            </a:r>
            <a:endParaRPr lang="zh-CN" altLang="en-US" dirty="0"/>
          </a:p>
        </p:txBody>
      </p:sp>
      <p:sp>
        <p:nvSpPr>
          <p:cNvPr id="3" name="内容占位符 2">
            <a:extLst>
              <a:ext uri="{FF2B5EF4-FFF2-40B4-BE49-F238E27FC236}">
                <a16:creationId xmlns:a16="http://schemas.microsoft.com/office/drawing/2014/main" id="{E2BAEF34-6ECF-433E-8AD1-26B6F8BA1F1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1064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Improvement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I want to keep goods in suitable quantity in company warehouse so that customer will not receive the goods they have ordered too late.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a:solidFill>
                  <a:schemeClr val="tx1"/>
                </a:solidFill>
              </a:rPr>
              <a:t>According to the statistics, the number of days each company delayed goods should be selected several days in advance to order from supplier.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88374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 I want … so that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8232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2B13-BB82-490C-A146-3A9C541BCEA5}"/>
              </a:ext>
            </a:extLst>
          </p:cNvPr>
          <p:cNvSpPr>
            <a:spLocks noGrp="1"/>
          </p:cNvSpPr>
          <p:nvPr>
            <p:ph type="title"/>
          </p:nvPr>
        </p:nvSpPr>
        <p:spPr/>
        <p:txBody>
          <a:bodyPr>
            <a:normAutofit fontScale="90000"/>
          </a:bodyPr>
          <a:lstStyle/>
          <a:p>
            <a:r>
              <a:rPr lang="en-US" altLang="zh-CN" dirty="0"/>
              <a:t>Core front-end navigation / functionality.</a:t>
            </a:r>
            <a:endParaRPr lang="zh-CN" altLang="en-US" dirty="0"/>
          </a:p>
        </p:txBody>
      </p:sp>
      <p:sp>
        <p:nvSpPr>
          <p:cNvPr id="3" name="内容占位符 2">
            <a:extLst>
              <a:ext uri="{FF2B5EF4-FFF2-40B4-BE49-F238E27FC236}">
                <a16:creationId xmlns:a16="http://schemas.microsoft.com/office/drawing/2014/main" id="{F4F02D63-40D7-47E5-9662-106EDD14FA2C}"/>
              </a:ext>
            </a:extLst>
          </p:cNvPr>
          <p:cNvSpPr>
            <a:spLocks noGrp="1"/>
          </p:cNvSpPr>
          <p:nvPr>
            <p:ph idx="1"/>
          </p:nvPr>
        </p:nvSpPr>
        <p:spPr/>
        <p:txBody>
          <a:bodyPr/>
          <a:lstStyle/>
          <a:p>
            <a:r>
              <a:rPr lang="en-US" altLang="zh-CN" dirty="0"/>
              <a:t>Login/Logout</a:t>
            </a:r>
          </a:p>
          <a:p>
            <a:r>
              <a:rPr lang="en-US" altLang="zh-CN" dirty="0"/>
              <a:t>View available functions ,etc.</a:t>
            </a:r>
            <a:endParaRPr lang="zh-CN" altLang="en-US" dirty="0"/>
          </a:p>
        </p:txBody>
      </p:sp>
    </p:spTree>
    <p:extLst>
      <p:ext uri="{BB962C8B-B14F-4D97-AF65-F5344CB8AC3E}">
        <p14:creationId xmlns:p14="http://schemas.microsoft.com/office/powerpoint/2010/main" val="258111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Login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login the App so that I can manage the commodity information.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Two text boxes to enter accounts and passwords</a:t>
            </a:r>
          </a:p>
          <a:p>
            <a:pPr marL="179388" indent="-179388">
              <a:buFont typeface="Arial" pitchFamily="34" charset="0"/>
              <a:buChar char="•"/>
            </a:pPr>
            <a:r>
              <a:rPr lang="en-US" sz="2000" dirty="0">
                <a:solidFill>
                  <a:schemeClr val="tx1"/>
                </a:solidFill>
              </a:rPr>
              <a:t>A Login button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sz="2000" dirty="0">
                <a:solidFill>
                  <a:schemeClr val="tx1"/>
                </a:solidFill>
              </a:rPr>
              <a:t>This is software for SRG and suppliers, so no registration is required.</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Logout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logout my account so that I can quit the App</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When I press the logout button, I can exit the software immediately.</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sz="2000" dirty="0">
                <a:solidFill>
                  <a:schemeClr val="tx1"/>
                </a:solidFill>
              </a:rPr>
              <a:t>Exit the software at the end of each day's work.</a:t>
            </a:r>
            <a:endParaRPr lang="en-AU" sz="2000" dirty="0">
              <a:solidFill>
                <a:schemeClr val="tx1"/>
              </a:solidFill>
            </a:endParaRPr>
          </a:p>
        </p:txBody>
      </p:sp>
    </p:spTree>
    <p:extLst>
      <p:ext uri="{BB962C8B-B14F-4D97-AF65-F5344CB8AC3E}">
        <p14:creationId xmlns:p14="http://schemas.microsoft.com/office/powerpoint/2010/main" val="27902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SRG Home Page</a:t>
            </a:r>
          </a:p>
        </p:txBody>
      </p:sp>
      <p:sp>
        <p:nvSpPr>
          <p:cNvPr id="7" name="Rectangle 6"/>
          <p:cNvSpPr/>
          <p:nvPr/>
        </p:nvSpPr>
        <p:spPr>
          <a:xfrm>
            <a:off x="39153" y="822470"/>
            <a:ext cx="9828000" cy="19961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SRG manger I want a SRG Home Page so that I can know different commodity information  from suppliers.</a:t>
            </a:r>
          </a:p>
        </p:txBody>
      </p:sp>
      <p:sp>
        <p:nvSpPr>
          <p:cNvPr id="8" name="Rectangle 7"/>
          <p:cNvSpPr/>
          <p:nvPr/>
        </p:nvSpPr>
        <p:spPr>
          <a:xfrm>
            <a:off x="39153" y="2912883"/>
            <a:ext cx="9828000" cy="266778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A link to a Page record information about goods that need to be ordered.</a:t>
            </a:r>
          </a:p>
          <a:p>
            <a:pPr marL="179388" indent="-179388">
              <a:buFont typeface="Arial" pitchFamily="34" charset="0"/>
              <a:buChar char="•"/>
            </a:pPr>
            <a:r>
              <a:rPr lang="en-US" sz="2000" dirty="0">
                <a:solidFill>
                  <a:schemeClr val="tx1"/>
                </a:solidFill>
              </a:rPr>
              <a:t>A link to a Page </a:t>
            </a:r>
            <a:r>
              <a:rPr lang="en-US" sz="2000" dirty="0" err="1">
                <a:solidFill>
                  <a:schemeClr val="tx1"/>
                </a:solidFill>
              </a:rPr>
              <a:t>showshipping</a:t>
            </a:r>
            <a:r>
              <a:rPr lang="en-US" sz="2000" dirty="0">
                <a:solidFill>
                  <a:schemeClr val="tx1"/>
                </a:solidFill>
              </a:rPr>
              <a:t> information for ordered goods.</a:t>
            </a:r>
          </a:p>
          <a:p>
            <a:pPr marL="179388" indent="-179388">
              <a:buFont typeface="Arial" pitchFamily="34" charset="0"/>
              <a:buChar char="•"/>
            </a:pPr>
            <a:r>
              <a:rPr lang="en-US" sz="2000" dirty="0">
                <a:solidFill>
                  <a:schemeClr val="tx1"/>
                </a:solidFill>
              </a:rPr>
              <a:t>A link to a Page view information about the products arriving at the company's warehouse today.</a:t>
            </a:r>
          </a:p>
          <a:p>
            <a:pPr marL="179388" indent="-179388">
              <a:buFont typeface="Arial" pitchFamily="34" charset="0"/>
              <a:buChar char="•"/>
            </a:pPr>
            <a:r>
              <a:rPr lang="en-US" altLang="zh-CN" sz="2000" dirty="0">
                <a:solidFill>
                  <a:schemeClr val="tx1"/>
                </a:solidFill>
              </a:rPr>
              <a:t>A link to the page used to notify and receive shippers’ messages</a:t>
            </a:r>
            <a:endParaRPr lang="en-US" sz="2000" dirty="0">
              <a:solidFill>
                <a:schemeClr val="tx1"/>
              </a:solidFill>
            </a:endParaRPr>
          </a:p>
          <a:p>
            <a:pPr marL="179388" indent="-179388">
              <a:buFont typeface="Arial" pitchFamily="34" charset="0"/>
              <a:buChar char="•"/>
            </a:pPr>
            <a:r>
              <a:rPr lang="en-US" sz="2000" dirty="0">
                <a:solidFill>
                  <a:schemeClr val="tx1"/>
                </a:solidFill>
              </a:rPr>
              <a:t>Re-select the time to start ordering</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580668"/>
            <a:ext cx="9828000" cy="1167922"/>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sz="2000" dirty="0">
                <a:solidFill>
                  <a:schemeClr val="tx1"/>
                </a:solidFill>
              </a:rPr>
              <a:t>As SRG, I can only log in to the software to access my information.</a:t>
            </a:r>
            <a:endParaRPr lang="en-AU" sz="2000" dirty="0">
              <a:solidFill>
                <a:schemeClr val="tx1"/>
              </a:solidFill>
            </a:endParaRPr>
          </a:p>
        </p:txBody>
      </p:sp>
    </p:spTree>
    <p:extLst>
      <p:ext uri="{BB962C8B-B14F-4D97-AF65-F5344CB8AC3E}">
        <p14:creationId xmlns:p14="http://schemas.microsoft.com/office/powerpoint/2010/main" val="286783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Administrator Home Page</a:t>
            </a:r>
          </a:p>
        </p:txBody>
      </p:sp>
      <p:sp>
        <p:nvSpPr>
          <p:cNvPr id="7" name="Rectangle 6"/>
          <p:cNvSpPr/>
          <p:nvPr/>
        </p:nvSpPr>
        <p:spPr>
          <a:xfrm>
            <a:off x="39153" y="822470"/>
            <a:ext cx="9828000" cy="140225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administrator I want Administrator Home Page so that </a:t>
            </a:r>
            <a:r>
              <a:rPr lang="en-US" sz="2400" dirty="0">
                <a:solidFill>
                  <a:schemeClr val="tx1"/>
                </a:solidFill>
              </a:rPr>
              <a:t>manage all information about goods and suppliers.</a:t>
            </a:r>
            <a:endParaRPr lang="en-AU" sz="2400" dirty="0">
              <a:solidFill>
                <a:schemeClr val="tx1"/>
              </a:solidFill>
            </a:endParaRPr>
          </a:p>
        </p:txBody>
      </p:sp>
      <p:sp>
        <p:nvSpPr>
          <p:cNvPr id="8" name="Rectangle 7"/>
          <p:cNvSpPr/>
          <p:nvPr/>
        </p:nvSpPr>
        <p:spPr>
          <a:xfrm>
            <a:off x="39153" y="2397786"/>
            <a:ext cx="9828000" cy="265121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US" sz="2000" dirty="0">
                <a:solidFill>
                  <a:schemeClr val="tx1"/>
                </a:solidFill>
              </a:rPr>
              <a:t>A link to access the Page of order information.</a:t>
            </a:r>
          </a:p>
          <a:p>
            <a:pPr marL="179388" indent="-179388">
              <a:buFont typeface="Arial" pitchFamily="34" charset="0"/>
              <a:buChar char="•"/>
            </a:pPr>
            <a:r>
              <a:rPr lang="en-US" altLang="zh-CN" sz="2000" dirty="0">
                <a:solidFill>
                  <a:schemeClr val="tx1"/>
                </a:solidFill>
              </a:rPr>
              <a:t>A link to a Page receive information about the products arriving at the company's warehouse today.</a:t>
            </a:r>
          </a:p>
          <a:p>
            <a:pPr marL="179388" indent="-179388">
              <a:buFont typeface="Arial" pitchFamily="34" charset="0"/>
              <a:buChar char="•"/>
            </a:pPr>
            <a:r>
              <a:rPr lang="en-US" altLang="zh-CN" sz="2000" dirty="0">
                <a:solidFill>
                  <a:schemeClr val="tx1"/>
                </a:solidFill>
              </a:rPr>
              <a:t>A link to count supplier information for delayed items</a:t>
            </a:r>
          </a:p>
          <a:p>
            <a:endParaRPr lang="en-US"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6254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Transporter Home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transporter I want Transporter Home Page so that I can report information in transit.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 link to contact with Administrator.</a:t>
            </a:r>
          </a:p>
          <a:p>
            <a:pPr marL="179388" indent="-179388">
              <a:buFont typeface="Arial" pitchFamily="34" charset="0"/>
              <a:buChar char="•"/>
            </a:pPr>
            <a:r>
              <a:rPr lang="en-AU" sz="2000" dirty="0">
                <a:solidFill>
                  <a:schemeClr val="tx1"/>
                </a:solidFill>
              </a:rPr>
              <a:t>A link to contact with SRG</a:t>
            </a:r>
          </a:p>
          <a:p>
            <a:pPr marL="179388" indent="-179388">
              <a:buFont typeface="Arial" pitchFamily="34" charset="0"/>
              <a:buChar char="•"/>
            </a:pPr>
            <a:r>
              <a:rPr lang="en-AU" sz="2000" dirty="0">
                <a:solidFill>
                  <a:schemeClr val="tx1"/>
                </a:solidFill>
              </a:rPr>
              <a:t>A </a:t>
            </a:r>
            <a:r>
              <a:rPr lang="en-US" altLang="zh-CN" sz="2000" dirty="0">
                <a:solidFill>
                  <a:schemeClr val="tx1"/>
                </a:solidFill>
              </a:rPr>
              <a:t>link to transport information page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US" sz="2000" dirty="0">
                <a:solidFill>
                  <a:schemeClr val="tx1"/>
                </a:solidFill>
              </a:rPr>
              <a:t>As a Transporter , I only have the right to access my home page,  contact with suppliers and SRG.</a:t>
            </a:r>
            <a:endParaRPr lang="en-AU" sz="2000" dirty="0">
              <a:solidFill>
                <a:schemeClr val="tx1"/>
              </a:solidFill>
            </a:endParaRPr>
          </a:p>
        </p:txBody>
      </p:sp>
    </p:spTree>
    <p:extLst>
      <p:ext uri="{BB962C8B-B14F-4D97-AF65-F5344CB8AC3E}">
        <p14:creationId xmlns:p14="http://schemas.microsoft.com/office/powerpoint/2010/main" val="232788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Supplier Home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Supplier I want have my own Supplier Home Page so that </a:t>
            </a:r>
            <a:r>
              <a:rPr lang="en-US" altLang="zh-CN" sz="2400" dirty="0">
                <a:solidFill>
                  <a:schemeClr val="tx1"/>
                </a:solidFill>
              </a:rPr>
              <a:t>I can provide the commodity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link to upload commodity information</a:t>
            </a:r>
          </a:p>
          <a:p>
            <a:pPr marL="179388" indent="-179388">
              <a:buFont typeface="Arial" pitchFamily="34" charset="0"/>
              <a:buChar char="•"/>
            </a:pPr>
            <a:r>
              <a:rPr lang="en-AU" altLang="zh-CN" sz="2000" dirty="0">
                <a:solidFill>
                  <a:schemeClr val="tx1"/>
                </a:solidFill>
              </a:rPr>
              <a:t>A link to show the commodity information I provide.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US" sz="2000" dirty="0">
                <a:solidFill>
                  <a:schemeClr val="tx1"/>
                </a:solidFill>
              </a:rPr>
              <a:t>As a supplier, I only have the right to access my home page, not other suppliers and SRG home pages.</a:t>
            </a:r>
            <a:r>
              <a:rPr lang="en-AU" sz="2000" dirty="0">
                <a:solidFill>
                  <a:schemeClr val="tx1"/>
                </a:solidFill>
              </a:rPr>
              <a:t> </a:t>
            </a:r>
          </a:p>
        </p:txBody>
      </p:sp>
    </p:spTree>
    <p:extLst>
      <p:ext uri="{BB962C8B-B14F-4D97-AF65-F5344CB8AC3E}">
        <p14:creationId xmlns:p14="http://schemas.microsoft.com/office/powerpoint/2010/main" val="356616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1431</Words>
  <Application>Microsoft Office PowerPoint</Application>
  <PresentationFormat>A4 纸张(210x297 毫米)</PresentationFormat>
  <Paragraphs>221</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宋体</vt:lpstr>
      <vt:lpstr>Arial</vt:lpstr>
      <vt:lpstr>Calibri</vt:lpstr>
      <vt:lpstr>Office Theme</vt:lpstr>
      <vt:lpstr>PowerPoint 演示文稿</vt:lpstr>
      <vt:lpstr>Functionality-based user stories</vt:lpstr>
      <vt:lpstr>Core front-end navigation / functionality.</vt:lpstr>
      <vt:lpstr>PowerPoint 演示文稿</vt:lpstr>
      <vt:lpstr>PowerPoint 演示文稿</vt:lpstr>
      <vt:lpstr>PowerPoint 演示文稿</vt:lpstr>
      <vt:lpstr>PowerPoint 演示文稿</vt:lpstr>
      <vt:lpstr>PowerPoint 演示文稿</vt:lpstr>
      <vt:lpstr>PowerPoint 演示文稿</vt:lpstr>
      <vt:lpstr>Order commodity from supplier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Transport location information</vt:lpstr>
      <vt:lpstr>PowerPoint 演示文稿</vt:lpstr>
      <vt:lpstr>PowerPoint 演示文稿</vt:lpstr>
      <vt:lpstr>Averring Commodity information </vt:lpstr>
      <vt:lpstr>PowerPoint 演示文稿</vt:lpstr>
      <vt:lpstr>PowerPoint 演示文稿</vt:lpstr>
      <vt:lpstr>PowerPoint 演示文稿</vt:lpstr>
      <vt:lpstr>PowerPoint 演示文稿</vt:lpstr>
      <vt:lpstr>Improvement</vt:lpstr>
      <vt:lpstr>PowerPoint 演示文稿</vt:lpstr>
      <vt:lpstr>PowerPoint 演示文稿</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caohai</cp:lastModifiedBy>
  <cp:revision>53</cp:revision>
  <dcterms:created xsi:type="dcterms:W3CDTF">2011-08-10T11:51:47Z</dcterms:created>
  <dcterms:modified xsi:type="dcterms:W3CDTF">2019-03-27T06:18:18Z</dcterms:modified>
</cp:coreProperties>
</file>