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71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1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847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50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3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01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084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3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9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5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51263C-2C55-436B-9F87-CE1AEE953DE1}" type="datetimeFigureOut">
              <a:rPr lang="cs-CZ" smtClean="0"/>
              <a:t>13. 05. 2025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626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E39B6-B33F-E2D5-E108-08BACE07C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Webová aplikace na hodnocení obědů z Menzy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F03DB2-C7FD-51AF-402B-4630B8176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Vytvořili:</a:t>
            </a:r>
          </a:p>
          <a:p>
            <a:r>
              <a:rPr lang="cs-CZ" dirty="0"/>
              <a:t>Adam Němec, Oliver </a:t>
            </a:r>
            <a:r>
              <a:rPr lang="cs-CZ" dirty="0" err="1"/>
              <a:t>Dejčík</a:t>
            </a:r>
            <a:r>
              <a:rPr lang="cs-CZ" dirty="0"/>
              <a:t>, Petr </a:t>
            </a:r>
            <a:r>
              <a:rPr lang="cs-CZ" dirty="0" err="1"/>
              <a:t>Kunhart</a:t>
            </a:r>
            <a:r>
              <a:rPr lang="cs-CZ" dirty="0"/>
              <a:t>,  </a:t>
            </a:r>
          </a:p>
          <a:p>
            <a:r>
              <a:rPr lang="cs-CZ" dirty="0"/>
              <a:t>Michael </a:t>
            </a:r>
            <a:r>
              <a:rPr lang="cs-CZ" dirty="0" err="1"/>
              <a:t>Schober</a:t>
            </a:r>
            <a:r>
              <a:rPr lang="cs-CZ" dirty="0"/>
              <a:t>, Tomáš Hanáček</a:t>
            </a:r>
          </a:p>
        </p:txBody>
      </p:sp>
    </p:spTree>
    <p:extLst>
      <p:ext uri="{BB962C8B-B14F-4D97-AF65-F5344CB8AC3E}">
        <p14:creationId xmlns:p14="http://schemas.microsoft.com/office/powerpoint/2010/main" val="200181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15672A-3E00-F438-34AF-19F62910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Prioritní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B9323-D0AD-7DA2-8738-CAFDCBEF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Mezi prioritní funkce pro tento projekt patří:</a:t>
            </a:r>
          </a:p>
          <a:p>
            <a:pPr lvl="1"/>
            <a:r>
              <a:rPr lang="cs-CZ" sz="2400" dirty="0"/>
              <a:t>Webové stránky</a:t>
            </a:r>
          </a:p>
          <a:p>
            <a:pPr lvl="1"/>
            <a:r>
              <a:rPr lang="cs-CZ" sz="2400" dirty="0"/>
              <a:t>Databáze</a:t>
            </a:r>
          </a:p>
          <a:p>
            <a:pPr lvl="1"/>
            <a:r>
              <a:rPr lang="cs-CZ" sz="2400" dirty="0"/>
              <a:t>Formuláře pro přidávání záznamů v databázi</a:t>
            </a:r>
          </a:p>
        </p:txBody>
      </p:sp>
    </p:spTree>
    <p:extLst>
      <p:ext uri="{BB962C8B-B14F-4D97-AF65-F5344CB8AC3E}">
        <p14:creationId xmlns:p14="http://schemas.microsoft.com/office/powerpoint/2010/main" val="81437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AC66F-D57E-40D5-EC6D-0D73DDA4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F8F9F3-C6E7-3780-87DE-95797C9E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V rámci projektu potřeba minimálně 5 různých formulářů:</a:t>
            </a:r>
          </a:p>
          <a:p>
            <a:pPr lvl="1"/>
            <a:r>
              <a:rPr lang="cs-CZ" sz="2200" dirty="0"/>
              <a:t>Pro přidání obědu</a:t>
            </a:r>
          </a:p>
          <a:p>
            <a:pPr lvl="1"/>
            <a:r>
              <a:rPr lang="cs-CZ" sz="2200" dirty="0"/>
              <a:t>Pro přidání Menzy</a:t>
            </a:r>
          </a:p>
          <a:p>
            <a:pPr lvl="1"/>
            <a:r>
              <a:rPr lang="cs-CZ" sz="2200" dirty="0"/>
              <a:t>Pro přidání hodnocení</a:t>
            </a:r>
          </a:p>
          <a:p>
            <a:pPr lvl="1"/>
            <a:r>
              <a:rPr lang="cs-CZ" sz="2200" dirty="0"/>
              <a:t>Pro registraci uživatele</a:t>
            </a:r>
          </a:p>
          <a:p>
            <a:pPr lvl="1"/>
            <a:r>
              <a:rPr lang="cs-CZ" sz="2200" dirty="0"/>
              <a:t>Pro přihlášení uživatele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04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DE6CB-8D85-B8A8-3094-CB7A5463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02D28-716B-7F34-5655-413F8338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Zásadní pro fungování IS</a:t>
            </a:r>
          </a:p>
          <a:p>
            <a:r>
              <a:rPr lang="cs-CZ" sz="2400" dirty="0"/>
              <a:t>Ukládání všech potřebných dat pro chod IS</a:t>
            </a:r>
          </a:p>
          <a:p>
            <a:r>
              <a:rPr lang="cs-CZ" sz="2400" dirty="0"/>
              <a:t>Propojení s webovým prostředím pomocí </a:t>
            </a:r>
            <a:r>
              <a:rPr lang="cs-CZ" sz="2400" dirty="0" err="1"/>
              <a:t>connection</a:t>
            </a:r>
            <a:r>
              <a:rPr lang="cs-CZ" sz="2400" dirty="0"/>
              <a:t> </a:t>
            </a:r>
            <a:r>
              <a:rPr lang="cs-CZ" sz="2400" dirty="0" err="1"/>
              <a:t>stringů</a:t>
            </a:r>
            <a:endParaRPr lang="cs-CZ" sz="2400" dirty="0"/>
          </a:p>
          <a:p>
            <a:r>
              <a:rPr lang="cs-CZ" sz="2400" dirty="0"/>
              <a:t>Databáze hostovaná na samostatném serveru</a:t>
            </a:r>
          </a:p>
        </p:txBody>
      </p:sp>
    </p:spTree>
    <p:extLst>
      <p:ext uri="{BB962C8B-B14F-4D97-AF65-F5344CB8AC3E}">
        <p14:creationId xmlns:p14="http://schemas.microsoft.com/office/powerpoint/2010/main" val="416579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414A7D-8465-E812-0672-7E9BF809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databáze</a:t>
            </a:r>
          </a:p>
        </p:txBody>
      </p:sp>
      <p:pic>
        <p:nvPicPr>
          <p:cNvPr id="4" name="Zástupný obsah 3" descr="Obsah obrázku text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241CA16C-5517-F425-0C44-1A8BE0FBB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812" y="2011680"/>
            <a:ext cx="10665215" cy="416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27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FF8464-E687-16F5-DAC4-4393BC9C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/>
              <a:t>Webové</a:t>
            </a:r>
            <a:r>
              <a:rPr lang="en-US" sz="6600" dirty="0"/>
              <a:t> </a:t>
            </a:r>
            <a:r>
              <a:rPr lang="en-US" sz="6600" dirty="0" err="1"/>
              <a:t>stránky</a:t>
            </a:r>
            <a:r>
              <a:rPr lang="en-US" sz="6600" dirty="0"/>
              <a:t> - wireframe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0809C4C-D636-5580-CABA-B747BF024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3400397"/>
            <a:ext cx="3758184" cy="203881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DCE1E07-27D9-D468-51F7-CE9AF35A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405095"/>
            <a:ext cx="3758184" cy="202941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7A63B9-F6FD-A62C-DDEB-55842474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49" y="3409297"/>
            <a:ext cx="3932461" cy="20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069E4F-6544-9CD7-E9A2-7C25BDF4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tento projekt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92C3B7-3900-A1AB-0D3F-F0C52543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Výsledkem projektu je projektová analýza a funkční informační systém</a:t>
            </a:r>
          </a:p>
          <a:p>
            <a:r>
              <a:rPr lang="cs-CZ" sz="2400" dirty="0"/>
              <a:t>Vytvoření webová aplikace, kde lze hodnotit a sledovat průměrná hodnocení všech jídel z vybraných Menz</a:t>
            </a:r>
          </a:p>
          <a:p>
            <a:r>
              <a:rPr lang="cs-CZ" sz="2400" dirty="0"/>
              <a:t>Webové prostředí je vytvořeno pomocí HTML a PHP scriptů</a:t>
            </a:r>
          </a:p>
          <a:p>
            <a:r>
              <a:rPr lang="cs-CZ" sz="2400" dirty="0"/>
              <a:t>Web je propojený s databází vytvořené v SQL běžící na samostatném serveru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601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67332F-9948-C776-5A07-3BAC4B21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Funkční požadavky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DF3090-4D16-D7D4-1939-2FE617F2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Registrace, přihlašování a ukládání dat uživatelů</a:t>
            </a:r>
          </a:p>
          <a:p>
            <a:r>
              <a:rPr lang="cs-CZ" sz="2400" dirty="0"/>
              <a:t>Záznam hodnocení</a:t>
            </a:r>
          </a:p>
          <a:p>
            <a:r>
              <a:rPr lang="cs-CZ" sz="2400" dirty="0"/>
              <a:t>Výpočet průměrného hodnocení</a:t>
            </a:r>
          </a:p>
          <a:p>
            <a:r>
              <a:rPr lang="cs-CZ" sz="2400" dirty="0"/>
              <a:t>Nástroje pro vyhledávání jídel a jídelen</a:t>
            </a:r>
          </a:p>
          <a:p>
            <a:r>
              <a:rPr lang="cs-CZ" sz="2400" dirty="0"/>
              <a:t>Spravování a přidávání obědů k hodnocení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17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DABEBB-CB05-A274-A53F-AF57CE3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 a přihlašování uživatelů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07C466B-60D9-6967-7E09-25D28FB1F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2400" dirty="0"/>
              <a:t>Pro schopnost hodnotit obědy je nutné být v IS zaregistrován a přihlášen</a:t>
            </a:r>
          </a:p>
          <a:p>
            <a:r>
              <a:rPr lang="cs-CZ" sz="2400" dirty="0"/>
              <a:t>Potřeba mít hodnocení vázané s uživateli</a:t>
            </a:r>
          </a:p>
          <a:p>
            <a:endParaRPr lang="cs-CZ" sz="2400" dirty="0"/>
          </a:p>
          <a:p>
            <a:r>
              <a:rPr lang="cs-CZ" sz="2400" dirty="0"/>
              <a:t>Aktivitní diagram přihlašování/registrace →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DE2AEB32-B5AC-F7F9-4FEE-4DCBDFCDC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6782" y="1828800"/>
            <a:ext cx="384027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01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63BA3C-D04F-CCB1-2998-E586E560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Záznam hodnocení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070E3F-F1E0-3EAC-529B-6F83E9460F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2400" dirty="0"/>
              <a:t>Hodnocení děleno na jednoduché bodové (škála) a textové</a:t>
            </a:r>
          </a:p>
          <a:p>
            <a:r>
              <a:rPr lang="cs-CZ" sz="2400" dirty="0"/>
              <a:t>Přidávání recenzí pomocí formulářů</a:t>
            </a:r>
          </a:p>
          <a:p>
            <a:r>
              <a:rPr lang="cs-CZ" sz="2400" dirty="0"/>
              <a:t>Pro jednotlivé obědy může uživatel odeslat pouze jedno 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D00E0DB-E447-3262-1593-440355D75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200" dirty="0"/>
              <a:t>Aktivitní diagram pro přidání hodnocení</a:t>
            </a:r>
          </a:p>
          <a:p>
            <a:endParaRPr lang="cs-CZ" sz="24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CB6319D-7982-BABE-0A6B-179B60BC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58" y="2290219"/>
            <a:ext cx="2836416" cy="3886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7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579D20-F699-B497-CD7F-E1EDF164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1836738"/>
          </a:xfrm>
        </p:spPr>
        <p:txBody>
          <a:bodyPr anchor="t">
            <a:normAutofit lnSpcReduction="10000"/>
          </a:bodyPr>
          <a:lstStyle/>
          <a:p>
            <a:r>
              <a:rPr lang="cs-CZ" sz="4400" b="0" dirty="0">
                <a:latin typeface="+mj-lt"/>
              </a:rPr>
              <a:t>Výpočet průměrného hodnocení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540D28-0584-69C7-4B27-EEE5E8B9BF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Průměrná hodnocení se počítají pro jednotlivé obědy a stejně tak samotné Menzy</a:t>
            </a:r>
          </a:p>
          <a:p>
            <a:r>
              <a:rPr lang="cs-CZ" sz="2400" dirty="0"/>
              <a:t>Obědy budou hodnoceny v závislosti na dni výdeje a Menzy kde byly vydávány</a:t>
            </a:r>
          </a:p>
          <a:p>
            <a:r>
              <a:rPr lang="cs-CZ" sz="2400" dirty="0"/>
              <a:t>Hodnocení Menz bude závislé na hodnoceních jídel z dané Menzy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7C95082-2E6A-A327-A253-6F1A43E5D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438" y="668337"/>
            <a:ext cx="4443950" cy="1836738"/>
          </a:xfrm>
        </p:spPr>
        <p:txBody>
          <a:bodyPr anchor="t">
            <a:normAutofit lnSpcReduction="10000"/>
          </a:bodyPr>
          <a:lstStyle/>
          <a:p>
            <a:r>
              <a:rPr lang="cs-CZ" sz="4400" b="0" dirty="0">
                <a:latin typeface="+mj-lt"/>
              </a:rPr>
              <a:t>Nástroje pro vyhledávání jídel a jídelen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5BB21C32-4F75-34C3-9B75-4BAAD6C26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438" y="2505075"/>
            <a:ext cx="4443949" cy="3684588"/>
          </a:xfrm>
        </p:spPr>
        <p:txBody>
          <a:bodyPr/>
          <a:lstStyle/>
          <a:p>
            <a:r>
              <a:rPr lang="cs-CZ" sz="2400" dirty="0"/>
              <a:t>Možnost filtrování jídel dle:</a:t>
            </a:r>
          </a:p>
          <a:p>
            <a:pPr lvl="1"/>
            <a:r>
              <a:rPr lang="cs-CZ" sz="2400" dirty="0"/>
              <a:t>Menzy</a:t>
            </a:r>
          </a:p>
          <a:p>
            <a:pPr lvl="1"/>
            <a:r>
              <a:rPr lang="cs-CZ" sz="2400" dirty="0"/>
              <a:t>Dne, ve kterém byl oběd podáván</a:t>
            </a:r>
          </a:p>
          <a:p>
            <a:pPr lvl="1"/>
            <a:r>
              <a:rPr lang="cs-CZ" sz="2400" dirty="0"/>
              <a:t>Názvu jídla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30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85454-42C7-5665-ACBB-7C84D538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Spravování a přidávání obědů k 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2E5C34-E197-6390-5D16-1FFADBC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Funkce v administrativním prostředí pro přidání, odebrání nebo úpravu jídel</a:t>
            </a:r>
          </a:p>
          <a:p>
            <a:r>
              <a:rPr lang="cs-CZ" sz="2400" dirty="0"/>
              <a:t>Nutnost formuláře na přidání nového obědu</a:t>
            </a:r>
          </a:p>
          <a:p>
            <a:r>
              <a:rPr lang="cs-CZ" sz="2400" dirty="0"/>
              <a:t>Zajištění kontroly správného vyplnění formuláře</a:t>
            </a:r>
          </a:p>
          <a:p>
            <a:r>
              <a:rPr lang="cs-CZ" sz="2400" dirty="0"/>
              <a:t>Administrátor by měl mít možnost již vytvořené záznamy zviditelnit nebo znepřístupnit pro ostatní uživatele </a:t>
            </a:r>
          </a:p>
          <a:p>
            <a:r>
              <a:rPr lang="cs-CZ" sz="2400" dirty="0"/>
              <a:t>V případně nutnosti možnost záznamy kompletně smazat </a:t>
            </a:r>
          </a:p>
        </p:txBody>
      </p:sp>
    </p:spTree>
    <p:extLst>
      <p:ext uri="{BB962C8B-B14F-4D97-AF65-F5344CB8AC3E}">
        <p14:creationId xmlns:p14="http://schemas.microsoft.com/office/powerpoint/2010/main" val="100164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69C88-3E12-11B2-0BCF-D556725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Případy 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59F051-3407-B6E3-48E4-48B986EC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Dělení uživatelů na 3 typy:</a:t>
            </a:r>
          </a:p>
          <a:p>
            <a:pPr lvl="1"/>
            <a:r>
              <a:rPr lang="cs-CZ" sz="2400" dirty="0"/>
              <a:t>Anonymní uživatel – přistup pouze k webovým stránkám, nemůže přidávat vlastní hodnocení</a:t>
            </a:r>
          </a:p>
          <a:p>
            <a:pPr lvl="1"/>
            <a:r>
              <a:rPr lang="cs-CZ" sz="2400" dirty="0"/>
              <a:t>Běžný uživatel – uživatel který je v IS zaregistrován a při užívání přihlášen, možnost přidávat hodnocení k obědům a nechat si veškerá hodnocení z databáze vyexportovat</a:t>
            </a:r>
          </a:p>
          <a:p>
            <a:pPr lvl="1"/>
            <a:r>
              <a:rPr lang="cs-CZ" sz="2400" dirty="0"/>
              <a:t>Administrativní uživatel – správce IS, který má veškerá oprávnění</a:t>
            </a:r>
          </a:p>
        </p:txBody>
      </p:sp>
    </p:spTree>
    <p:extLst>
      <p:ext uri="{BB962C8B-B14F-4D97-AF65-F5344CB8AC3E}">
        <p14:creationId xmlns:p14="http://schemas.microsoft.com/office/powerpoint/2010/main" val="41804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E4D38D-5781-7942-5A26-4ECBA6F7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96696"/>
          </a:xfrm>
        </p:spPr>
        <p:txBody>
          <a:bodyPr/>
          <a:lstStyle/>
          <a:p>
            <a:r>
              <a:rPr lang="cs-CZ" dirty="0"/>
              <a:t>Analýza – Případy užití - diagram</a:t>
            </a:r>
          </a:p>
        </p:txBody>
      </p:sp>
      <p:pic>
        <p:nvPicPr>
          <p:cNvPr id="5" name="Zástupný obsah 4" descr="Obsah obrázku řada/pruh, diagram, text, kruh&#10;&#10;Obsah vygenerovaný umělou inteligencí může být nesprávný.">
            <a:extLst>
              <a:ext uri="{FF2B5EF4-FFF2-40B4-BE49-F238E27FC236}">
                <a16:creationId xmlns:a16="http://schemas.microsoft.com/office/drawing/2014/main" id="{46F29687-5580-B7C0-08DA-8559BC73D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12" y="1536730"/>
            <a:ext cx="3572988" cy="43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0508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111</TotalTime>
  <Words>411</Words>
  <Application>Microsoft Office PowerPoint</Application>
  <PresentationFormat>Širokoúhlá obrazovka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Pohled</vt:lpstr>
      <vt:lpstr>Webová aplikace na hodnocení obědů z Menzy</vt:lpstr>
      <vt:lpstr>O čem tento projekt je?</vt:lpstr>
      <vt:lpstr>Analýza – Funkční požadavky</vt:lpstr>
      <vt:lpstr>Registrace a přihlašování uživatelů</vt:lpstr>
      <vt:lpstr>Záznam hodnocení</vt:lpstr>
      <vt:lpstr>Prezentace aplikace PowerPoint</vt:lpstr>
      <vt:lpstr>Spravování a přidávání obědů k hodnocení</vt:lpstr>
      <vt:lpstr>Analýza – Případy užití</vt:lpstr>
      <vt:lpstr>Analýza – Případy užití - diagram</vt:lpstr>
      <vt:lpstr>Analýza – Prioritní funkce</vt:lpstr>
      <vt:lpstr>Formuláře</vt:lpstr>
      <vt:lpstr>Databáze</vt:lpstr>
      <vt:lpstr>Struktura databáze</vt:lpstr>
      <vt:lpstr>Webové stránky - 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nemec</dc:creator>
  <cp:lastModifiedBy>Nemec Adam</cp:lastModifiedBy>
  <cp:revision>4</cp:revision>
  <dcterms:created xsi:type="dcterms:W3CDTF">2025-05-05T16:12:27Z</dcterms:created>
  <dcterms:modified xsi:type="dcterms:W3CDTF">2025-05-13T14:07:36Z</dcterms:modified>
</cp:coreProperties>
</file>