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8.xml"/><Relationship Id="rId44" Type="http://schemas.openxmlformats.org/officeDocument/2006/relationships/font" Target="fonts/Lato-boldItalic.fntdata"/><Relationship Id="rId21" Type="http://schemas.openxmlformats.org/officeDocument/2006/relationships/slide" Target="slides/slide17.xml"/><Relationship Id="rId43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leway-italic.fntdata"/><Relationship Id="rId16" Type="http://schemas.openxmlformats.org/officeDocument/2006/relationships/slide" Target="slides/slide12.xml"/><Relationship Id="rId38" Type="http://schemas.openxmlformats.org/officeDocument/2006/relationships/font" Target="fonts/Ralew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28fdea14bc_0_722" TargetMode="External"/><Relationship Id="rId4" Type="http://schemas.openxmlformats.org/officeDocument/2006/relationships/hyperlink" Target="#slide=id.g28fdea14bc_0_738" TargetMode="External"/><Relationship Id="rId10" Type="http://schemas.openxmlformats.org/officeDocument/2006/relationships/hyperlink" Target="#slide=id.g28fdea14bc_0_730" TargetMode="External"/><Relationship Id="rId9" Type="http://schemas.openxmlformats.org/officeDocument/2006/relationships/hyperlink" Target="#slide=id.g28fdea14bc_0_726" TargetMode="External"/><Relationship Id="rId5" Type="http://schemas.openxmlformats.org/officeDocument/2006/relationships/hyperlink" Target="#slide=id.g28fdea14bc_0_714" TargetMode="External"/><Relationship Id="rId6" Type="http://schemas.openxmlformats.org/officeDocument/2006/relationships/hyperlink" Target="#slide=id.g28fe389931_0_21" TargetMode="External"/><Relationship Id="rId7" Type="http://schemas.openxmlformats.org/officeDocument/2006/relationships/hyperlink" Target="#slide=id.g28fdea14bc_0_718" TargetMode="External"/><Relationship Id="rId8" Type="http://schemas.openxmlformats.org/officeDocument/2006/relationships/hyperlink" Target="#slide=id.g28fdea14bc_0_7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the Aqueous Light Field in Kelp Farming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Oliver Evans</a:t>
            </a:r>
            <a:r>
              <a:rPr baseline="30000" lang="en"/>
              <a:t>1</a:t>
            </a:r>
            <a:r>
              <a:rPr lang="en"/>
              <a:t>, Shane Rogers</a:t>
            </a:r>
            <a:r>
              <a:rPr baseline="30000" lang="en"/>
              <a:t>2</a:t>
            </a:r>
            <a:r>
              <a:rPr lang="en"/>
              <a:t>, Ole Jacob Broch</a:t>
            </a:r>
            <a:r>
              <a:rPr baseline="30000" lang="en"/>
              <a:t>3</a:t>
            </a:r>
            <a:r>
              <a:rPr lang="en"/>
              <a:t>, Kevin Kreider</a:t>
            </a:r>
            <a:r>
              <a:rPr baseline="30000" lang="en"/>
              <a:t>1</a:t>
            </a:r>
            <a:r>
              <a:rPr lang="en"/>
              <a:t>, Curtis Clemons</a:t>
            </a:r>
            <a:r>
              <a:rPr baseline="30000" lang="en"/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University of Akron - Akron, Ohio, USA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Clarkson University - Potsdam, NY, USA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SINTEF - Trondheim, Norway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Minimum Shading Length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Shading Region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Radiative Transfer Theory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quantities: Radiance &amp; Irradiance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Radiance depends on both space and angle. It is the radiant energy passing through a given point in a given direction. It is a function of five variables (three spatial, two angular)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Irradiance is radiance integrated over solid angle. It is the total radiant energy passing through a given point in any direction.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parameters of interest include attenuation </a:t>
            </a:r>
            <a:r>
              <a:rPr lang="en"/>
              <a:t>coefficients</a:t>
            </a:r>
            <a:r>
              <a:rPr lang="en"/>
              <a:t>, which measure the loss of radiance from the light field (converted to other forms of energy) per unit distance through a medium and scattering coefficients, which measure the loss of radiance in a particular direction (conserved in the light field) per unit distance.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Radiative Transfer Equation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apply the monochromatic, time-independent radiative transfer equation to calculate the radiance at each angle at each point in space.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 Equation here **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 Absorption coefficients **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Boundary Conditions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Methods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Discretization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calculate radiance numerically, we discretize both space and angle. That is, we consider a finite number of angles at a finite number of points in space.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discretized RTE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 discretized RTE**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 Image of computational molecule **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Sparse Coefficient Matrix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Sparse Iterative Solvers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Background &amp; Overview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Modeling Spatial Kelp Distribution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Radiative Transfer Theory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Numerical Methods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Interface to Kelp Lifecycle Model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Parameters &amp; Experiment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9"/>
              </a:rPr>
              <a:t>Interactive Visualization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10"/>
              </a:rPr>
              <a:t>Status &amp;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to Kelp Lifecycle 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 S.I. to Population Distributions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Calculation of PAR from Radiance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Parameters &amp; Experiment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Parameters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Measuring Absorbtion Coefficients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Measuring Bending Coefficients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Interactive Visualization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Jupyter Notebooks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Kelp/Light Widget Interface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&amp;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 &amp; Future Work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Status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Existing Kelp Model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Ole Jacob Broch and Dag Slagstad have developed a system of ordinary differential equations to model the lifecycle of Saccharina Latissima [1] which describes the following variables over the course of time: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Carbon, reserves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Nitrogen reserves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Frond area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derived quantities are calculated: Wet/dry/structural weights and specific growth rate.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model relies on the method of superindividuals, by which a relatively small number of fronds are simulated in each depth layer, and are assumed to each be representative of many identical fronds.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[1] Broch, O.J. &amp; Slagstad, D. J Appl Phycol (2012) 24: 759. https://doi.org/10.1007/s10811-011-9695-y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and Improvements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discussed in the paper by Broch and Slagstad, an accurate light model is essential to determine the seasonal growth of kelp.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previous light model calculates irradiance by considering light to decay exponentially over depth and to be homogeneous over the horizontal dimensions.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improve upon this work, we model the spatial variation in kelp growth, and apply Radiative Transfer Theory in order to derive a first-principles model for the light field.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New Light Model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Convert superindividual representation of frond areas  to overall population distributions in each depth layer.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Calculate the mass density of kelp at every point in a 3D grid.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Calculate spatially-varying absorption coefficients from weighted average of kelp and water absorption constants according to kelp distribution.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Apply the discretized Radiative Transfer Equation at each point in the spatial grid to generate a linear system of equations.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Numerically solve the system of equations via sparse iterative methods to calculate radiance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Integrate radiance over solid angle to calculate irradiance.</a:t>
            </a:r>
          </a:p>
          <a:p>
            <a:pPr indent="-311150" lvl="0" marL="457200">
              <a:spcBef>
                <a:spcPts val="0"/>
              </a:spcBef>
              <a:buAutoNum type="arabicPeriod"/>
            </a:pPr>
            <a:r>
              <a:rPr lang="en"/>
              <a:t>Integrate irradiance weighted by kelp density over horizontal dimensions to calculate average irradiance absorbed by kelp in each depth layer.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Modeling Spatial Kelp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Assumptions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Length/Angle Distributions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