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2" r:id="rId4"/>
    <p:sldId id="259" r:id="rId5"/>
    <p:sldId id="261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E948-E6A7-41D2-A07A-2E2517F6853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B0C0-C627-4E8F-A88D-C8C64382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StationaryIterativeMethod.html" TargetMode="External"/><Relationship Id="rId2" Type="http://schemas.openxmlformats.org/officeDocument/2006/relationships/hyperlink" Target="https://en.wikipedia.org/wiki/Iterative_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matlabcentral/fileexchange/2182-numerical-methods-using-matlab--3e?focused=5042682&amp;tab=function" TargetMode="External"/><Relationship Id="rId5" Type="http://schemas.openxmlformats.org/officeDocument/2006/relationships/hyperlink" Target="https://www.mathworks.com/matlabcentral/fileexchange/32051-gauss-seidel-method?focused=5193371&amp;tab=function" TargetMode="External"/><Relationship Id="rId4" Type="http://schemas.openxmlformats.org/officeDocument/2006/relationships/hyperlink" Target="http://www.codewithc.com/gauss-seidel-method-matlab-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methods are optimal for solving Ax=b when A is very large</a:t>
            </a:r>
          </a:p>
          <a:p>
            <a:r>
              <a:rPr lang="en-US" dirty="0"/>
              <a:t>Two types of Iterative methods are Stationary and </a:t>
            </a:r>
            <a:r>
              <a:rPr lang="en-US" dirty="0" err="1"/>
              <a:t>Krylov</a:t>
            </a:r>
            <a:r>
              <a:rPr lang="en-US" dirty="0"/>
              <a:t> Subspace</a:t>
            </a:r>
          </a:p>
          <a:p>
            <a:r>
              <a:rPr lang="en-US" dirty="0"/>
              <a:t>Explored two types of Stationary methods as discussed in class:</a:t>
            </a:r>
          </a:p>
          <a:p>
            <a:pPr lvl="1"/>
            <a:r>
              <a:rPr lang="en-US" dirty="0"/>
              <a:t>Jacobi</a:t>
            </a:r>
          </a:p>
          <a:p>
            <a:pPr lvl="1"/>
            <a:r>
              <a:rPr lang="en-US" dirty="0"/>
              <a:t>Gauss-Seidel</a:t>
            </a:r>
          </a:p>
        </p:txBody>
      </p:sp>
    </p:spTree>
    <p:extLst>
      <p:ext uri="{BB962C8B-B14F-4D97-AF65-F5344CB8AC3E}">
        <p14:creationId xmlns:p14="http://schemas.microsoft.com/office/powerpoint/2010/main" val="11415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Stationary iterative methods can be expressed in the form: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Neither G nor C depend upon the iteration</a:t>
                </a:r>
              </a:p>
              <a:p>
                <a:r>
                  <a:rPr lang="en-US" dirty="0"/>
                  <a:t>Advantages: These methods are simple to derive, implement, and analyze</a:t>
                </a:r>
              </a:p>
              <a:p>
                <a:r>
                  <a:rPr lang="en-US" dirty="0"/>
                  <a:t>Disadvantages: Convergence is not guaranteed and generally will not happen for most matrices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7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Code developed to implement both the Jacobi and Gauss-Seidel methods</a:t>
            </a:r>
          </a:p>
          <a:p>
            <a:r>
              <a:rPr lang="en-US" dirty="0"/>
              <a:t>However, since some of these matrices are particularly large, it would be helpful and time-saving to know in advance whether they would be expected to converge</a:t>
            </a:r>
          </a:p>
          <a:p>
            <a:r>
              <a:rPr lang="en-US" dirty="0"/>
              <a:t>As discussed, only limited matrices will be guaranteed to converge.</a:t>
            </a:r>
          </a:p>
          <a:p>
            <a:r>
              <a:rPr lang="en-US" dirty="0"/>
              <a:t>Diagonally dominant systems will converge, but that is not a necessary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705"/>
            <a:ext cx="5495313" cy="28889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determine whether these methods will converge?</a:t>
            </a:r>
          </a:p>
          <a:p>
            <a:r>
              <a:rPr lang="en-US" dirty="0"/>
              <a:t>If the eigenvalues of G all lie within the unit circle, then the error converges to zero and it can be known in advance whether a solution will be obtained</a:t>
            </a:r>
          </a:p>
          <a:p>
            <a:r>
              <a:rPr lang="en-US" dirty="0"/>
              <a:t>Code was developed to first check for this condition to determine what combinations might succeed with these iterative methods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 an example, this runs approximately 10x faster than attempting to directly run four iterations of the Jacobi iterative method to determine whether there is divergence.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44377"/>
            <a:ext cx="588645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062876"/>
            <a:ext cx="398145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82" y="2518503"/>
            <a:ext cx="2652865" cy="12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3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690689"/>
            <a:ext cx="3933825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5043489"/>
            <a:ext cx="3790950" cy="1447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87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Attempted to develop code to run an algorithm to create diagonal dominance through Jacobi iterations</a:t>
            </a:r>
          </a:p>
          <a:p>
            <a:r>
              <a:rPr lang="en-US" dirty="0"/>
              <a:t>Unfortunately, the initial systems were found to be fairly far from diagonally dominant and this method was actually slower than running a </a:t>
            </a:r>
            <a:r>
              <a:rPr lang="en-US"/>
              <a:t>direct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0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87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</a:t>
            </a:r>
          </a:p>
          <a:p>
            <a:r>
              <a:rPr lang="en-US" dirty="0"/>
              <a:t>Gauss-Seidel ran to within a set tolerance of 0.001 in 8 iterations taking 0.65 seconds</a:t>
            </a:r>
          </a:p>
          <a:p>
            <a:r>
              <a:rPr lang="en-US" dirty="0"/>
              <a:t>For the same matrix and tolerance, the Jacobi method took 37 iterations and 3.13 seconds.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14511" y="1690689"/>
            <a:ext cx="3871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Gauss-Seidel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Jacobi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02" y="2266950"/>
            <a:ext cx="256222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52" y="3748881"/>
            <a:ext cx="2581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Stationary Iterative 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70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results show that these methods can be efficient in producing useful results</a:t>
            </a:r>
          </a:p>
          <a:p>
            <a:r>
              <a:rPr lang="en-US" dirty="0"/>
              <a:t>The biggest negative comes when the matrices are not convergent by nature through these methods</a:t>
            </a:r>
          </a:p>
          <a:p>
            <a:r>
              <a:rPr lang="en-US" dirty="0"/>
              <a:t>The process to precondition these matrices to be diagonally dominant turned out to be quite expensive</a:t>
            </a:r>
          </a:p>
          <a:p>
            <a:pPr lvl="1"/>
            <a:r>
              <a:rPr lang="en-US" dirty="0"/>
              <a:t>I.e. the iterative methods might take on the order of a couple of seconds, while the process to get a diagonally dominant matrix would take on the order of tens of minutes or even hours</a:t>
            </a:r>
          </a:p>
          <a:p>
            <a:pPr lvl="1"/>
            <a:r>
              <a:rPr lang="en-US" dirty="0"/>
              <a:t>Conditioning the matrix for Jacobi required additional iterations of the preconditioning method when compared to getting a matrix to converge for Gauss-Seidel</a:t>
            </a:r>
          </a:p>
        </p:txBody>
      </p:sp>
    </p:spTree>
    <p:extLst>
      <p:ext uri="{BB962C8B-B14F-4D97-AF65-F5344CB8AC3E}">
        <p14:creationId xmlns:p14="http://schemas.microsoft.com/office/powerpoint/2010/main" val="25601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Yuan, </a:t>
            </a:r>
            <a:r>
              <a:rPr lang="en-US" dirty="0" err="1"/>
              <a:t>Jin</a:t>
            </a:r>
            <a:r>
              <a:rPr lang="en-US" dirty="0"/>
              <a:t> Yun and </a:t>
            </a:r>
            <a:r>
              <a:rPr lang="en-US" dirty="0" err="1"/>
              <a:t>Plamen</a:t>
            </a:r>
            <a:r>
              <a:rPr lang="en-US" dirty="0"/>
              <a:t> Y. </a:t>
            </a:r>
            <a:r>
              <a:rPr lang="en-US" dirty="0" err="1"/>
              <a:t>Yalamov</a:t>
            </a:r>
            <a:r>
              <a:rPr lang="en-US" dirty="0"/>
              <a:t>.  A Method for </a:t>
            </a:r>
            <a:r>
              <a:rPr lang="en-US" dirty="0" err="1"/>
              <a:t>Contructing</a:t>
            </a:r>
            <a:r>
              <a:rPr lang="en-US" dirty="0"/>
              <a:t> Diagonally Dominant Preconditioners based on Jacobi Rotations.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https://en.wikipedia.org/wiki/Iterative_method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http://mathworld.wolfram.com/StationaryIterativeMethod.html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http://www.codewithc.com/gauss-seidel-method-matlab-program/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https://www.mathworks.com/matlabcentral/fileexchange/32051-gauss-seidel-method?focused=5193371&amp;tab=function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http://www.mathworks.com/matlabcentral/fileexchange/2182-numerical-methods-using-matlab--3e?focused=5042682&amp;tab=function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543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Stationary Iterative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 Family</dc:creator>
  <cp:lastModifiedBy>Weiss,Frederick</cp:lastModifiedBy>
  <cp:revision>15</cp:revision>
  <dcterms:created xsi:type="dcterms:W3CDTF">2017-04-23T03:43:50Z</dcterms:created>
  <dcterms:modified xsi:type="dcterms:W3CDTF">2017-04-27T04:21:46Z</dcterms:modified>
</cp:coreProperties>
</file>