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3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E948-E6A7-41D2-A07A-2E2517F6853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methods are optimal for solving Ax=b when A is very large</a:t>
            </a:r>
          </a:p>
          <a:p>
            <a:r>
              <a:rPr lang="en-US" dirty="0"/>
              <a:t>Two types of Iterative methods are Stationary and </a:t>
            </a:r>
            <a:r>
              <a:rPr lang="en-US" dirty="0" err="1"/>
              <a:t>Krylov</a:t>
            </a:r>
            <a:r>
              <a:rPr lang="en-US" dirty="0"/>
              <a:t> Subspace</a:t>
            </a:r>
          </a:p>
          <a:p>
            <a:r>
              <a:rPr lang="en-US" dirty="0"/>
              <a:t>Explored two types of Stationary</a:t>
            </a:r>
          </a:p>
          <a:p>
            <a:pPr lvl="1"/>
            <a:r>
              <a:rPr lang="en-US" dirty="0"/>
              <a:t>Jacobi</a:t>
            </a:r>
          </a:p>
          <a:p>
            <a:pPr lvl="1"/>
            <a:r>
              <a:rPr lang="en-US" dirty="0"/>
              <a:t>Gauss-Seidel</a:t>
            </a:r>
          </a:p>
        </p:txBody>
      </p:sp>
    </p:spTree>
    <p:extLst>
      <p:ext uri="{BB962C8B-B14F-4D97-AF65-F5344CB8AC3E}">
        <p14:creationId xmlns:p14="http://schemas.microsoft.com/office/powerpoint/2010/main" val="11415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developed for both methods</a:t>
            </a:r>
          </a:p>
          <a:p>
            <a:r>
              <a:rPr lang="en-US" dirty="0"/>
              <a:t>However, they are not guaranteed to solve for all systems</a:t>
            </a:r>
          </a:p>
          <a:p>
            <a:r>
              <a:rPr lang="en-US" dirty="0"/>
              <a:t>Since some of these matrices are particularly large, it would be helpful to know in advance whether they would be expected to converge</a:t>
            </a:r>
          </a:p>
          <a:p>
            <a:r>
              <a:rPr lang="en-US" dirty="0"/>
              <a:t>Diagonally dominant systems will converge, but that is not a necessary condition</a:t>
            </a:r>
          </a:p>
        </p:txBody>
      </p:sp>
    </p:spTree>
    <p:extLst>
      <p:ext uri="{BB962C8B-B14F-4D97-AF65-F5344CB8AC3E}">
        <p14:creationId xmlns:p14="http://schemas.microsoft.com/office/powerpoint/2010/main" val="21347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 discussed in class, these systems can be rearranged to the 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 eigenvalues of G all lie within the unit circle, then the error converges to zero and it can be known in advance whether a solution will be obtained</a:t>
                </a:r>
              </a:p>
              <a:p>
                <a:r>
                  <a:rPr lang="en-US" dirty="0"/>
                  <a:t>Developed code to first check for this condition to determine what combinations might succeed with these iterative methods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As an example, this runs approximately 10x faster than attempting to directly run four iterations of the Jacobi iterative method to determine whether there is divergence.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r="-10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5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3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690689"/>
            <a:ext cx="3933825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7" y="5043489"/>
            <a:ext cx="3790950" cy="14478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38719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Attempted to develop code to run an algorithm to create diagonal dominance through Jacobi iterations</a:t>
            </a:r>
          </a:p>
          <a:p>
            <a:r>
              <a:rPr lang="en-US" dirty="0"/>
              <a:t>Unfortunately, the initial systems were found to be fairly far from diagonally dominant and this method was actually slower than running a </a:t>
            </a:r>
            <a:r>
              <a:rPr lang="en-US"/>
              <a:t>direct SVD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0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233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Stationary Iterative Methods</vt:lpstr>
      <vt:lpstr>Stationary Iterative Methods</vt:lpstr>
      <vt:lpstr>Stationary Iterative Methods</vt:lpstr>
      <vt:lpstr>Stationary Iterative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Weiss Family</dc:creator>
  <cp:lastModifiedBy>Weiss,Frederick</cp:lastModifiedBy>
  <cp:revision>10</cp:revision>
  <dcterms:created xsi:type="dcterms:W3CDTF">2017-04-23T03:43:50Z</dcterms:created>
  <dcterms:modified xsi:type="dcterms:W3CDTF">2017-04-24T03:15:18Z</dcterms:modified>
</cp:coreProperties>
</file>