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3"/>
  </p:notesMasterIdLst>
  <p:sldIdLst>
    <p:sldId id="257" r:id="rId2"/>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http://customooxmlschemas.google.com/">
      <go:slidesCustomData xmlns=""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65" roundtripDataSignature="AMtx7mgjiMmpWB6mVjlxaE54oUMqqlOvl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77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32D42B5-78C5-5D40-95AA-A43DAEE7A1A9}" v="2" dt="2023-09-17T15:15:33.61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624"/>
    <p:restoredTop sz="95735"/>
  </p:normalViewPr>
  <p:slideViewPr>
    <p:cSldViewPr snapToGrid="0">
      <p:cViewPr varScale="1">
        <p:scale>
          <a:sx n="156" d="100"/>
          <a:sy n="156" d="100"/>
        </p:scale>
        <p:origin x="156" y="40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68" Type="http://schemas.openxmlformats.org/officeDocument/2006/relationships/theme" Target="theme/theme1.xml"/><Relationship Id="rId67" Type="http://schemas.openxmlformats.org/officeDocument/2006/relationships/viewProps" Target="viewProps.xml"/><Relationship Id="rId2" Type="http://schemas.openxmlformats.org/officeDocument/2006/relationships/slide" Target="slides/slide1.xml"/><Relationship Id="rId70" Type="http://schemas.microsoft.com/office/2015/10/relationships/revisionInfo" Target="revisionInfo.xml"/><Relationship Id="rId1" Type="http://schemas.openxmlformats.org/officeDocument/2006/relationships/slideMaster" Target="slideMasters/slideMaster1.xml"/><Relationship Id="rId66" Type="http://schemas.openxmlformats.org/officeDocument/2006/relationships/presProps" Target="presProps.xml"/><Relationship Id="rId65" Type="http://customschemas.google.com/relationships/presentationmetadata" Target="metadata"/><Relationship Id="rId6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17bbeb37c32_1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9" name="Google Shape;129;g17bbeb37c32_1_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preserve="1" userDrawn="1">
  <p:cSld name="1_Title and body">
    <p:spTree>
      <p:nvGrpSpPr>
        <p:cNvPr id="1" name="Shape 37"/>
        <p:cNvGrpSpPr/>
        <p:nvPr/>
      </p:nvGrpSpPr>
      <p:grpSpPr>
        <a:xfrm>
          <a:off x="0" y="0"/>
          <a:ext cx="0" cy="0"/>
          <a:chOff x="0" y="0"/>
          <a:chExt cx="0" cy="0"/>
        </a:xfrm>
      </p:grpSpPr>
      <p:sp>
        <p:nvSpPr>
          <p:cNvPr id="40" name="Google Shape;40;p18"/>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Tree>
    <p:extLst>
      <p:ext uri="{BB962C8B-B14F-4D97-AF65-F5344CB8AC3E}">
        <p14:creationId xmlns:p14="http://schemas.microsoft.com/office/powerpoint/2010/main" val="37951571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preserve="1" userDrawn="1">
  <p:cSld name="1_Title and body">
    <p:spTree>
      <p:nvGrpSpPr>
        <p:cNvPr id="1" name="Shape 37"/>
        <p:cNvGrpSpPr/>
        <p:nvPr/>
      </p:nvGrpSpPr>
      <p:grpSpPr>
        <a:xfrm>
          <a:off x="0" y="0"/>
          <a:ext cx="0" cy="0"/>
          <a:chOff x="0" y="0"/>
          <a:chExt cx="0" cy="0"/>
        </a:xfrm>
      </p:grpSpPr>
      <p:sp>
        <p:nvSpPr>
          <p:cNvPr id="40" name="Google Shape;40;p18"/>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Tree>
    <p:extLst>
      <p:ext uri="{BB962C8B-B14F-4D97-AF65-F5344CB8AC3E}">
        <p14:creationId xmlns:p14="http://schemas.microsoft.com/office/powerpoint/2010/main" val="19996587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76"/>
        <p:cNvGrpSpPr/>
        <p:nvPr/>
      </p:nvGrpSpPr>
      <p:grpSpPr>
        <a:xfrm>
          <a:off x="0" y="0"/>
          <a:ext cx="0" cy="0"/>
          <a:chOff x="0" y="0"/>
          <a:chExt cx="0" cy="0"/>
        </a:xfrm>
      </p:grpSpPr>
      <p:sp>
        <p:nvSpPr>
          <p:cNvPr id="77" name="Google Shape;77;p23"/>
          <p:cNvSpPr/>
          <p:nvPr/>
        </p:nvSpPr>
        <p:spPr>
          <a:xfrm>
            <a:off x="4572000" y="-175"/>
            <a:ext cx="4572000" cy="51435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 name="Google Shape;78;p23"/>
          <p:cNvSpPr txBox="1">
            <a:spLocks noGrp="1"/>
          </p:cNvSpPr>
          <p:nvPr>
            <p:ph type="title"/>
          </p:nvPr>
        </p:nvSpPr>
        <p:spPr>
          <a:xfrm>
            <a:off x="265500" y="1151100"/>
            <a:ext cx="4045200" cy="15645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4200"/>
              <a:buNone/>
              <a:defRPr sz="4200"/>
            </a:lvl1pPr>
            <a:lvl2pPr lvl="1" algn="l">
              <a:lnSpc>
                <a:spcPct val="100000"/>
              </a:lnSpc>
              <a:spcBef>
                <a:spcPts val="0"/>
              </a:spcBef>
              <a:spcAft>
                <a:spcPts val="0"/>
              </a:spcAft>
              <a:buSzPts val="4200"/>
              <a:buNone/>
              <a:defRPr sz="4200"/>
            </a:lvl2pPr>
            <a:lvl3pPr lvl="2" algn="l">
              <a:lnSpc>
                <a:spcPct val="100000"/>
              </a:lnSpc>
              <a:spcBef>
                <a:spcPts val="0"/>
              </a:spcBef>
              <a:spcAft>
                <a:spcPts val="0"/>
              </a:spcAft>
              <a:buSzPts val="4200"/>
              <a:buNone/>
              <a:defRPr sz="4200"/>
            </a:lvl3pPr>
            <a:lvl4pPr lvl="3" algn="l">
              <a:lnSpc>
                <a:spcPct val="100000"/>
              </a:lnSpc>
              <a:spcBef>
                <a:spcPts val="0"/>
              </a:spcBef>
              <a:spcAft>
                <a:spcPts val="0"/>
              </a:spcAft>
              <a:buSzPts val="4200"/>
              <a:buNone/>
              <a:defRPr sz="4200"/>
            </a:lvl4pPr>
            <a:lvl5pPr lvl="4" algn="l">
              <a:lnSpc>
                <a:spcPct val="100000"/>
              </a:lnSpc>
              <a:spcBef>
                <a:spcPts val="0"/>
              </a:spcBef>
              <a:spcAft>
                <a:spcPts val="0"/>
              </a:spcAft>
              <a:buSzPts val="4200"/>
              <a:buNone/>
              <a:defRPr sz="4200"/>
            </a:lvl5pPr>
            <a:lvl6pPr lvl="5" algn="l">
              <a:lnSpc>
                <a:spcPct val="100000"/>
              </a:lnSpc>
              <a:spcBef>
                <a:spcPts val="0"/>
              </a:spcBef>
              <a:spcAft>
                <a:spcPts val="0"/>
              </a:spcAft>
              <a:buSzPts val="4200"/>
              <a:buNone/>
              <a:defRPr sz="4200"/>
            </a:lvl6pPr>
            <a:lvl7pPr lvl="6" algn="l">
              <a:lnSpc>
                <a:spcPct val="100000"/>
              </a:lnSpc>
              <a:spcBef>
                <a:spcPts val="0"/>
              </a:spcBef>
              <a:spcAft>
                <a:spcPts val="0"/>
              </a:spcAft>
              <a:buSzPts val="4200"/>
              <a:buNone/>
              <a:defRPr sz="4200"/>
            </a:lvl7pPr>
            <a:lvl8pPr lvl="7" algn="l">
              <a:lnSpc>
                <a:spcPct val="100000"/>
              </a:lnSpc>
              <a:spcBef>
                <a:spcPts val="0"/>
              </a:spcBef>
              <a:spcAft>
                <a:spcPts val="0"/>
              </a:spcAft>
              <a:buSzPts val="4200"/>
              <a:buNone/>
              <a:defRPr sz="4200"/>
            </a:lvl8pPr>
            <a:lvl9pPr lvl="8" algn="l">
              <a:lnSpc>
                <a:spcPct val="100000"/>
              </a:lnSpc>
              <a:spcBef>
                <a:spcPts val="0"/>
              </a:spcBef>
              <a:spcAft>
                <a:spcPts val="0"/>
              </a:spcAft>
              <a:buSzPts val="4200"/>
              <a:buNone/>
              <a:defRPr sz="4200"/>
            </a:lvl9pPr>
          </a:lstStyle>
          <a:p>
            <a:endParaRPr/>
          </a:p>
        </p:txBody>
      </p:sp>
      <p:sp>
        <p:nvSpPr>
          <p:cNvPr id="79" name="Google Shape;79;p23"/>
          <p:cNvSpPr txBox="1">
            <a:spLocks noGrp="1"/>
          </p:cNvSpPr>
          <p:nvPr>
            <p:ph type="subTitle" idx="1"/>
          </p:nvPr>
        </p:nvSpPr>
        <p:spPr>
          <a:xfrm>
            <a:off x="265500" y="2769001"/>
            <a:ext cx="4045200" cy="12693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100"/>
              <a:buNone/>
              <a:defRPr sz="2100"/>
            </a:lvl1pPr>
            <a:lvl2pPr lvl="1" algn="l">
              <a:lnSpc>
                <a:spcPct val="100000"/>
              </a:lnSpc>
              <a:spcBef>
                <a:spcPts val="0"/>
              </a:spcBef>
              <a:spcAft>
                <a:spcPts val="0"/>
              </a:spcAft>
              <a:buSzPts val="2100"/>
              <a:buNone/>
              <a:defRPr sz="2100"/>
            </a:lvl2pPr>
            <a:lvl3pPr lvl="2" algn="l">
              <a:lnSpc>
                <a:spcPct val="100000"/>
              </a:lnSpc>
              <a:spcBef>
                <a:spcPts val="0"/>
              </a:spcBef>
              <a:spcAft>
                <a:spcPts val="0"/>
              </a:spcAft>
              <a:buSzPts val="2100"/>
              <a:buNone/>
              <a:defRPr sz="2100"/>
            </a:lvl3pPr>
            <a:lvl4pPr lvl="3" algn="l">
              <a:lnSpc>
                <a:spcPct val="100000"/>
              </a:lnSpc>
              <a:spcBef>
                <a:spcPts val="0"/>
              </a:spcBef>
              <a:spcAft>
                <a:spcPts val="0"/>
              </a:spcAft>
              <a:buSzPts val="2100"/>
              <a:buNone/>
              <a:defRPr sz="2100"/>
            </a:lvl4pPr>
            <a:lvl5pPr lvl="4" algn="l">
              <a:lnSpc>
                <a:spcPct val="100000"/>
              </a:lnSpc>
              <a:spcBef>
                <a:spcPts val="0"/>
              </a:spcBef>
              <a:spcAft>
                <a:spcPts val="0"/>
              </a:spcAft>
              <a:buSzPts val="2100"/>
              <a:buNone/>
              <a:defRPr sz="2100"/>
            </a:lvl5pPr>
            <a:lvl6pPr lvl="5" algn="l">
              <a:lnSpc>
                <a:spcPct val="100000"/>
              </a:lnSpc>
              <a:spcBef>
                <a:spcPts val="0"/>
              </a:spcBef>
              <a:spcAft>
                <a:spcPts val="0"/>
              </a:spcAft>
              <a:buSzPts val="2100"/>
              <a:buNone/>
              <a:defRPr sz="2100"/>
            </a:lvl6pPr>
            <a:lvl7pPr lvl="6" algn="l">
              <a:lnSpc>
                <a:spcPct val="100000"/>
              </a:lnSpc>
              <a:spcBef>
                <a:spcPts val="0"/>
              </a:spcBef>
              <a:spcAft>
                <a:spcPts val="0"/>
              </a:spcAft>
              <a:buSzPts val="2100"/>
              <a:buNone/>
              <a:defRPr sz="2100"/>
            </a:lvl7pPr>
            <a:lvl8pPr lvl="7" algn="l">
              <a:lnSpc>
                <a:spcPct val="100000"/>
              </a:lnSpc>
              <a:spcBef>
                <a:spcPts val="0"/>
              </a:spcBef>
              <a:spcAft>
                <a:spcPts val="0"/>
              </a:spcAft>
              <a:buSzPts val="2100"/>
              <a:buNone/>
              <a:defRPr sz="2100"/>
            </a:lvl8pPr>
            <a:lvl9pPr lvl="8" algn="l">
              <a:lnSpc>
                <a:spcPct val="100000"/>
              </a:lnSpc>
              <a:spcBef>
                <a:spcPts val="0"/>
              </a:spcBef>
              <a:spcAft>
                <a:spcPts val="0"/>
              </a:spcAft>
              <a:buSzPts val="2100"/>
              <a:buNone/>
              <a:defRPr sz="2100"/>
            </a:lvl9pPr>
          </a:lstStyle>
          <a:p>
            <a:endParaRPr/>
          </a:p>
        </p:txBody>
      </p:sp>
      <p:sp>
        <p:nvSpPr>
          <p:cNvPr id="80" name="Google Shape;80;p23"/>
          <p:cNvSpPr txBox="1">
            <a:spLocks noGrp="1"/>
          </p:cNvSpPr>
          <p:nvPr>
            <p:ph type="body" idx="2"/>
          </p:nvPr>
        </p:nvSpPr>
        <p:spPr>
          <a:xfrm>
            <a:off x="4939500" y="724200"/>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Clr>
                <a:schemeClr val="lt1"/>
              </a:buClr>
              <a:buSzPts val="1800"/>
              <a:buChar char="●"/>
              <a:defRPr>
                <a:solidFill>
                  <a:schemeClr val="lt1"/>
                </a:solidFill>
              </a:defRPr>
            </a:lvl1pPr>
            <a:lvl2pPr marL="914400" lvl="1" indent="-317500" algn="l">
              <a:lnSpc>
                <a:spcPct val="115000"/>
              </a:lnSpc>
              <a:spcBef>
                <a:spcPts val="0"/>
              </a:spcBef>
              <a:spcAft>
                <a:spcPts val="0"/>
              </a:spcAft>
              <a:buClr>
                <a:schemeClr val="lt1"/>
              </a:buClr>
              <a:buSzPts val="1400"/>
              <a:buChar char="○"/>
              <a:defRPr>
                <a:solidFill>
                  <a:schemeClr val="lt1"/>
                </a:solidFill>
              </a:defRPr>
            </a:lvl2pPr>
            <a:lvl3pPr marL="1371600" lvl="2" indent="-317500" algn="l">
              <a:lnSpc>
                <a:spcPct val="115000"/>
              </a:lnSpc>
              <a:spcBef>
                <a:spcPts val="0"/>
              </a:spcBef>
              <a:spcAft>
                <a:spcPts val="0"/>
              </a:spcAft>
              <a:buClr>
                <a:schemeClr val="lt1"/>
              </a:buClr>
              <a:buSzPts val="1400"/>
              <a:buChar char="■"/>
              <a:defRPr>
                <a:solidFill>
                  <a:schemeClr val="lt1"/>
                </a:solidFill>
              </a:defRPr>
            </a:lvl3pPr>
            <a:lvl4pPr marL="1828800" lvl="3" indent="-317500" algn="l">
              <a:lnSpc>
                <a:spcPct val="115000"/>
              </a:lnSpc>
              <a:spcBef>
                <a:spcPts val="0"/>
              </a:spcBef>
              <a:spcAft>
                <a:spcPts val="0"/>
              </a:spcAft>
              <a:buClr>
                <a:schemeClr val="lt1"/>
              </a:buClr>
              <a:buSzPts val="1400"/>
              <a:buChar char="●"/>
              <a:defRPr>
                <a:solidFill>
                  <a:schemeClr val="lt1"/>
                </a:solidFill>
              </a:defRPr>
            </a:lvl4pPr>
            <a:lvl5pPr marL="2286000" lvl="4" indent="-317500" algn="l">
              <a:lnSpc>
                <a:spcPct val="115000"/>
              </a:lnSpc>
              <a:spcBef>
                <a:spcPts val="0"/>
              </a:spcBef>
              <a:spcAft>
                <a:spcPts val="0"/>
              </a:spcAft>
              <a:buClr>
                <a:schemeClr val="lt1"/>
              </a:buClr>
              <a:buSzPts val="1400"/>
              <a:buChar char="○"/>
              <a:defRPr>
                <a:solidFill>
                  <a:schemeClr val="lt1"/>
                </a:solidFill>
              </a:defRPr>
            </a:lvl5pPr>
            <a:lvl6pPr marL="2743200" lvl="5" indent="-317500" algn="l">
              <a:lnSpc>
                <a:spcPct val="115000"/>
              </a:lnSpc>
              <a:spcBef>
                <a:spcPts val="0"/>
              </a:spcBef>
              <a:spcAft>
                <a:spcPts val="0"/>
              </a:spcAft>
              <a:buClr>
                <a:schemeClr val="lt1"/>
              </a:buClr>
              <a:buSzPts val="1400"/>
              <a:buChar char="■"/>
              <a:defRPr>
                <a:solidFill>
                  <a:schemeClr val="lt1"/>
                </a:solidFill>
              </a:defRPr>
            </a:lvl6pPr>
            <a:lvl7pPr marL="3200400" lvl="6" indent="-317500" algn="l">
              <a:lnSpc>
                <a:spcPct val="115000"/>
              </a:lnSpc>
              <a:spcBef>
                <a:spcPts val="0"/>
              </a:spcBef>
              <a:spcAft>
                <a:spcPts val="0"/>
              </a:spcAft>
              <a:buClr>
                <a:schemeClr val="lt1"/>
              </a:buClr>
              <a:buSzPts val="1400"/>
              <a:buChar char="●"/>
              <a:defRPr>
                <a:solidFill>
                  <a:schemeClr val="lt1"/>
                </a:solidFill>
              </a:defRPr>
            </a:lvl7pPr>
            <a:lvl8pPr marL="3657600" lvl="7" indent="-317500" algn="l">
              <a:lnSpc>
                <a:spcPct val="115000"/>
              </a:lnSpc>
              <a:spcBef>
                <a:spcPts val="0"/>
              </a:spcBef>
              <a:spcAft>
                <a:spcPts val="0"/>
              </a:spcAft>
              <a:buClr>
                <a:schemeClr val="lt1"/>
              </a:buClr>
              <a:buSzPts val="1400"/>
              <a:buChar char="○"/>
              <a:defRPr>
                <a:solidFill>
                  <a:schemeClr val="lt1"/>
                </a:solidFill>
              </a:defRPr>
            </a:lvl8pPr>
            <a:lvl9pPr marL="4114800" lvl="8" indent="-317500" algn="l">
              <a:lnSpc>
                <a:spcPct val="115000"/>
              </a:lnSpc>
              <a:spcBef>
                <a:spcPts val="0"/>
              </a:spcBef>
              <a:spcAft>
                <a:spcPts val="0"/>
              </a:spcAft>
              <a:buClr>
                <a:schemeClr val="lt1"/>
              </a:buClr>
              <a:buSzPts val="1400"/>
              <a:buChar char="■"/>
              <a:defRPr>
                <a:solidFill>
                  <a:schemeClr val="lt1"/>
                </a:solidFill>
              </a:defRPr>
            </a:lvl9pPr>
          </a:lstStyle>
          <a:p>
            <a:endParaRPr/>
          </a:p>
        </p:txBody>
      </p:sp>
      <p:sp>
        <p:nvSpPr>
          <p:cNvPr id="81" name="Google Shape;81;p23"/>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‹Nr.›</a:t>
            </a:fld>
            <a:endParaRPr/>
          </a:p>
        </p:txBody>
      </p:sp>
      <p:pic>
        <p:nvPicPr>
          <p:cNvPr id="82" name="Google Shape;82;p23"/>
          <p:cNvPicPr preferRelativeResize="0"/>
          <p:nvPr/>
        </p:nvPicPr>
        <p:blipFill rotWithShape="1">
          <a:blip r:embed="rId2">
            <a:alphaModFix/>
          </a:blip>
          <a:srcRect/>
          <a:stretch/>
        </p:blipFill>
        <p:spPr>
          <a:xfrm>
            <a:off x="8223025" y="-6"/>
            <a:ext cx="920975" cy="914400"/>
          </a:xfrm>
          <a:prstGeom prst="rect">
            <a:avLst/>
          </a:prstGeom>
          <a:noFill/>
          <a:ln>
            <a:noFill/>
          </a:ln>
        </p:spPr>
      </p:pic>
      <p:pic>
        <p:nvPicPr>
          <p:cNvPr id="83" name="Google Shape;83;p23"/>
          <p:cNvPicPr preferRelativeResize="0"/>
          <p:nvPr/>
        </p:nvPicPr>
        <p:blipFill rotWithShape="1">
          <a:blip r:embed="rId3">
            <a:alphaModFix/>
          </a:blip>
          <a:srcRect/>
          <a:stretch/>
        </p:blipFill>
        <p:spPr>
          <a:xfrm>
            <a:off x="190335" y="4651200"/>
            <a:ext cx="970780" cy="319850"/>
          </a:xfrm>
          <a:prstGeom prst="rect">
            <a:avLst/>
          </a:prstGeom>
          <a:noFill/>
          <a:ln>
            <a:noFill/>
          </a:ln>
        </p:spPr>
      </p:pic>
      <p:pic>
        <p:nvPicPr>
          <p:cNvPr id="84" name="Google Shape;84;p23"/>
          <p:cNvPicPr preferRelativeResize="0"/>
          <p:nvPr/>
        </p:nvPicPr>
        <p:blipFill rotWithShape="1">
          <a:blip r:embed="rId4">
            <a:alphaModFix/>
          </a:blip>
          <a:srcRect/>
          <a:stretch/>
        </p:blipFill>
        <p:spPr>
          <a:xfrm>
            <a:off x="1315843" y="4618434"/>
            <a:ext cx="673323" cy="385382"/>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1">
  <p:cSld name="TITLE_ONLY_1">
    <p:spTree>
      <p:nvGrpSpPr>
        <p:cNvPr id="1" name="Shape 99"/>
        <p:cNvGrpSpPr/>
        <p:nvPr/>
      </p:nvGrpSpPr>
      <p:grpSpPr>
        <a:xfrm>
          <a:off x="0" y="0"/>
          <a:ext cx="0" cy="0"/>
          <a:chOff x="0" y="0"/>
          <a:chExt cx="0" cy="0"/>
        </a:xfrm>
      </p:grpSpPr>
      <p:sp>
        <p:nvSpPr>
          <p:cNvPr id="100" name="Google Shape;100;p26"/>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101" name="Google Shape;101;p26"/>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‹Nr.›</a:t>
            </a:fld>
            <a:endParaRPr/>
          </a:p>
        </p:txBody>
      </p:sp>
      <p:sp>
        <p:nvSpPr>
          <p:cNvPr id="102" name="Google Shape;102;p26"/>
          <p:cNvSpPr/>
          <p:nvPr/>
        </p:nvSpPr>
        <p:spPr>
          <a:xfrm>
            <a:off x="8418600" y="0"/>
            <a:ext cx="725400" cy="7254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03" name="Google Shape;103;p26"/>
          <p:cNvPicPr preferRelativeResize="0"/>
          <p:nvPr/>
        </p:nvPicPr>
        <p:blipFill rotWithShape="1">
          <a:blip r:embed="rId2">
            <a:alphaModFix/>
          </a:blip>
          <a:srcRect/>
          <a:stretch/>
        </p:blipFill>
        <p:spPr>
          <a:xfrm>
            <a:off x="190335" y="4651200"/>
            <a:ext cx="970780" cy="319850"/>
          </a:xfrm>
          <a:prstGeom prst="rect">
            <a:avLst/>
          </a:prstGeom>
          <a:noFill/>
          <a:ln>
            <a:noFill/>
          </a:ln>
        </p:spPr>
      </p:pic>
      <p:pic>
        <p:nvPicPr>
          <p:cNvPr id="104" name="Google Shape;104;p26"/>
          <p:cNvPicPr preferRelativeResize="0"/>
          <p:nvPr/>
        </p:nvPicPr>
        <p:blipFill rotWithShape="1">
          <a:blip r:embed="rId3">
            <a:alphaModFix/>
          </a:blip>
          <a:srcRect/>
          <a:stretch/>
        </p:blipFill>
        <p:spPr>
          <a:xfrm>
            <a:off x="1315843" y="4618434"/>
            <a:ext cx="673323" cy="385382"/>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5"/>
        <p:cNvGrpSpPr/>
        <p:nvPr/>
      </p:nvGrpSpPr>
      <p:grpSpPr>
        <a:xfrm>
          <a:off x="0" y="0"/>
          <a:ext cx="0" cy="0"/>
          <a:chOff x="0" y="0"/>
          <a:chExt cx="0" cy="0"/>
        </a:xfrm>
      </p:grpSpPr>
      <p:sp>
        <p:nvSpPr>
          <p:cNvPr id="106" name="Google Shape;106;p27"/>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‹Nr.›</a:t>
            </a:fld>
            <a:endParaRPr/>
          </a:p>
        </p:txBody>
      </p:sp>
      <p:pic>
        <p:nvPicPr>
          <p:cNvPr id="107" name="Google Shape;107;p27"/>
          <p:cNvPicPr preferRelativeResize="0"/>
          <p:nvPr/>
        </p:nvPicPr>
        <p:blipFill rotWithShape="1">
          <a:blip r:embed="rId2">
            <a:alphaModFix/>
          </a:blip>
          <a:srcRect/>
          <a:stretch/>
        </p:blipFill>
        <p:spPr>
          <a:xfrm>
            <a:off x="5572981" y="3566823"/>
            <a:ext cx="2641600" cy="1409700"/>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eometric">
    <p:bg>
      <p:bgPr>
        <a:solidFill>
          <a:schemeClr val="lt1"/>
        </a:solidFill>
        <a:effectLst/>
      </p:bgPr>
    </p:bg>
    <p:spTree>
      <p:nvGrpSpPr>
        <p:cNvPr id="1" name="Shape 5"/>
        <p:cNvGrpSpPr/>
        <p:nvPr/>
      </p:nvGrpSpPr>
      <p:grpSpPr>
        <a:xfrm>
          <a:off x="0" y="0"/>
          <a:ext cx="0" cy="0"/>
          <a:chOff x="0" y="0"/>
          <a:chExt cx="0" cy="0"/>
        </a:xfrm>
      </p:grpSpPr>
      <p:sp>
        <p:nvSpPr>
          <p:cNvPr id="6" name="Google Shape;6;p14"/>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3000"/>
              <a:buFont typeface="Roboto Slab Light"/>
              <a:buNone/>
              <a:defRPr sz="3000" b="0" i="0" u="none" strike="noStrike" cap="none">
                <a:solidFill>
                  <a:schemeClr val="dk1"/>
                </a:solidFill>
                <a:latin typeface="Roboto Slab Light"/>
                <a:ea typeface="Roboto Slab Light"/>
                <a:cs typeface="Roboto Slab Light"/>
                <a:sym typeface="Roboto Slab Light"/>
              </a:defRPr>
            </a:lvl1pPr>
            <a:lvl2pPr marR="0" lvl="1"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2pPr>
            <a:lvl3pPr marR="0" lvl="2"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3pPr>
            <a:lvl4pPr marR="0" lvl="3"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4pPr>
            <a:lvl5pPr marR="0" lvl="4"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5pPr>
            <a:lvl6pPr marR="0" lvl="5"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6pPr>
            <a:lvl7pPr marR="0" lvl="6"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7pPr>
            <a:lvl8pPr marR="0" lvl="7"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8pPr>
            <a:lvl9pPr marR="0" lvl="8"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9pPr>
          </a:lstStyle>
          <a:p>
            <a:endParaRPr/>
          </a:p>
        </p:txBody>
      </p:sp>
      <p:sp>
        <p:nvSpPr>
          <p:cNvPr id="7" name="Google Shape;7;p14"/>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Open Sans Medium"/>
              <a:buChar char="●"/>
              <a:defRPr sz="1800" b="0" i="0" u="none" strike="noStrike" cap="none">
                <a:solidFill>
                  <a:schemeClr val="dk2"/>
                </a:solidFill>
                <a:latin typeface="Open Sans Medium"/>
                <a:ea typeface="Open Sans Medium"/>
                <a:cs typeface="Open Sans Medium"/>
                <a:sym typeface="Open Sans Medium"/>
              </a:defRPr>
            </a:lvl1pPr>
            <a:lvl2pPr marL="914400" marR="0" lvl="1" indent="-317500" algn="l" rtl="0">
              <a:lnSpc>
                <a:spcPct val="115000"/>
              </a:lnSpc>
              <a:spcBef>
                <a:spcPts val="0"/>
              </a:spcBef>
              <a:spcAft>
                <a:spcPts val="0"/>
              </a:spcAft>
              <a:buClr>
                <a:schemeClr val="dk2"/>
              </a:buClr>
              <a:buSzPts val="1400"/>
              <a:buFont typeface="Open Sans Medium"/>
              <a:buChar char="○"/>
              <a:defRPr sz="1400" b="0" i="0" u="none" strike="noStrike" cap="none">
                <a:solidFill>
                  <a:schemeClr val="dk2"/>
                </a:solidFill>
                <a:latin typeface="Open Sans Medium"/>
                <a:ea typeface="Open Sans Medium"/>
                <a:cs typeface="Open Sans Medium"/>
                <a:sym typeface="Open Sans Medium"/>
              </a:defRPr>
            </a:lvl2pPr>
            <a:lvl3pPr marL="1371600" marR="0" lvl="2" indent="-317500" algn="l" rtl="0">
              <a:lnSpc>
                <a:spcPct val="115000"/>
              </a:lnSpc>
              <a:spcBef>
                <a:spcPts val="0"/>
              </a:spcBef>
              <a:spcAft>
                <a:spcPts val="0"/>
              </a:spcAft>
              <a:buClr>
                <a:schemeClr val="dk2"/>
              </a:buClr>
              <a:buSzPts val="1400"/>
              <a:buFont typeface="Open Sans Medium"/>
              <a:buChar char="■"/>
              <a:defRPr sz="1400" b="0" i="0" u="none" strike="noStrike" cap="none">
                <a:solidFill>
                  <a:schemeClr val="dk2"/>
                </a:solidFill>
                <a:latin typeface="Open Sans Medium"/>
                <a:ea typeface="Open Sans Medium"/>
                <a:cs typeface="Open Sans Medium"/>
                <a:sym typeface="Open Sans Medium"/>
              </a:defRPr>
            </a:lvl3pPr>
            <a:lvl4pPr marL="1828800" marR="0" lvl="3" indent="-317500" algn="l" rtl="0">
              <a:lnSpc>
                <a:spcPct val="115000"/>
              </a:lnSpc>
              <a:spcBef>
                <a:spcPts val="0"/>
              </a:spcBef>
              <a:spcAft>
                <a:spcPts val="0"/>
              </a:spcAft>
              <a:buClr>
                <a:schemeClr val="dk2"/>
              </a:buClr>
              <a:buSzPts val="1400"/>
              <a:buFont typeface="Open Sans Medium"/>
              <a:buChar char="●"/>
              <a:defRPr sz="1400" b="0" i="0" u="none" strike="noStrike" cap="none">
                <a:solidFill>
                  <a:schemeClr val="dk2"/>
                </a:solidFill>
                <a:latin typeface="Open Sans Medium"/>
                <a:ea typeface="Open Sans Medium"/>
                <a:cs typeface="Open Sans Medium"/>
                <a:sym typeface="Open Sans Medium"/>
              </a:defRPr>
            </a:lvl4pPr>
            <a:lvl5pPr marL="2286000" marR="0" lvl="4" indent="-317500" algn="l" rtl="0">
              <a:lnSpc>
                <a:spcPct val="115000"/>
              </a:lnSpc>
              <a:spcBef>
                <a:spcPts val="0"/>
              </a:spcBef>
              <a:spcAft>
                <a:spcPts val="0"/>
              </a:spcAft>
              <a:buClr>
                <a:schemeClr val="dk2"/>
              </a:buClr>
              <a:buSzPts val="1400"/>
              <a:buFont typeface="Open Sans Medium"/>
              <a:buChar char="○"/>
              <a:defRPr sz="1400" b="0" i="0" u="none" strike="noStrike" cap="none">
                <a:solidFill>
                  <a:schemeClr val="dk2"/>
                </a:solidFill>
                <a:latin typeface="Open Sans Medium"/>
                <a:ea typeface="Open Sans Medium"/>
                <a:cs typeface="Open Sans Medium"/>
                <a:sym typeface="Open Sans Medium"/>
              </a:defRPr>
            </a:lvl5pPr>
            <a:lvl6pPr marL="2743200" marR="0" lvl="5" indent="-317500" algn="l" rtl="0">
              <a:lnSpc>
                <a:spcPct val="115000"/>
              </a:lnSpc>
              <a:spcBef>
                <a:spcPts val="0"/>
              </a:spcBef>
              <a:spcAft>
                <a:spcPts val="0"/>
              </a:spcAft>
              <a:buClr>
                <a:schemeClr val="dk2"/>
              </a:buClr>
              <a:buSzPts val="1400"/>
              <a:buFont typeface="Open Sans Medium"/>
              <a:buChar char="■"/>
              <a:defRPr sz="1400" b="0" i="0" u="none" strike="noStrike" cap="none">
                <a:solidFill>
                  <a:schemeClr val="dk2"/>
                </a:solidFill>
                <a:latin typeface="Open Sans Medium"/>
                <a:ea typeface="Open Sans Medium"/>
                <a:cs typeface="Open Sans Medium"/>
                <a:sym typeface="Open Sans Medium"/>
              </a:defRPr>
            </a:lvl6pPr>
            <a:lvl7pPr marL="3200400" marR="0" lvl="6" indent="-317500" algn="l" rtl="0">
              <a:lnSpc>
                <a:spcPct val="115000"/>
              </a:lnSpc>
              <a:spcBef>
                <a:spcPts val="0"/>
              </a:spcBef>
              <a:spcAft>
                <a:spcPts val="0"/>
              </a:spcAft>
              <a:buClr>
                <a:schemeClr val="dk2"/>
              </a:buClr>
              <a:buSzPts val="1400"/>
              <a:buFont typeface="Open Sans Medium"/>
              <a:buChar char="●"/>
              <a:defRPr sz="1400" b="0" i="0" u="none" strike="noStrike" cap="none">
                <a:solidFill>
                  <a:schemeClr val="dk2"/>
                </a:solidFill>
                <a:latin typeface="Open Sans Medium"/>
                <a:ea typeface="Open Sans Medium"/>
                <a:cs typeface="Open Sans Medium"/>
                <a:sym typeface="Open Sans Medium"/>
              </a:defRPr>
            </a:lvl7pPr>
            <a:lvl8pPr marL="3657600" marR="0" lvl="7" indent="-317500" algn="l" rtl="0">
              <a:lnSpc>
                <a:spcPct val="115000"/>
              </a:lnSpc>
              <a:spcBef>
                <a:spcPts val="0"/>
              </a:spcBef>
              <a:spcAft>
                <a:spcPts val="0"/>
              </a:spcAft>
              <a:buClr>
                <a:schemeClr val="dk2"/>
              </a:buClr>
              <a:buSzPts val="1400"/>
              <a:buFont typeface="Open Sans Medium"/>
              <a:buChar char="○"/>
              <a:defRPr sz="1400" b="0" i="0" u="none" strike="noStrike" cap="none">
                <a:solidFill>
                  <a:schemeClr val="dk2"/>
                </a:solidFill>
                <a:latin typeface="Open Sans Medium"/>
                <a:ea typeface="Open Sans Medium"/>
                <a:cs typeface="Open Sans Medium"/>
                <a:sym typeface="Open Sans Medium"/>
              </a:defRPr>
            </a:lvl8pPr>
            <a:lvl9pPr marL="4114800" marR="0" lvl="8" indent="-317500" algn="l" rtl="0">
              <a:lnSpc>
                <a:spcPct val="115000"/>
              </a:lnSpc>
              <a:spcBef>
                <a:spcPts val="0"/>
              </a:spcBef>
              <a:spcAft>
                <a:spcPts val="0"/>
              </a:spcAft>
              <a:buClr>
                <a:schemeClr val="dk2"/>
              </a:buClr>
              <a:buSzPts val="1400"/>
              <a:buFont typeface="Open Sans Medium"/>
              <a:buChar char="■"/>
              <a:defRPr sz="1400" b="0" i="0" u="none" strike="noStrike" cap="none">
                <a:solidFill>
                  <a:schemeClr val="dk2"/>
                </a:solidFill>
                <a:latin typeface="Open Sans Medium"/>
                <a:ea typeface="Open Sans Medium"/>
                <a:cs typeface="Open Sans Medium"/>
                <a:sym typeface="Open Sans Medium"/>
              </a:defRPr>
            </a:lvl9pPr>
          </a:lstStyle>
          <a:p>
            <a:endParaRPr/>
          </a:p>
        </p:txBody>
      </p:sp>
      <p:sp>
        <p:nvSpPr>
          <p:cNvPr id="8" name="Google Shape;8;p14"/>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‹Nr.›</a:t>
            </a:fld>
            <a:endParaRPr/>
          </a:p>
        </p:txBody>
      </p:sp>
    </p:spTree>
  </p:cSld>
  <p:clrMap bg1="lt1" tx1="dk1" bg2="dk2" tx2="lt2" accent1="accent1" accent2="accent2" accent3="accent3" accent4="accent4" accent5="accent5" accent6="accent6" hlink="hlink" folHlink="folHlink"/>
  <p:sldLayoutIdLst>
    <p:sldLayoutId id="2147483667" r:id="rId1"/>
    <p:sldLayoutId id="2147483666" r:id="rId2"/>
    <p:sldLayoutId id="2147483657" r:id="rId3"/>
    <p:sldLayoutId id="2147483660" r:id="rId4"/>
    <p:sldLayoutId id="2147483661"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g17bbeb37c32_1_6"/>
          <p:cNvSpPr txBox="1"/>
          <p:nvPr/>
        </p:nvSpPr>
        <p:spPr>
          <a:xfrm>
            <a:off x="590365" y="1276523"/>
            <a:ext cx="7963200" cy="25911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2F2F2F"/>
                </a:solidFill>
                <a:latin typeface="Arial"/>
                <a:ea typeface="Arial"/>
                <a:cs typeface="Arial"/>
                <a:sym typeface="Arial"/>
              </a:rPr>
              <a:t>Linux Foundation meetings involve participation by industry competitors, and it is the intention of the Linux Foundation to conduct all of its activities in accordance with applicable antitrust and competition laws. It is therefore extremely important that attendees adhere to meeting agendas, and be aware of, and not participate in, any activities that are prohibited under applicable US state, federal or foreign antitrust and competition laws.</a:t>
            </a:r>
            <a:endParaRPr sz="1400" b="0" i="0" u="none" strike="noStrike" cap="none">
              <a:solidFill>
                <a:srgbClr val="168FDF"/>
              </a:solidFill>
              <a:latin typeface="Arial"/>
              <a:ea typeface="Arial"/>
              <a:cs typeface="Arial"/>
              <a:sym typeface="Arial"/>
            </a:endParaRPr>
          </a:p>
          <a:p>
            <a:pPr marL="0" marR="0" lvl="0" indent="0" algn="l" rtl="0">
              <a:lnSpc>
                <a:spcPct val="100000"/>
              </a:lnSpc>
              <a:spcBef>
                <a:spcPts val="1000"/>
              </a:spcBef>
              <a:spcAft>
                <a:spcPts val="0"/>
              </a:spcAft>
              <a:buNone/>
            </a:pPr>
            <a:r>
              <a:rPr lang="en-US" sz="1400" b="0" i="0" u="none" strike="noStrike" cap="none">
                <a:solidFill>
                  <a:srgbClr val="2F2F2F"/>
                </a:solidFill>
                <a:latin typeface="Arial"/>
                <a:ea typeface="Arial"/>
                <a:cs typeface="Arial"/>
                <a:sym typeface="Arial"/>
              </a:rPr>
              <a:t>Examples of types of actions that are prohibited at Linux Foundation meetings and in connection with Linux Foundation activities are described in the Linux Foundation Antitrust Policy available at http://</a:t>
            </a:r>
            <a:r>
              <a:rPr lang="en-US" sz="1400" b="0" i="0" u="none" strike="noStrike" cap="none" err="1">
                <a:solidFill>
                  <a:srgbClr val="2F2F2F"/>
                </a:solidFill>
                <a:latin typeface="Arial"/>
                <a:ea typeface="Arial"/>
                <a:cs typeface="Arial"/>
                <a:sym typeface="Arial"/>
              </a:rPr>
              <a:t>www.linuxfoundation.org</a:t>
            </a:r>
            <a:r>
              <a:rPr lang="en-US" sz="1400" b="0" i="0" u="none" strike="noStrike" cap="none">
                <a:solidFill>
                  <a:srgbClr val="2F2F2F"/>
                </a:solidFill>
                <a:latin typeface="Arial"/>
                <a:ea typeface="Arial"/>
                <a:cs typeface="Arial"/>
                <a:sym typeface="Arial"/>
              </a:rPr>
              <a:t>/antitrust-policy. If you have questions about these matters, please contact your company counsel, or if you are a member of the Linux Foundation, feel free to contact Andrew </a:t>
            </a:r>
            <a:r>
              <a:rPr lang="en-US" sz="1400" b="0" i="0" u="none" strike="noStrike" cap="none" err="1">
                <a:solidFill>
                  <a:srgbClr val="2F2F2F"/>
                </a:solidFill>
                <a:latin typeface="Arial"/>
                <a:ea typeface="Arial"/>
                <a:cs typeface="Arial"/>
                <a:sym typeface="Arial"/>
              </a:rPr>
              <a:t>Updegrove</a:t>
            </a:r>
            <a:r>
              <a:rPr lang="en-US" sz="1400" b="0" i="0" u="none" strike="noStrike" cap="none">
                <a:solidFill>
                  <a:srgbClr val="2F2F2F"/>
                </a:solidFill>
                <a:latin typeface="Arial"/>
                <a:ea typeface="Arial"/>
                <a:cs typeface="Arial"/>
                <a:sym typeface="Arial"/>
              </a:rPr>
              <a:t> of the firm of </a:t>
            </a:r>
            <a:r>
              <a:rPr lang="en-US" sz="1400" b="0" i="0" u="none" strike="noStrike" cap="none" err="1">
                <a:solidFill>
                  <a:srgbClr val="2F2F2F"/>
                </a:solidFill>
                <a:latin typeface="Arial"/>
                <a:ea typeface="Arial"/>
                <a:cs typeface="Arial"/>
                <a:sym typeface="Arial"/>
              </a:rPr>
              <a:t>Gesmer</a:t>
            </a:r>
            <a:r>
              <a:rPr lang="en-US" sz="1400" b="0" i="0" u="none" strike="noStrike" cap="none">
                <a:solidFill>
                  <a:srgbClr val="2F2F2F"/>
                </a:solidFill>
                <a:latin typeface="Arial"/>
                <a:ea typeface="Arial"/>
                <a:cs typeface="Arial"/>
                <a:sym typeface="Arial"/>
              </a:rPr>
              <a:t> </a:t>
            </a:r>
            <a:r>
              <a:rPr lang="en-US" sz="1400" b="0" i="0" u="none" strike="noStrike" cap="none" err="1">
                <a:solidFill>
                  <a:srgbClr val="2F2F2F"/>
                </a:solidFill>
                <a:latin typeface="Arial"/>
                <a:ea typeface="Arial"/>
                <a:cs typeface="Arial"/>
                <a:sym typeface="Arial"/>
              </a:rPr>
              <a:t>Updegrove</a:t>
            </a:r>
            <a:r>
              <a:rPr lang="en-US" sz="1400" b="0" i="0" u="none" strike="noStrike" cap="none">
                <a:solidFill>
                  <a:srgbClr val="2F2F2F"/>
                </a:solidFill>
                <a:latin typeface="Arial"/>
                <a:ea typeface="Arial"/>
                <a:cs typeface="Arial"/>
                <a:sym typeface="Arial"/>
              </a:rPr>
              <a:t> LLP, which provides legal counsel to the Linux Foundation.</a:t>
            </a:r>
            <a:endParaRPr sz="1400" b="0" i="0" u="none" strike="noStrike" cap="none">
              <a:solidFill>
                <a:srgbClr val="168FDF"/>
              </a:solidFill>
              <a:latin typeface="Arial"/>
              <a:ea typeface="Arial"/>
              <a:cs typeface="Arial"/>
              <a:sym typeface="Arial"/>
            </a:endParaRPr>
          </a:p>
        </p:txBody>
      </p:sp>
      <p:pic>
        <p:nvPicPr>
          <p:cNvPr id="132" name="Google Shape;132;g17bbeb37c32_1_6"/>
          <p:cNvPicPr preferRelativeResize="0"/>
          <p:nvPr/>
        </p:nvPicPr>
        <p:blipFill rotWithShape="1">
          <a:blip r:embed="rId3">
            <a:alphaModFix/>
          </a:blip>
          <a:srcRect/>
          <a:stretch/>
        </p:blipFill>
        <p:spPr>
          <a:xfrm>
            <a:off x="2166152" y="4091765"/>
            <a:ext cx="954967" cy="546583"/>
          </a:xfrm>
          <a:prstGeom prst="rect">
            <a:avLst/>
          </a:prstGeom>
          <a:noFill/>
          <a:ln>
            <a:noFill/>
          </a:ln>
        </p:spPr>
      </p:pic>
      <p:sp>
        <p:nvSpPr>
          <p:cNvPr id="133" name="Google Shape;133;g17bbeb37c32_1_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US">
                <a:solidFill>
                  <a:srgbClr val="003778"/>
                </a:solidFill>
              </a:rPr>
              <a:t>Antitrust Policy Notice</a:t>
            </a:r>
            <a:endParaRPr>
              <a:solidFill>
                <a:srgbClr val="003778"/>
              </a:solidFill>
            </a:endParaRPr>
          </a:p>
        </p:txBody>
      </p:sp>
    </p:spTree>
  </p:cSld>
  <p:clrMapOvr>
    <a:masterClrMapping/>
  </p:clrMapOvr>
</p:sld>
</file>

<file path=ppt/theme/theme1.xml><?xml version="1.0" encoding="utf-8"?>
<a:theme xmlns:a="http://schemas.openxmlformats.org/drawingml/2006/main" name="Linux Foundation EU Theme 2023">
  <a:themeElements>
    <a:clrScheme name="Geometric">
      <a:dk1>
        <a:srgbClr val="222222"/>
      </a:dk1>
      <a:lt1>
        <a:srgbClr val="FFFFFF"/>
      </a:lt1>
      <a:dk2>
        <a:srgbClr val="434343"/>
      </a:dk2>
      <a:lt2>
        <a:srgbClr val="999999"/>
      </a:lt2>
      <a:accent1>
        <a:srgbClr val="003778"/>
      </a:accent1>
      <a:accent2>
        <a:srgbClr val="0094FF"/>
      </a:accent2>
      <a:accent3>
        <a:srgbClr val="5B1DE7"/>
      </a:accent3>
      <a:accent4>
        <a:srgbClr val="12E2E2"/>
      </a:accent4>
      <a:accent5>
        <a:srgbClr val="FF00AA"/>
      </a:accent5>
      <a:accent6>
        <a:srgbClr val="ACDE1F"/>
      </a:accent6>
      <a:hlink>
        <a:srgbClr val="0077CC"/>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163</Words>
  <Application>Microsoft Office PowerPoint</Application>
  <PresentationFormat>Bildschirmpräsentation (16:9)</PresentationFormat>
  <Paragraphs>3</Paragraphs>
  <Slides>1</Slides>
  <Notes>1</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1</vt:i4>
      </vt:variant>
    </vt:vector>
  </HeadingPairs>
  <TitlesOfParts>
    <vt:vector size="6" baseType="lpstr">
      <vt:lpstr>Arial</vt:lpstr>
      <vt:lpstr>Open Sans Medium</vt:lpstr>
      <vt:lpstr>Roboto</vt:lpstr>
      <vt:lpstr>Roboto Slab Light</vt:lpstr>
      <vt:lpstr>Linux Foundation EU Theme 2023</vt:lpstr>
      <vt:lpstr>Antitrust Policy Notice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OpenChain Project</dc:title>
  <dc:creator>Kurzmann Marcel (BD/PDL23)</dc:creator>
  <cp:lastModifiedBy>Kurzmann Marcel (BD/PDL23)</cp:lastModifiedBy>
  <cp:revision>4</cp:revision>
  <cp:lastPrinted>2023-05-09T15:17:12Z</cp:lastPrinted>
  <dcterms:modified xsi:type="dcterms:W3CDTF">2023-10-04T11:03:23Z</dcterms:modified>
</cp:coreProperties>
</file>