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96" r:id="rId4"/>
    <p:sldId id="257" r:id="rId5"/>
    <p:sldId id="258" r:id="rId6"/>
    <p:sldId id="298" r:id="rId7"/>
    <p:sldId id="259" r:id="rId8"/>
    <p:sldId id="260" r:id="rId9"/>
    <p:sldId id="261" r:id="rId10"/>
    <p:sldId id="262" r:id="rId11"/>
    <p:sldId id="289" r:id="rId12"/>
    <p:sldId id="291" r:id="rId13"/>
    <p:sldId id="266" r:id="rId14"/>
    <p:sldId id="263" r:id="rId15"/>
    <p:sldId id="264" r:id="rId16"/>
    <p:sldId id="294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95" r:id="rId28"/>
    <p:sldId id="297" r:id="rId29"/>
    <p:sldId id="280" r:id="rId30"/>
    <p:sldId id="284" r:id="rId31"/>
    <p:sldId id="285" r:id="rId32"/>
    <p:sldId id="288" r:id="rId33"/>
    <p:sldId id="286" r:id="rId34"/>
    <p:sldId id="29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259"/>
  </p:normalViewPr>
  <p:slideViewPr>
    <p:cSldViewPr snapToGrid="0">
      <p:cViewPr varScale="1">
        <p:scale>
          <a:sx n="123" d="100"/>
          <a:sy n="123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(v1.5.6)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OpenChain Automation Work Group</a:t>
            </a:r>
            <a:r>
              <a:rPr dirty="0"/>
              <a:t>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.5.7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lang="de-DE" dirty="0"/>
              <a:t>V1.5.6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October</a:t>
            </a:r>
            <a:r>
              <a:rPr lang="de-DE" dirty="0"/>
              <a:t>, 20th 2022 </a:t>
            </a:r>
          </a:p>
          <a:p>
            <a:r>
              <a:rPr lang="de-DE" dirty="0"/>
              <a:t>V1.5.5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20th 2022 </a:t>
            </a:r>
          </a:p>
          <a:p>
            <a:r>
              <a:rPr lang="de-DE" dirty="0"/>
              <a:t>v1.5.4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6th 2022 </a:t>
            </a:r>
          </a:p>
          <a:p>
            <a:r>
              <a:rPr lang="de-DE" dirty="0"/>
              <a:t>v1.5.3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22nd 2022</a:t>
            </a:r>
          </a:p>
          <a:p>
            <a:r>
              <a:rPr lang="de-DE" dirty="0"/>
              <a:t>v1.5.2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8th 2022</a:t>
            </a:r>
          </a:p>
          <a:p>
            <a:r>
              <a:rPr lang="de-DE" dirty="0"/>
              <a:t>v1.5.0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May 11th 2022 </a:t>
            </a:r>
          </a:p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Precise scanning of sources to determine exact situation for proper compliance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715432" y="5399867"/>
            <a:ext cx="23958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10210016" y="51390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Copyright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55818"/>
              </p:ext>
            </p:extLst>
          </p:nvPr>
        </p:nvGraphicFramePr>
        <p:xfrm>
          <a:off x="665655" y="1161100"/>
          <a:ext cx="11011340" cy="422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Initial draft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 spelling, add some Readme‘s in the surrounding, review &amp; harmonize definitions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1.3.2.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Added a few samples for capability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7472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13.4.22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changes, extended Snippet-Scanning,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762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8.6.22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22.6.22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Reviewed License Repositiry, Compliance Artefact Generator and Approval 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372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6.7.22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Reviewed User &amp; Role Management, Audit Log, started with Reporting &amp; Analytics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967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20.7.22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Finalized Reporting &amp; Analytics and reviewed Tool Orchestrator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8350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20.10.22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Restored Package Archive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17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1.5.7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01.11.22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Corrected typos, adjusted work group name, began process of adjusting all spellchecking language settings to 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59599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1639" y="5771810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559396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PLEASE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2041981641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</a:t>
                      </a:r>
                      <a:r>
                        <a:rPr lang="en-GB" baseline="0" noProof="0" dirty="0"/>
                        <a:t> and archive</a:t>
                      </a:r>
                      <a:r>
                        <a:rPr lang="en-GB" noProof="0" dirty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How to represent different jurisdictions (e.g. case law UK / US)?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</a:t>
                      </a:r>
                      <a:r>
                        <a:rPr lang="en-US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Assemble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objects (version management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links</a:t>
                      </a:r>
                      <a:r>
                        <a:rPr dirty="0"/>
                        <a:t>)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formats</a:t>
                      </a:r>
                      <a:r>
                        <a:rPr lang="de-DE" dirty="0"/>
                        <a:t>, </a:t>
                      </a:r>
                      <a:r>
                        <a:rPr lang="en-GB" dirty="0"/>
                        <a:t>e.g. JSON,</a:t>
                      </a:r>
                      <a:r>
                        <a:rPr lang="en-GB" baseline="0" dirty="0"/>
                        <a:t> SPDX, </a:t>
                      </a:r>
                      <a:r>
                        <a:rPr lang="en-GB" baseline="0" dirty="0" err="1"/>
                        <a:t>CyDX</a:t>
                      </a:r>
                      <a:r>
                        <a:rPr lang="en-GB" baseline="0" dirty="0"/>
                        <a:t>, etc.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</a:t>
                      </a:r>
                      <a:r>
                        <a:rPr lang="de-DE" dirty="0" err="1"/>
                        <a:t>ies</a:t>
                      </a:r>
                      <a:r>
                        <a:rPr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outgoing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purpose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Support for different roles / instances of approval flows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approved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approval</a:t>
                      </a:r>
                      <a:r>
                        <a:rPr lang="de-DE" dirty="0"/>
                        <a:t> type (e.g. </a:t>
                      </a:r>
                      <a:r>
                        <a:rPr lang="de-DE" dirty="0" err="1"/>
                        <a:t>security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</a:t>
                      </a:r>
                      <a:r>
                        <a:rPr lang="de-DE" dirty="0" err="1"/>
                        <a:t>u</a:t>
                      </a:r>
                      <a:r>
                        <a:rPr dirty="0" err="1"/>
                        <a:t>tomation</a:t>
                      </a:r>
                      <a:r>
                        <a:rPr dirty="0"/>
                        <a:t> support for all prior steps reduces the need for Compliance Managers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objects</a:t>
                      </a:r>
                      <a:r>
                        <a:rPr lang="de-DE" dirty="0"/>
                        <a:t>, e.g.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and/or map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Manage </a:t>
                      </a:r>
                      <a:r>
                        <a:rPr lang="de-DE" dirty="0" err="1"/>
                        <a:t>programmatical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access</a:t>
                      </a:r>
                      <a:r>
                        <a:rPr lang="de-DE" dirty="0"/>
                        <a:t> (e.g. API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Authenticated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roles</a:t>
                      </a:r>
                      <a:r>
                        <a:rPr lang="de-DE" dirty="0"/>
                        <a:t> (e.g. via a</a:t>
                      </a:r>
                      <a:r>
                        <a:rPr dirty="0" err="1"/>
                        <a:t>ccess</a:t>
                      </a:r>
                      <a:r>
                        <a:rPr dirty="0"/>
                        <a:t> token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Agreement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these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infrastructural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described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</a:t>
                      </a:r>
                      <a:r>
                        <a:rPr lang="en-US" noProof="0" dirty="0"/>
                        <a:t>traceability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Derive configuration status at a certain point in history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configurations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decisions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particular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version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1604703489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Visualize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, 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dirty="0"/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insights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portfolio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Create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workload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priorities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Measure compliance related activity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reporting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Report design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data required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Reports</a:t>
                      </a:r>
                      <a:r>
                        <a:rPr lang="de-DE" dirty="0"/>
                        <a:t> (human AND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</a:t>
                      </a:r>
                      <a:r>
                        <a:rPr dirty="0" err="1"/>
                        <a:t>pecific</a:t>
                      </a:r>
                      <a:r>
                        <a:rPr dirty="0"/>
                        <a:t> reports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</a:t>
                      </a:r>
                      <a:r>
                        <a:rPr lang="de-DE" dirty="0" err="1"/>
                        <a:t>defined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org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See </a:t>
                      </a:r>
                      <a:r>
                        <a:rPr lang="de-DE" dirty="0" err="1"/>
                        <a:t>Todo</a:t>
                      </a:r>
                      <a:r>
                        <a:rPr lang="de-DE" dirty="0"/>
                        <a:t> Group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potential KPI 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, e.g. </a:t>
                      </a:r>
                      <a:r>
                        <a:rPr lang="de-DE" dirty="0" err="1"/>
                        <a:t>scans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period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products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issues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found</a:t>
                      </a:r>
                      <a:r>
                        <a:rPr lang="de-DE" dirty="0"/>
                        <a:t> 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7DE043-0B09-611E-B05D-4ED76B9E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617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1781000821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Co-ordinate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workflow(s)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Depending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degree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orchestrator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combination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engine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a ticket </a:t>
                      </a:r>
                      <a:r>
                        <a:rPr lang="de-DE" dirty="0" err="1"/>
                        <a:t>system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AED643-A7BB-978C-3DEC-093932DF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8951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2E6AF-DFAF-3686-70FC-B2224CBC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MEETING – Add Agenda Here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32EC7-1D4D-508E-13E9-897CC96E5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D6D433-00F6-F434-3B48-E0E4E5F456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435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Requirement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34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en-US" sz="900" dirty="0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26889" y="1025483"/>
            <a:ext cx="224997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EXCLUSION: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At this point in time 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the model is not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addressing Security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or Export regulations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051445686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=&gt; Distinguish between component loader &amp; assessment or just </a:t>
                      </a:r>
                      <a:r>
                        <a:rPr lang="en-US" noProof="0" dirty="0" err="1"/>
                        <a:t>cralwer</a:t>
                      </a:r>
                      <a:r>
                        <a:rPr lang="en-US" noProof="0" dirty="0"/>
                        <a:t> for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2058142337"/>
              </p:ext>
            </p:extLst>
          </p:nvPr>
        </p:nvGraphicFramePr>
        <p:xfrm>
          <a:off x="715432" y="1193800"/>
          <a:ext cx="10826683" cy="51102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Store binaries or sources used in Software releases, so that they are available for later analysis / proof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Longterm immutable storage of artefacts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Accept payload (sources of project or component) for longterm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 storage objects automatically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Sources associated with 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4303</Words>
  <Application>Microsoft Macintosh PowerPoint</Application>
  <PresentationFormat>Widescreen</PresentationFormat>
  <Paragraphs>729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Avenir Book</vt:lpstr>
      <vt:lpstr>Avenir Book Oblique</vt:lpstr>
      <vt:lpstr>Avenir Heavy</vt:lpstr>
      <vt:lpstr>Bradley Hand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Requirement</vt:lpstr>
      <vt:lpstr>ToolChain Capabilities - Overview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  <vt:lpstr>NEXT MEETING – Add Agenda Here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Coughlan Shane</cp:lastModifiedBy>
  <cp:revision>69</cp:revision>
  <cp:lastPrinted>2019-12-06T17:03:19Z</cp:lastPrinted>
  <dcterms:modified xsi:type="dcterms:W3CDTF">2022-11-01T12:49:42Z</dcterms:modified>
</cp:coreProperties>
</file>