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91" r:id="rId12"/>
    <p:sldId id="266" r:id="rId13"/>
    <p:sldId id="263" r:id="rId14"/>
    <p:sldId id="264" r:id="rId15"/>
    <p:sldId id="29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95" r:id="rId27"/>
    <p:sldId id="297" r:id="rId28"/>
    <p:sldId id="280" r:id="rId29"/>
    <p:sldId id="284" r:id="rId30"/>
    <p:sldId id="285" r:id="rId31"/>
    <p:sldId id="288" r:id="rId32"/>
    <p:sldId id="286" r:id="rId33"/>
    <p:sldId id="293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6260"/>
  </p:normalViewPr>
  <p:slideViewPr>
    <p:cSldViewPr snapToGrid="0">
      <p:cViewPr varScale="1">
        <p:scale>
          <a:sx n="150" d="100"/>
          <a:sy n="15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(v1.5.5)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.5.5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V1.5.5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20th 2022 </a:t>
            </a:r>
          </a:p>
          <a:p>
            <a:r>
              <a:rPr lang="de-DE" dirty="0"/>
              <a:t>v1.5.4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6th 2022 </a:t>
            </a:r>
          </a:p>
          <a:p>
            <a:r>
              <a:rPr lang="de-DE" dirty="0"/>
              <a:t>v1.5.3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22nd 2022</a:t>
            </a:r>
          </a:p>
          <a:p>
            <a:r>
              <a:rPr lang="de-DE" dirty="0"/>
              <a:t>v1.5.2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8th 2022</a:t>
            </a:r>
          </a:p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35142"/>
              </p:ext>
            </p:extLst>
          </p:nvPr>
        </p:nvGraphicFramePr>
        <p:xfrm>
          <a:off x="665655" y="1161100"/>
          <a:ext cx="11011340" cy="364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Initial </a:t>
                      </a:r>
                      <a:r>
                        <a:rPr lang="de-DE" sz="1000" b="0" i="0" dirty="0" err="1">
                          <a:latin typeface="+mn-lt"/>
                        </a:rPr>
                        <a:t>draft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Rename</a:t>
                      </a:r>
                      <a:r>
                        <a:rPr lang="de-DE" sz="10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000" b="0" i="0" dirty="0" err="1">
                          <a:latin typeface="+mn-lt"/>
                        </a:rPr>
                        <a:t>delete</a:t>
                      </a:r>
                      <a:r>
                        <a:rPr lang="de-DE" sz="1000" b="0" i="0" dirty="0">
                          <a:latin typeface="+mn-lt"/>
                        </a:rPr>
                        <a:t> „Compliance </a:t>
                      </a:r>
                      <a:r>
                        <a:rPr lang="de-DE" sz="1000" b="0" i="0" dirty="0" err="1">
                          <a:latin typeface="+mn-lt"/>
                        </a:rPr>
                        <a:t>Artefacts</a:t>
                      </a:r>
                      <a:r>
                        <a:rPr lang="de-DE" sz="1000" b="0" i="0" dirty="0">
                          <a:latin typeface="+mn-lt"/>
                        </a:rPr>
                        <a:t>“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capability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change</a:t>
                      </a:r>
                      <a:r>
                        <a:rPr lang="de-DE" sz="1000" b="0" i="0" dirty="0">
                          <a:latin typeface="+mn-lt"/>
                        </a:rPr>
                        <a:t> Mission </a:t>
                      </a:r>
                      <a:r>
                        <a:rPr lang="de-DE" sz="1000" b="0" i="0" dirty="0" err="1">
                          <a:latin typeface="+mn-lt"/>
                        </a:rPr>
                        <a:t>of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Snippet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scanner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Review </a:t>
                      </a:r>
                      <a:r>
                        <a:rPr lang="de-DE" sz="1000" b="0" i="0" dirty="0" err="1">
                          <a:latin typeface="+mn-lt"/>
                        </a:rPr>
                        <a:t>spelling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add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some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Readme‘s</a:t>
                      </a:r>
                      <a:r>
                        <a:rPr lang="de-DE" sz="1000" b="0" i="0" dirty="0">
                          <a:latin typeface="+mn-lt"/>
                        </a:rPr>
                        <a:t> in </a:t>
                      </a:r>
                      <a:r>
                        <a:rPr lang="de-DE" sz="1000" b="0" i="0" dirty="0" err="1">
                          <a:latin typeface="+mn-lt"/>
                        </a:rPr>
                        <a:t>the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surrounding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review</a:t>
                      </a:r>
                      <a:r>
                        <a:rPr lang="de-DE" sz="1000" b="0" i="0" dirty="0">
                          <a:latin typeface="+mn-lt"/>
                        </a:rPr>
                        <a:t> &amp; </a:t>
                      </a:r>
                      <a:r>
                        <a:rPr lang="de-DE" sz="1000" b="0" i="0" dirty="0" err="1">
                          <a:latin typeface="+mn-lt"/>
                        </a:rPr>
                        <a:t>harmonize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definitions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Added</a:t>
                      </a:r>
                      <a:r>
                        <a:rPr lang="de-DE" sz="1000" b="0" i="0" dirty="0">
                          <a:latin typeface="+mn-lt"/>
                        </a:rPr>
                        <a:t> a </a:t>
                      </a:r>
                      <a:r>
                        <a:rPr lang="de-DE" sz="1000" b="0" i="0" dirty="0" err="1">
                          <a:latin typeface="+mn-lt"/>
                        </a:rPr>
                        <a:t>few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samples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for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capability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mapping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Capabilities</a:t>
                      </a:r>
                      <a:r>
                        <a:rPr lang="de-DE" sz="10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000" b="0" i="0" dirty="0" err="1">
                          <a:latin typeface="+mn-lt"/>
                        </a:rPr>
                        <a:t>and</a:t>
                      </a:r>
                      <a:r>
                        <a:rPr lang="de-DE" sz="1000" b="0" i="0" dirty="0">
                          <a:latin typeface="+mn-lt"/>
                        </a:rPr>
                        <a:t> Container)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well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License</a:t>
                      </a:r>
                      <a:r>
                        <a:rPr lang="de-DE" sz="10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000" b="0" i="0" dirty="0" err="1">
                          <a:latin typeface="+mn-lt"/>
                        </a:rPr>
                        <a:t>added</a:t>
                      </a:r>
                      <a:r>
                        <a:rPr lang="de-DE" sz="1000" b="0" i="0" dirty="0">
                          <a:latin typeface="+mn-lt"/>
                        </a:rPr>
                        <a:t> CI/CD </a:t>
                      </a:r>
                      <a:r>
                        <a:rPr lang="de-DE" sz="1000" b="0" i="0" dirty="0" err="1">
                          <a:latin typeface="+mn-lt"/>
                        </a:rPr>
                        <a:t>rule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enforcement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changes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extended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Snippet</a:t>
                      </a:r>
                      <a:r>
                        <a:rPr lang="de-DE" sz="10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Split Case Data </a:t>
                      </a:r>
                      <a:r>
                        <a:rPr lang="de-DE" sz="1000" b="0" i="0" dirty="0" err="1">
                          <a:latin typeface="+mn-lt"/>
                        </a:rPr>
                        <a:t>into</a:t>
                      </a:r>
                      <a:r>
                        <a:rPr lang="de-DE" sz="1000" b="0" i="0" dirty="0">
                          <a:latin typeface="+mn-lt"/>
                        </a:rPr>
                        <a:t> Case Data Analyzer &amp; </a:t>
                      </a:r>
                      <a:r>
                        <a:rPr lang="de-DE" sz="1000" b="0" i="0" dirty="0" err="1">
                          <a:latin typeface="+mn-lt"/>
                        </a:rPr>
                        <a:t>Collector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Capabilities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re-arranged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overview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slide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Legal Solver, </a:t>
                      </a:r>
                      <a:r>
                        <a:rPr lang="de-DE" sz="1000" b="0" i="0" dirty="0" err="1">
                          <a:latin typeface="+mn-lt"/>
                        </a:rPr>
                        <a:t>Policies</a:t>
                      </a:r>
                      <a:r>
                        <a:rPr lang="de-DE" sz="1000" b="0" i="0" dirty="0">
                          <a:latin typeface="+mn-lt"/>
                        </a:rPr>
                        <a:t> &amp; Rules, 3rd </a:t>
                      </a:r>
                      <a:r>
                        <a:rPr lang="de-DE" sz="1000" b="0" i="0" dirty="0" err="1">
                          <a:latin typeface="+mn-lt"/>
                        </a:rPr>
                        <a:t>party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component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data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22.6.22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License </a:t>
                      </a:r>
                      <a:r>
                        <a:rPr lang="de-DE" sz="1000" b="0" i="0" dirty="0" err="1">
                          <a:latin typeface="+mn-lt"/>
                        </a:rPr>
                        <a:t>Repositiry</a:t>
                      </a:r>
                      <a:r>
                        <a:rPr lang="de-DE" sz="1000" b="0" i="0" dirty="0">
                          <a:latin typeface="+mn-lt"/>
                        </a:rPr>
                        <a:t>, Compliance </a:t>
                      </a:r>
                      <a:r>
                        <a:rPr lang="de-DE" sz="1000" b="0" i="0" dirty="0" err="1">
                          <a:latin typeface="+mn-lt"/>
                        </a:rPr>
                        <a:t>Artefact</a:t>
                      </a:r>
                      <a:r>
                        <a:rPr lang="de-DE" sz="1000" b="0" i="0" dirty="0">
                          <a:latin typeface="+mn-lt"/>
                        </a:rPr>
                        <a:t> Generator and </a:t>
                      </a:r>
                      <a:r>
                        <a:rPr lang="de-DE" sz="1000" b="0" i="0" dirty="0" err="1">
                          <a:latin typeface="+mn-lt"/>
                        </a:rPr>
                        <a:t>Approval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flow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7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6.7.22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User &amp; </a:t>
                      </a:r>
                      <a:r>
                        <a:rPr lang="de-DE" sz="1000" b="0" i="0" dirty="0" err="1">
                          <a:latin typeface="+mn-lt"/>
                        </a:rPr>
                        <a:t>Role</a:t>
                      </a:r>
                      <a:r>
                        <a:rPr lang="de-DE" sz="1000" b="0" i="0" dirty="0">
                          <a:latin typeface="+mn-lt"/>
                        </a:rPr>
                        <a:t> Management, Audit Log, </a:t>
                      </a:r>
                      <a:r>
                        <a:rPr lang="de-DE" sz="1000" b="0" i="0" dirty="0" err="1">
                          <a:latin typeface="+mn-lt"/>
                        </a:rPr>
                        <a:t>started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with</a:t>
                      </a:r>
                      <a:r>
                        <a:rPr lang="de-DE" sz="1000" b="0" i="0" dirty="0">
                          <a:latin typeface="+mn-lt"/>
                        </a:rPr>
                        <a:t> Reporting &amp; Analytics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9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20.7.22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Finalized</a:t>
                      </a:r>
                      <a:r>
                        <a:rPr lang="de-DE" sz="1000" b="0" i="0" dirty="0">
                          <a:latin typeface="+mn-lt"/>
                        </a:rPr>
                        <a:t> Reporting &amp; Analytics and </a:t>
                      </a: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Tool </a:t>
                      </a:r>
                      <a:r>
                        <a:rPr lang="de-DE" sz="1000" b="0" i="0" dirty="0" err="1">
                          <a:latin typeface="+mn-lt"/>
                        </a:rPr>
                        <a:t>Orchestrator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835054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869377934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efforts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2E6AF-DFAF-3686-70FC-B2224C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 - September 14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32EC7-1D4D-508E-13E9-897CC96E5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6D433-00F6-F434-3B48-E0E4E5F45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5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</a:t>
            </a:r>
            <a:r>
              <a:rPr lang="en-GB" dirty="0" err="1"/>
              <a:t>Requirment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33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4183</Words>
  <Application>Microsoft Macintosh PowerPoint</Application>
  <PresentationFormat>Breitbild</PresentationFormat>
  <Paragraphs>701</Paragraphs>
  <Slides>33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Arial</vt:lpstr>
      <vt:lpstr>Avenir Book</vt:lpstr>
      <vt:lpstr>Avenir Book Oblique</vt:lpstr>
      <vt:lpstr>Avenir Heavy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Requirment</vt:lpstr>
      <vt:lpstr>ToolChain Capabilities - Overview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NEXT MEETING - September 14th 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63</cp:revision>
  <cp:lastPrinted>2019-12-06T17:03:19Z</cp:lastPrinted>
  <dcterms:modified xsi:type="dcterms:W3CDTF">2022-07-20T08:27:09Z</dcterms:modified>
</cp:coreProperties>
</file>