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256" r:id="rId2"/>
    <p:sldId id="278" r:id="rId3"/>
    <p:sldId id="296" r:id="rId4"/>
    <p:sldId id="257" r:id="rId5"/>
    <p:sldId id="258" r:id="rId6"/>
    <p:sldId id="298" r:id="rId7"/>
    <p:sldId id="259" r:id="rId8"/>
    <p:sldId id="260" r:id="rId9"/>
    <p:sldId id="261" r:id="rId10"/>
    <p:sldId id="262" r:id="rId11"/>
    <p:sldId id="289" r:id="rId12"/>
    <p:sldId id="291" r:id="rId13"/>
    <p:sldId id="266" r:id="rId14"/>
    <p:sldId id="263" r:id="rId15"/>
    <p:sldId id="264" r:id="rId16"/>
    <p:sldId id="294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95" r:id="rId28"/>
    <p:sldId id="297" r:id="rId29"/>
    <p:sldId id="280" r:id="rId30"/>
    <p:sldId id="284" r:id="rId31"/>
    <p:sldId id="285" r:id="rId32"/>
    <p:sldId id="288" r:id="rId33"/>
    <p:sldId id="286" r:id="rId34"/>
    <p:sldId id="29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E79"/>
    <a:srgbClr val="000000"/>
    <a:srgbClr val="F76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59"/>
  </p:normalViewPr>
  <p:slideViewPr>
    <p:cSldViewPr snapToGrid="0">
      <p:cViewPr varScale="1">
        <p:scale>
          <a:sx n="123" d="100"/>
          <a:sy n="123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03544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(v1.5.6)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Automation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.5.8</a:t>
            </a:r>
            <a:endParaRPr dirty="0"/>
          </a:p>
        </p:txBody>
      </p:sp>
      <p:sp>
        <p:nvSpPr>
          <p:cNvPr id="63" name="v1.1 by Dr. Peter Ellsiepen (ESA) &amp; Jan Thielscher (TrustSource), 25.11.2019"/>
          <p:cNvSpPr txBox="1"/>
          <p:nvPr/>
        </p:nvSpPr>
        <p:spPr>
          <a:xfrm>
            <a:off x="2093508" y="3985528"/>
            <a:ext cx="454707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rPr lang="de-DE" dirty="0"/>
              <a:t>V1.5.8 </a:t>
            </a:r>
            <a:r>
              <a:rPr lang="de-DE" dirty="0" err="1"/>
              <a:t>by</a:t>
            </a:r>
            <a:r>
              <a:rPr lang="de-DE" dirty="0"/>
              <a:t> Shane Coughlan, November, 2nd 2022 </a:t>
            </a:r>
          </a:p>
          <a:p>
            <a:r>
              <a:rPr lang="de-DE" dirty="0"/>
              <a:t>V1.5.7 </a:t>
            </a:r>
            <a:r>
              <a:rPr lang="de-DE" dirty="0" err="1"/>
              <a:t>by</a:t>
            </a:r>
            <a:r>
              <a:rPr lang="de-DE" dirty="0"/>
              <a:t> Shane Coughlan, November, 1st 2022 </a:t>
            </a:r>
          </a:p>
          <a:p>
            <a:r>
              <a:rPr lang="de-DE" dirty="0"/>
              <a:t>V1.5.6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October</a:t>
            </a:r>
            <a:r>
              <a:rPr lang="de-DE" dirty="0"/>
              <a:t>, 20th 2022 </a:t>
            </a:r>
          </a:p>
          <a:p>
            <a:r>
              <a:rPr lang="de-DE" dirty="0"/>
              <a:t>V1.5.5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20th 2022 </a:t>
            </a:r>
          </a:p>
          <a:p>
            <a:r>
              <a:rPr lang="de-DE" dirty="0"/>
              <a:t>v1.5.4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</a:t>
            </a:r>
            <a:r>
              <a:rPr lang="de-DE" dirty="0" err="1"/>
              <a:t>July</a:t>
            </a:r>
            <a:r>
              <a:rPr lang="de-DE" dirty="0"/>
              <a:t>, 6th 2022 </a:t>
            </a:r>
          </a:p>
          <a:p>
            <a:r>
              <a:rPr lang="de-DE" dirty="0"/>
              <a:t>v1.5.3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22nd 2022</a:t>
            </a:r>
          </a:p>
          <a:p>
            <a:r>
              <a:rPr lang="de-DE" dirty="0"/>
              <a:t>v1.5.2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June, 8th 2022</a:t>
            </a:r>
          </a:p>
          <a:p>
            <a:r>
              <a:rPr lang="de-DE" dirty="0"/>
              <a:t>v1.5.0 </a:t>
            </a:r>
            <a:r>
              <a:rPr lang="de-DE" dirty="0" err="1"/>
              <a:t>by</a:t>
            </a:r>
            <a:r>
              <a:rPr lang="de-DE" dirty="0"/>
              <a:t> Open Chain </a:t>
            </a:r>
            <a:r>
              <a:rPr lang="de-DE" dirty="0" err="1"/>
              <a:t>Tooling</a:t>
            </a:r>
            <a:r>
              <a:rPr lang="de-DE" dirty="0"/>
              <a:t> Workgroup, May 11th 2022 </a:t>
            </a:r>
          </a:p>
          <a:p>
            <a:r>
              <a:rPr dirty="0"/>
              <a:t>v1.</a:t>
            </a:r>
            <a:r>
              <a:rPr lang="en-GB" dirty="0"/>
              <a:t>4.0</a:t>
            </a:r>
            <a:r>
              <a:rPr dirty="0"/>
              <a:t> by </a:t>
            </a:r>
            <a:r>
              <a:rPr lang="de-DE" dirty="0"/>
              <a:t>Open Chain </a:t>
            </a:r>
            <a:r>
              <a:rPr lang="de-DE" dirty="0" err="1"/>
              <a:t>Tooling</a:t>
            </a:r>
            <a:r>
              <a:rPr lang="de-DE" dirty="0"/>
              <a:t> Workgroup, 30.3.22</a:t>
            </a:r>
            <a:br>
              <a:rPr lang="de-DE" dirty="0"/>
            </a:br>
            <a:r>
              <a:rPr lang="de-DE" dirty="0"/>
              <a:t>v1.3.2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dirty="0"/>
              <a:t>Dr. Peter Ellsiepen (ESA) &amp; Jan Thielscher (</a:t>
            </a:r>
            <a:r>
              <a:rPr dirty="0" err="1"/>
              <a:t>TrustSource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8234"/>
              </p:ext>
            </p:extLst>
          </p:nvPr>
        </p:nvGraphicFramePr>
        <p:xfrm>
          <a:off x="665655" y="1161100"/>
          <a:ext cx="11011340" cy="451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 spelling, add some Readme‘s in the surrounding, review &amp; harmonize definitions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291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1.3.2.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Added a few samples for capability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747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13.4.22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changes, extended Snippet-Scanning,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7762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22.6.22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Reviewed License Repositiry, Compliance Artefact Generator and Approval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372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Reviewed User &amp; Role Management, Audit Log, started with Reporting &amp; Analytics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9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20.7.22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Finalized Reporting &amp; Analytics and reviewed Tool Orchestrator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8350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20.10.22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Restored Package Archive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51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01.11.22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Corrected typos, adjusted work group name, began process of adjusting all spellchecking language settings to 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259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856227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2E6AF-DFAF-3686-70FC-B2224C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MEETING – Add Agenda Here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D32EC7-1D4D-508E-13E9-897CC96E5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D6D433-00F6-F434-3B48-E0E4E5F45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1435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3.1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Arial"/>
              </a:rPr>
              <a:t>ToolChain Capabilities (v1.3.1)</a:t>
            </a:r>
            <a:r>
              <a:rPr lang="de-DE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Mapping of Tools (example TrustSource Scanners)</a:t>
            </a:r>
            <a:endParaRPr lang="en-GB" sz="2000" b="0" strike="noStrike" spc="-1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34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19099" y="987321"/>
            <a:ext cx="1695334" cy="1384993"/>
          </a:xfrm>
          <a:prstGeom prst="rect">
            <a:avLst/>
          </a:prstGeom>
          <a:solidFill>
            <a:srgbClr val="FF7E7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control is currently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not integrated but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comments are now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being added for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discussion 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4932046" y="570476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CVE scanner?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8514290" y="486905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Internal security rules repo?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6671787" y="4895357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Security Solver?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(determine requirements)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4351</Words>
  <Application>Microsoft Macintosh PowerPoint</Application>
  <PresentationFormat>Widescreen</PresentationFormat>
  <Paragraphs>735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 Book</vt:lpstr>
      <vt:lpstr>Avenir Book Oblique</vt:lpstr>
      <vt:lpstr>Avenir Heavy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ToolChain Capabilities - Overview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  <vt:lpstr>NEXT MEETING – Add Agenda Here</vt:lpstr>
      <vt:lpstr>ToolChain Capabilities (v1.3.1) – Mapping of Tools (example BANG)</vt:lpstr>
      <vt:lpstr>ToolChain Capabilities (v1.3.1) – Mapping of Tools (example Software Heritage)</vt:lpstr>
      <vt:lpstr>ToolChain Capabilities (v1.3.1) – Mapping of Tools (example TERN) </vt:lpstr>
      <vt:lpstr>ToolChain Capabilities (v1.3.1) – Mapping of Tools (example ClearlyDefined) </vt:lpstr>
      <vt:lpstr>ToolChain Capabilities (v1.3.1) – Mapping of Tools (example TrustSource Scanners)</vt:lpstr>
      <vt:lpstr>ToolChain Capabilities (v1.3.1) – Mapping of Tools (example TrustSource Scanners)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Coughlan Shane</cp:lastModifiedBy>
  <cp:revision>70</cp:revision>
  <cp:lastPrinted>2019-12-06T17:03:19Z</cp:lastPrinted>
  <dcterms:modified xsi:type="dcterms:W3CDTF">2022-11-02T07:58:30Z</dcterms:modified>
</cp:coreProperties>
</file>