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96" r:id="rId4"/>
    <p:sldId id="257" r:id="rId5"/>
    <p:sldId id="299" r:id="rId6"/>
    <p:sldId id="258" r:id="rId7"/>
    <p:sldId id="298" r:id="rId8"/>
    <p:sldId id="259" r:id="rId9"/>
    <p:sldId id="260" r:id="rId10"/>
    <p:sldId id="261" r:id="rId11"/>
    <p:sldId id="262" r:id="rId12"/>
    <p:sldId id="289" r:id="rId13"/>
    <p:sldId id="291" r:id="rId14"/>
    <p:sldId id="266" r:id="rId15"/>
    <p:sldId id="263" r:id="rId16"/>
    <p:sldId id="264" r:id="rId17"/>
    <p:sldId id="29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95" r:id="rId29"/>
    <p:sldId id="297" r:id="rId30"/>
    <p:sldId id="280" r:id="rId31"/>
    <p:sldId id="284" r:id="rId32"/>
    <p:sldId id="285" r:id="rId33"/>
    <p:sldId id="288" r:id="rId34"/>
    <p:sldId id="286" r:id="rId35"/>
    <p:sldId id="293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  <a:srgbClr val="FF7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8"/>
    <p:restoredTop sz="96240"/>
  </p:normalViewPr>
  <p:slideViewPr>
    <p:cSldViewPr snapToGrid="0">
      <p:cViewPr varScale="1">
        <p:scale>
          <a:sx n="139" d="100"/>
          <a:sy n="139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(v1.6.0)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Automation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.5.8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V1.5.8 </a:t>
            </a:r>
            <a:r>
              <a:rPr lang="de-DE" dirty="0" err="1"/>
              <a:t>by</a:t>
            </a:r>
            <a:r>
              <a:rPr lang="de-DE" dirty="0"/>
              <a:t> Shane Coughlan, November, 2nd 2022 </a:t>
            </a:r>
          </a:p>
          <a:p>
            <a:r>
              <a:rPr lang="de-DE" dirty="0"/>
              <a:t>V1.5.7 </a:t>
            </a:r>
            <a:r>
              <a:rPr lang="de-DE" dirty="0" err="1"/>
              <a:t>by</a:t>
            </a:r>
            <a:r>
              <a:rPr lang="de-DE" dirty="0"/>
              <a:t> Shane Coughlan, November, 1st 2022 </a:t>
            </a:r>
          </a:p>
          <a:p>
            <a:r>
              <a:rPr lang="de-DE" dirty="0"/>
              <a:t>V1.5.6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October</a:t>
            </a:r>
            <a:r>
              <a:rPr lang="de-DE" dirty="0"/>
              <a:t>, 20th 2022 </a:t>
            </a:r>
          </a:p>
          <a:p>
            <a:r>
              <a:rPr lang="de-DE" dirty="0"/>
              <a:t>V1.5.5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20th 2022 </a:t>
            </a:r>
          </a:p>
          <a:p>
            <a:r>
              <a:rPr lang="de-DE" dirty="0"/>
              <a:t>v1.5.4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6th 2022 </a:t>
            </a:r>
          </a:p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2407"/>
              </p:ext>
            </p:extLst>
          </p:nvPr>
        </p:nvGraphicFramePr>
        <p:xfrm>
          <a:off x="665655" y="1161100"/>
          <a:ext cx="11011340" cy="2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856227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– Add Agenda Here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35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19099" y="987321"/>
            <a:ext cx="2205089" cy="1169549"/>
          </a:xfrm>
          <a:prstGeom prst="rect">
            <a:avLst/>
          </a:prstGeom>
          <a:solidFill>
            <a:srgbClr val="FF7E7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control 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9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51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148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229774" y="524455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CVE scanner?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229775" y="346922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Internal security rules repo?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92522" y="437478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Security Solver?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(determine requirements)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6491548" y="1138998"/>
            <a:ext cx="1069516" cy="728542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/>
                <a:t>SAST </a:t>
              </a:r>
              <a:endParaRPr sz="900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8225213" y="1136393"/>
            <a:ext cx="1097577" cy="728543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 err="1"/>
                <a:t>OpenSSF</a:t>
              </a:r>
              <a:br>
                <a:rPr lang="de-DE" sz="900" dirty="0"/>
              </a:br>
              <a:r>
                <a:rPr lang="de-DE" sz="900" dirty="0" err="1"/>
                <a:t>Scorecard</a:t>
              </a:r>
              <a:r>
                <a:rPr lang="de-DE" sz="900" dirty="0"/>
                <a:t> </a:t>
              </a:r>
              <a:endParaRPr sz="900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8416162" y="4087972"/>
            <a:ext cx="1097577" cy="728543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900" dirty="0"/>
                  <a:t>Vulnerability</a:t>
                </a:r>
                <a:r>
                  <a:rPr lang="de-DE" sz="900" dirty="0"/>
                  <a:t> Repository</a:t>
                </a:r>
                <a:endParaRPr sz="900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1025928" y="1030102"/>
            <a:ext cx="105253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lang="en-GB" b="1" dirty="0">
                <a:solidFill>
                  <a:srgbClr val="F76503"/>
                </a:solidFill>
              </a:rPr>
              <a:t>progress!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76503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4389</Words>
  <Application>Microsoft Macintosh PowerPoint</Application>
  <PresentationFormat>Breitbild</PresentationFormat>
  <Paragraphs>761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ToolChain Capabilities - Overview</vt:lpstr>
      <vt:lpstr>ToolChain Capabilities – Overview Security Variant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– Add Agenda Here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71</cp:revision>
  <cp:lastPrinted>2019-12-06T17:03:19Z</cp:lastPrinted>
  <dcterms:modified xsi:type="dcterms:W3CDTF">2022-12-07T09:54:14Z</dcterms:modified>
</cp:coreProperties>
</file>