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9630" y="3799969"/>
            <a:ext cx="5684740" cy="6120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7322" y="3080090"/>
            <a:ext cx="4789356" cy="7559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552"/>
          <a:stretch>
            <a:fillRect/>
          </a:stretch>
        </p:blipFill>
        <p:spPr>
          <a:xfrm>
            <a:off x="4204088" y="792471"/>
            <a:ext cx="7274837" cy="6374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4088" y="7533235"/>
            <a:ext cx="7274850" cy="4168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580" y="3671711"/>
            <a:ext cx="5396840" cy="637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59" y="3656979"/>
            <a:ext cx="5400682" cy="640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793" y="3121250"/>
            <a:ext cx="5400414" cy="7477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2403" y="3799969"/>
            <a:ext cx="5699194" cy="6120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1971" y="3837631"/>
            <a:ext cx="6120058" cy="604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547" y="3014043"/>
            <a:ext cx="4896906" cy="7691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8964" y="3799969"/>
            <a:ext cx="5526072" cy="6120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