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8" r:id="rId3"/>
    <p:sldId id="262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pos="3999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pos="325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  <p15:guide id="6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B37"/>
    <a:srgbClr val="FF0000"/>
    <a:srgbClr val="76B900"/>
    <a:srgbClr val="FF00D1"/>
    <a:srgbClr val="86D536"/>
    <a:srgbClr val="84D034"/>
    <a:srgbClr val="7FD02D"/>
    <a:srgbClr val="79D033"/>
    <a:srgbClr val="81D039"/>
    <a:srgbClr val="81D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2"/>
    <p:restoredTop sz="94613"/>
  </p:normalViewPr>
  <p:slideViewPr>
    <p:cSldViewPr snapToGrid="0">
      <p:cViewPr>
        <p:scale>
          <a:sx n="198" d="100"/>
          <a:sy n="198" d="100"/>
        </p:scale>
        <p:origin x="-6392" y="-736"/>
      </p:cViewPr>
      <p:guideLst>
        <p:guide orient="horz" pos="232"/>
        <p:guide pos="3999"/>
        <p:guide pos="7423"/>
        <p:guide pos="325"/>
        <p:guide orient="horz" pos="402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273109293715705E-2"/>
          <c:y val="0.11955323341591646"/>
          <c:w val="0.89947758276032264"/>
          <c:h val="0.77378664115583684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Kursentwicklung Nasdaq in $ (2020-06-07 - TTM)</c:v>
                </c:pt>
              </c:strCache>
            </c:strRef>
          </c:tx>
          <c:spPr>
            <a:ln w="19050" cap="rnd">
              <a:solidFill>
                <a:srgbClr val="76B900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Tabelle1!$A$2:$A$1753</c:f>
              <c:numCache>
                <c:formatCode>yyyy\-mm;@</c:formatCode>
                <c:ptCount val="1752"/>
                <c:pt idx="0">
                  <c:v>43990</c:v>
                </c:pt>
                <c:pt idx="1">
                  <c:v>43991</c:v>
                </c:pt>
                <c:pt idx="2">
                  <c:v>43992</c:v>
                </c:pt>
                <c:pt idx="3">
                  <c:v>43993</c:v>
                </c:pt>
                <c:pt idx="4">
                  <c:v>43994</c:v>
                </c:pt>
                <c:pt idx="5">
                  <c:v>43997</c:v>
                </c:pt>
                <c:pt idx="6">
                  <c:v>43998</c:v>
                </c:pt>
                <c:pt idx="7">
                  <c:v>43999</c:v>
                </c:pt>
                <c:pt idx="8">
                  <c:v>44000</c:v>
                </c:pt>
                <c:pt idx="9">
                  <c:v>44001</c:v>
                </c:pt>
                <c:pt idx="10">
                  <c:v>44004</c:v>
                </c:pt>
                <c:pt idx="11">
                  <c:v>44005</c:v>
                </c:pt>
                <c:pt idx="12">
                  <c:v>44006</c:v>
                </c:pt>
                <c:pt idx="13">
                  <c:v>44007</c:v>
                </c:pt>
                <c:pt idx="14">
                  <c:v>44008</c:v>
                </c:pt>
                <c:pt idx="15">
                  <c:v>44011</c:v>
                </c:pt>
                <c:pt idx="16">
                  <c:v>44012</c:v>
                </c:pt>
                <c:pt idx="17">
                  <c:v>44013</c:v>
                </c:pt>
                <c:pt idx="18">
                  <c:v>44014</c:v>
                </c:pt>
                <c:pt idx="19">
                  <c:v>44018</c:v>
                </c:pt>
                <c:pt idx="20">
                  <c:v>44019</c:v>
                </c:pt>
                <c:pt idx="21">
                  <c:v>44020</c:v>
                </c:pt>
                <c:pt idx="22">
                  <c:v>44021</c:v>
                </c:pt>
                <c:pt idx="23">
                  <c:v>44022</c:v>
                </c:pt>
                <c:pt idx="24">
                  <c:v>44025</c:v>
                </c:pt>
                <c:pt idx="25">
                  <c:v>44026</c:v>
                </c:pt>
                <c:pt idx="26">
                  <c:v>44027</c:v>
                </c:pt>
                <c:pt idx="27">
                  <c:v>44028</c:v>
                </c:pt>
                <c:pt idx="28">
                  <c:v>44029</c:v>
                </c:pt>
                <c:pt idx="29">
                  <c:v>44032</c:v>
                </c:pt>
                <c:pt idx="30">
                  <c:v>44033</c:v>
                </c:pt>
                <c:pt idx="31">
                  <c:v>44034</c:v>
                </c:pt>
                <c:pt idx="32">
                  <c:v>44035</c:v>
                </c:pt>
                <c:pt idx="33">
                  <c:v>44036</c:v>
                </c:pt>
                <c:pt idx="34">
                  <c:v>44039</c:v>
                </c:pt>
                <c:pt idx="35">
                  <c:v>44040</c:v>
                </c:pt>
                <c:pt idx="36">
                  <c:v>44041</c:v>
                </c:pt>
                <c:pt idx="37">
                  <c:v>44042</c:v>
                </c:pt>
                <c:pt idx="38">
                  <c:v>44043</c:v>
                </c:pt>
                <c:pt idx="39">
                  <c:v>44046</c:v>
                </c:pt>
                <c:pt idx="40">
                  <c:v>44047</c:v>
                </c:pt>
                <c:pt idx="41">
                  <c:v>44048</c:v>
                </c:pt>
                <c:pt idx="42">
                  <c:v>44049</c:v>
                </c:pt>
                <c:pt idx="43">
                  <c:v>44050</c:v>
                </c:pt>
                <c:pt idx="44">
                  <c:v>44053</c:v>
                </c:pt>
                <c:pt idx="45">
                  <c:v>44054</c:v>
                </c:pt>
                <c:pt idx="46">
                  <c:v>44055</c:v>
                </c:pt>
                <c:pt idx="47">
                  <c:v>44056</c:v>
                </c:pt>
                <c:pt idx="48">
                  <c:v>44057</c:v>
                </c:pt>
                <c:pt idx="49">
                  <c:v>44060</c:v>
                </c:pt>
                <c:pt idx="50">
                  <c:v>44061</c:v>
                </c:pt>
                <c:pt idx="51">
                  <c:v>44062</c:v>
                </c:pt>
                <c:pt idx="52">
                  <c:v>44063</c:v>
                </c:pt>
                <c:pt idx="53">
                  <c:v>44064</c:v>
                </c:pt>
                <c:pt idx="54">
                  <c:v>44067</c:v>
                </c:pt>
                <c:pt idx="55">
                  <c:v>44068</c:v>
                </c:pt>
                <c:pt idx="56">
                  <c:v>44069</c:v>
                </c:pt>
                <c:pt idx="57">
                  <c:v>44070</c:v>
                </c:pt>
                <c:pt idx="58">
                  <c:v>44071</c:v>
                </c:pt>
                <c:pt idx="59">
                  <c:v>44074</c:v>
                </c:pt>
                <c:pt idx="60">
                  <c:v>44075</c:v>
                </c:pt>
                <c:pt idx="61">
                  <c:v>44076</c:v>
                </c:pt>
                <c:pt idx="62">
                  <c:v>44077</c:v>
                </c:pt>
                <c:pt idx="63">
                  <c:v>44078</c:v>
                </c:pt>
                <c:pt idx="64">
                  <c:v>44082</c:v>
                </c:pt>
                <c:pt idx="65">
                  <c:v>44083</c:v>
                </c:pt>
                <c:pt idx="66">
                  <c:v>44084</c:v>
                </c:pt>
                <c:pt idx="67">
                  <c:v>44085</c:v>
                </c:pt>
                <c:pt idx="68">
                  <c:v>44088</c:v>
                </c:pt>
                <c:pt idx="69">
                  <c:v>44089</c:v>
                </c:pt>
                <c:pt idx="70">
                  <c:v>44090</c:v>
                </c:pt>
                <c:pt idx="71">
                  <c:v>44091</c:v>
                </c:pt>
                <c:pt idx="72">
                  <c:v>44092</c:v>
                </c:pt>
                <c:pt idx="73">
                  <c:v>44095</c:v>
                </c:pt>
                <c:pt idx="74">
                  <c:v>44096</c:v>
                </c:pt>
                <c:pt idx="75">
                  <c:v>44097</c:v>
                </c:pt>
                <c:pt idx="76">
                  <c:v>44098</c:v>
                </c:pt>
                <c:pt idx="77">
                  <c:v>44099</c:v>
                </c:pt>
                <c:pt idx="78">
                  <c:v>44102</c:v>
                </c:pt>
                <c:pt idx="79">
                  <c:v>44103</c:v>
                </c:pt>
                <c:pt idx="80">
                  <c:v>44104</c:v>
                </c:pt>
                <c:pt idx="81">
                  <c:v>44105</c:v>
                </c:pt>
                <c:pt idx="82">
                  <c:v>44106</c:v>
                </c:pt>
                <c:pt idx="83">
                  <c:v>44109</c:v>
                </c:pt>
                <c:pt idx="84">
                  <c:v>44110</c:v>
                </c:pt>
                <c:pt idx="85">
                  <c:v>44111</c:v>
                </c:pt>
                <c:pt idx="86">
                  <c:v>44112</c:v>
                </c:pt>
                <c:pt idx="87">
                  <c:v>44113</c:v>
                </c:pt>
                <c:pt idx="88">
                  <c:v>44116</c:v>
                </c:pt>
                <c:pt idx="89">
                  <c:v>44117</c:v>
                </c:pt>
                <c:pt idx="90">
                  <c:v>44118</c:v>
                </c:pt>
                <c:pt idx="91">
                  <c:v>44119</c:v>
                </c:pt>
                <c:pt idx="92">
                  <c:v>44120</c:v>
                </c:pt>
                <c:pt idx="93">
                  <c:v>44123</c:v>
                </c:pt>
                <c:pt idx="94">
                  <c:v>44124</c:v>
                </c:pt>
                <c:pt idx="95">
                  <c:v>44125</c:v>
                </c:pt>
                <c:pt idx="96">
                  <c:v>44126</c:v>
                </c:pt>
                <c:pt idx="97">
                  <c:v>44127</c:v>
                </c:pt>
                <c:pt idx="98">
                  <c:v>44130</c:v>
                </c:pt>
                <c:pt idx="99">
                  <c:v>44131</c:v>
                </c:pt>
                <c:pt idx="100">
                  <c:v>44132</c:v>
                </c:pt>
                <c:pt idx="101">
                  <c:v>44133</c:v>
                </c:pt>
                <c:pt idx="102">
                  <c:v>44134</c:v>
                </c:pt>
                <c:pt idx="103">
                  <c:v>44137</c:v>
                </c:pt>
                <c:pt idx="104">
                  <c:v>44138</c:v>
                </c:pt>
                <c:pt idx="105">
                  <c:v>44139</c:v>
                </c:pt>
                <c:pt idx="106">
                  <c:v>44140</c:v>
                </c:pt>
                <c:pt idx="107">
                  <c:v>44141</c:v>
                </c:pt>
                <c:pt idx="108">
                  <c:v>44144</c:v>
                </c:pt>
                <c:pt idx="109">
                  <c:v>44145</c:v>
                </c:pt>
                <c:pt idx="110">
                  <c:v>44146</c:v>
                </c:pt>
                <c:pt idx="111">
                  <c:v>44147</c:v>
                </c:pt>
                <c:pt idx="112">
                  <c:v>44148</c:v>
                </c:pt>
                <c:pt idx="113">
                  <c:v>44151</c:v>
                </c:pt>
                <c:pt idx="114">
                  <c:v>44152</c:v>
                </c:pt>
                <c:pt idx="115">
                  <c:v>44153</c:v>
                </c:pt>
                <c:pt idx="116">
                  <c:v>44154</c:v>
                </c:pt>
                <c:pt idx="117">
                  <c:v>44155</c:v>
                </c:pt>
                <c:pt idx="118">
                  <c:v>44158</c:v>
                </c:pt>
                <c:pt idx="119">
                  <c:v>44159</c:v>
                </c:pt>
                <c:pt idx="120">
                  <c:v>44160</c:v>
                </c:pt>
                <c:pt idx="121">
                  <c:v>44162</c:v>
                </c:pt>
                <c:pt idx="122">
                  <c:v>44165</c:v>
                </c:pt>
                <c:pt idx="123">
                  <c:v>44166</c:v>
                </c:pt>
                <c:pt idx="124">
                  <c:v>44167</c:v>
                </c:pt>
                <c:pt idx="125">
                  <c:v>44168</c:v>
                </c:pt>
                <c:pt idx="126">
                  <c:v>44169</c:v>
                </c:pt>
                <c:pt idx="127">
                  <c:v>44172</c:v>
                </c:pt>
                <c:pt idx="128">
                  <c:v>44173</c:v>
                </c:pt>
                <c:pt idx="129">
                  <c:v>44174</c:v>
                </c:pt>
                <c:pt idx="130">
                  <c:v>44175</c:v>
                </c:pt>
                <c:pt idx="131">
                  <c:v>44176</c:v>
                </c:pt>
                <c:pt idx="132">
                  <c:v>44179</c:v>
                </c:pt>
                <c:pt idx="133">
                  <c:v>44180</c:v>
                </c:pt>
                <c:pt idx="134">
                  <c:v>44181</c:v>
                </c:pt>
                <c:pt idx="135">
                  <c:v>44182</c:v>
                </c:pt>
                <c:pt idx="136">
                  <c:v>44183</c:v>
                </c:pt>
                <c:pt idx="137">
                  <c:v>44186</c:v>
                </c:pt>
                <c:pt idx="138">
                  <c:v>44187</c:v>
                </c:pt>
                <c:pt idx="139">
                  <c:v>44188</c:v>
                </c:pt>
                <c:pt idx="140">
                  <c:v>44189</c:v>
                </c:pt>
                <c:pt idx="141">
                  <c:v>44193</c:v>
                </c:pt>
                <c:pt idx="142">
                  <c:v>44194</c:v>
                </c:pt>
                <c:pt idx="143">
                  <c:v>44195</c:v>
                </c:pt>
                <c:pt idx="144">
                  <c:v>44196</c:v>
                </c:pt>
                <c:pt idx="145">
                  <c:v>44200</c:v>
                </c:pt>
                <c:pt idx="146">
                  <c:v>44201</c:v>
                </c:pt>
                <c:pt idx="147">
                  <c:v>44202</c:v>
                </c:pt>
                <c:pt idx="148">
                  <c:v>44203</c:v>
                </c:pt>
                <c:pt idx="149">
                  <c:v>44204</c:v>
                </c:pt>
                <c:pt idx="150">
                  <c:v>44207</c:v>
                </c:pt>
                <c:pt idx="151">
                  <c:v>44208</c:v>
                </c:pt>
                <c:pt idx="152">
                  <c:v>44209</c:v>
                </c:pt>
                <c:pt idx="153">
                  <c:v>44210</c:v>
                </c:pt>
                <c:pt idx="154">
                  <c:v>44211</c:v>
                </c:pt>
                <c:pt idx="155">
                  <c:v>44215</c:v>
                </c:pt>
                <c:pt idx="156">
                  <c:v>44216</c:v>
                </c:pt>
                <c:pt idx="157">
                  <c:v>44217</c:v>
                </c:pt>
                <c:pt idx="158">
                  <c:v>44218</c:v>
                </c:pt>
                <c:pt idx="159">
                  <c:v>44221</c:v>
                </c:pt>
                <c:pt idx="160">
                  <c:v>44222</c:v>
                </c:pt>
                <c:pt idx="161">
                  <c:v>44223</c:v>
                </c:pt>
                <c:pt idx="162">
                  <c:v>44224</c:v>
                </c:pt>
                <c:pt idx="163">
                  <c:v>44225</c:v>
                </c:pt>
                <c:pt idx="164">
                  <c:v>44228</c:v>
                </c:pt>
                <c:pt idx="165">
                  <c:v>44229</c:v>
                </c:pt>
                <c:pt idx="166">
                  <c:v>44230</c:v>
                </c:pt>
                <c:pt idx="167">
                  <c:v>44231</c:v>
                </c:pt>
                <c:pt idx="168">
                  <c:v>44232</c:v>
                </c:pt>
                <c:pt idx="169">
                  <c:v>44235</c:v>
                </c:pt>
                <c:pt idx="170">
                  <c:v>44236</c:v>
                </c:pt>
                <c:pt idx="171">
                  <c:v>44237</c:v>
                </c:pt>
                <c:pt idx="172">
                  <c:v>44238</c:v>
                </c:pt>
                <c:pt idx="173">
                  <c:v>44239</c:v>
                </c:pt>
                <c:pt idx="174">
                  <c:v>44243</c:v>
                </c:pt>
                <c:pt idx="175">
                  <c:v>44244</c:v>
                </c:pt>
                <c:pt idx="176">
                  <c:v>44245</c:v>
                </c:pt>
                <c:pt idx="177">
                  <c:v>44246</c:v>
                </c:pt>
                <c:pt idx="178">
                  <c:v>44249</c:v>
                </c:pt>
                <c:pt idx="179">
                  <c:v>44250</c:v>
                </c:pt>
                <c:pt idx="180">
                  <c:v>44251</c:v>
                </c:pt>
                <c:pt idx="181">
                  <c:v>44252</c:v>
                </c:pt>
                <c:pt idx="182">
                  <c:v>44253</c:v>
                </c:pt>
                <c:pt idx="183">
                  <c:v>44256</c:v>
                </c:pt>
                <c:pt idx="184">
                  <c:v>44257</c:v>
                </c:pt>
                <c:pt idx="185">
                  <c:v>44258</c:v>
                </c:pt>
                <c:pt idx="186">
                  <c:v>44259</c:v>
                </c:pt>
                <c:pt idx="187">
                  <c:v>44260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44270</c:v>
                </c:pt>
                <c:pt idx="194">
                  <c:v>44271</c:v>
                </c:pt>
                <c:pt idx="195">
                  <c:v>44272</c:v>
                </c:pt>
                <c:pt idx="196">
                  <c:v>44273</c:v>
                </c:pt>
                <c:pt idx="197">
                  <c:v>44274</c:v>
                </c:pt>
                <c:pt idx="198">
                  <c:v>44277</c:v>
                </c:pt>
                <c:pt idx="199">
                  <c:v>44278</c:v>
                </c:pt>
                <c:pt idx="200">
                  <c:v>44279</c:v>
                </c:pt>
                <c:pt idx="201">
                  <c:v>44280</c:v>
                </c:pt>
                <c:pt idx="202">
                  <c:v>44281</c:v>
                </c:pt>
                <c:pt idx="203">
                  <c:v>44284</c:v>
                </c:pt>
                <c:pt idx="204">
                  <c:v>44285</c:v>
                </c:pt>
                <c:pt idx="205">
                  <c:v>44286</c:v>
                </c:pt>
                <c:pt idx="206">
                  <c:v>44287</c:v>
                </c:pt>
                <c:pt idx="207">
                  <c:v>44291</c:v>
                </c:pt>
                <c:pt idx="208">
                  <c:v>44292</c:v>
                </c:pt>
                <c:pt idx="209">
                  <c:v>44293</c:v>
                </c:pt>
                <c:pt idx="210">
                  <c:v>44294</c:v>
                </c:pt>
                <c:pt idx="211">
                  <c:v>44295</c:v>
                </c:pt>
                <c:pt idx="212">
                  <c:v>44298</c:v>
                </c:pt>
                <c:pt idx="213">
                  <c:v>44299</c:v>
                </c:pt>
                <c:pt idx="214">
                  <c:v>44300</c:v>
                </c:pt>
                <c:pt idx="215">
                  <c:v>44301</c:v>
                </c:pt>
                <c:pt idx="216">
                  <c:v>44302</c:v>
                </c:pt>
                <c:pt idx="217">
                  <c:v>44305</c:v>
                </c:pt>
                <c:pt idx="218">
                  <c:v>44306</c:v>
                </c:pt>
                <c:pt idx="219">
                  <c:v>44307</c:v>
                </c:pt>
                <c:pt idx="220">
                  <c:v>44308</c:v>
                </c:pt>
                <c:pt idx="221">
                  <c:v>44309</c:v>
                </c:pt>
                <c:pt idx="222">
                  <c:v>44312</c:v>
                </c:pt>
                <c:pt idx="223">
                  <c:v>44313</c:v>
                </c:pt>
                <c:pt idx="224">
                  <c:v>44314</c:v>
                </c:pt>
                <c:pt idx="225">
                  <c:v>44315</c:v>
                </c:pt>
                <c:pt idx="226">
                  <c:v>44316</c:v>
                </c:pt>
                <c:pt idx="227">
                  <c:v>44319</c:v>
                </c:pt>
                <c:pt idx="228">
                  <c:v>44320</c:v>
                </c:pt>
                <c:pt idx="229">
                  <c:v>44321</c:v>
                </c:pt>
                <c:pt idx="230">
                  <c:v>44322</c:v>
                </c:pt>
                <c:pt idx="231">
                  <c:v>44323</c:v>
                </c:pt>
                <c:pt idx="232">
                  <c:v>44326</c:v>
                </c:pt>
                <c:pt idx="233">
                  <c:v>44327</c:v>
                </c:pt>
                <c:pt idx="234">
                  <c:v>44328</c:v>
                </c:pt>
                <c:pt idx="235">
                  <c:v>44329</c:v>
                </c:pt>
                <c:pt idx="236">
                  <c:v>44330</c:v>
                </c:pt>
                <c:pt idx="237">
                  <c:v>44333</c:v>
                </c:pt>
                <c:pt idx="238">
                  <c:v>44334</c:v>
                </c:pt>
                <c:pt idx="239">
                  <c:v>44335</c:v>
                </c:pt>
                <c:pt idx="240">
                  <c:v>44336</c:v>
                </c:pt>
                <c:pt idx="241">
                  <c:v>44337</c:v>
                </c:pt>
                <c:pt idx="242">
                  <c:v>44340</c:v>
                </c:pt>
                <c:pt idx="243">
                  <c:v>44341</c:v>
                </c:pt>
                <c:pt idx="244">
                  <c:v>44342</c:v>
                </c:pt>
                <c:pt idx="245">
                  <c:v>44343</c:v>
                </c:pt>
                <c:pt idx="246">
                  <c:v>44344</c:v>
                </c:pt>
                <c:pt idx="247">
                  <c:v>44348</c:v>
                </c:pt>
                <c:pt idx="248">
                  <c:v>44349</c:v>
                </c:pt>
                <c:pt idx="249">
                  <c:v>44350</c:v>
                </c:pt>
                <c:pt idx="250">
                  <c:v>44351</c:v>
                </c:pt>
                <c:pt idx="251">
                  <c:v>44354</c:v>
                </c:pt>
                <c:pt idx="252">
                  <c:v>44355</c:v>
                </c:pt>
                <c:pt idx="253">
                  <c:v>44356</c:v>
                </c:pt>
                <c:pt idx="254">
                  <c:v>44357</c:v>
                </c:pt>
                <c:pt idx="255">
                  <c:v>44358</c:v>
                </c:pt>
                <c:pt idx="256">
                  <c:v>44361</c:v>
                </c:pt>
                <c:pt idx="257">
                  <c:v>44362</c:v>
                </c:pt>
                <c:pt idx="258">
                  <c:v>44363</c:v>
                </c:pt>
                <c:pt idx="259">
                  <c:v>44364</c:v>
                </c:pt>
                <c:pt idx="260">
                  <c:v>44365</c:v>
                </c:pt>
                <c:pt idx="261">
                  <c:v>44368</c:v>
                </c:pt>
                <c:pt idx="262">
                  <c:v>44369</c:v>
                </c:pt>
                <c:pt idx="263">
                  <c:v>44370</c:v>
                </c:pt>
                <c:pt idx="264">
                  <c:v>44371</c:v>
                </c:pt>
                <c:pt idx="265">
                  <c:v>44372</c:v>
                </c:pt>
                <c:pt idx="266">
                  <c:v>44375</c:v>
                </c:pt>
                <c:pt idx="267">
                  <c:v>44376</c:v>
                </c:pt>
                <c:pt idx="268">
                  <c:v>44377</c:v>
                </c:pt>
                <c:pt idx="269">
                  <c:v>44378</c:v>
                </c:pt>
                <c:pt idx="270">
                  <c:v>44379</c:v>
                </c:pt>
                <c:pt idx="271">
                  <c:v>44383</c:v>
                </c:pt>
                <c:pt idx="272">
                  <c:v>44384</c:v>
                </c:pt>
                <c:pt idx="273">
                  <c:v>44385</c:v>
                </c:pt>
                <c:pt idx="274">
                  <c:v>44386</c:v>
                </c:pt>
                <c:pt idx="275">
                  <c:v>44389</c:v>
                </c:pt>
                <c:pt idx="276">
                  <c:v>44390</c:v>
                </c:pt>
                <c:pt idx="277">
                  <c:v>44391</c:v>
                </c:pt>
                <c:pt idx="278">
                  <c:v>44392</c:v>
                </c:pt>
                <c:pt idx="279">
                  <c:v>44393</c:v>
                </c:pt>
                <c:pt idx="280">
                  <c:v>44396</c:v>
                </c:pt>
                <c:pt idx="281">
                  <c:v>44397</c:v>
                </c:pt>
                <c:pt idx="282">
                  <c:v>44398</c:v>
                </c:pt>
                <c:pt idx="283">
                  <c:v>44399</c:v>
                </c:pt>
                <c:pt idx="284">
                  <c:v>44400</c:v>
                </c:pt>
                <c:pt idx="285">
                  <c:v>44403</c:v>
                </c:pt>
                <c:pt idx="286">
                  <c:v>44404</c:v>
                </c:pt>
                <c:pt idx="287">
                  <c:v>44405</c:v>
                </c:pt>
                <c:pt idx="288">
                  <c:v>44406</c:v>
                </c:pt>
                <c:pt idx="289">
                  <c:v>44407</c:v>
                </c:pt>
                <c:pt idx="290">
                  <c:v>44410</c:v>
                </c:pt>
                <c:pt idx="291">
                  <c:v>44411</c:v>
                </c:pt>
                <c:pt idx="292">
                  <c:v>44412</c:v>
                </c:pt>
                <c:pt idx="293">
                  <c:v>44413</c:v>
                </c:pt>
                <c:pt idx="294">
                  <c:v>44414</c:v>
                </c:pt>
                <c:pt idx="295">
                  <c:v>44417</c:v>
                </c:pt>
                <c:pt idx="296">
                  <c:v>44418</c:v>
                </c:pt>
                <c:pt idx="297">
                  <c:v>44419</c:v>
                </c:pt>
                <c:pt idx="298">
                  <c:v>44420</c:v>
                </c:pt>
                <c:pt idx="299">
                  <c:v>44421</c:v>
                </c:pt>
                <c:pt idx="300">
                  <c:v>44424</c:v>
                </c:pt>
                <c:pt idx="301">
                  <c:v>44425</c:v>
                </c:pt>
                <c:pt idx="302">
                  <c:v>44426</c:v>
                </c:pt>
                <c:pt idx="303">
                  <c:v>44427</c:v>
                </c:pt>
                <c:pt idx="304">
                  <c:v>44428</c:v>
                </c:pt>
                <c:pt idx="305">
                  <c:v>44431</c:v>
                </c:pt>
                <c:pt idx="306">
                  <c:v>44432</c:v>
                </c:pt>
                <c:pt idx="307">
                  <c:v>44433</c:v>
                </c:pt>
                <c:pt idx="308">
                  <c:v>44434</c:v>
                </c:pt>
                <c:pt idx="309">
                  <c:v>44435</c:v>
                </c:pt>
                <c:pt idx="310">
                  <c:v>44438</c:v>
                </c:pt>
                <c:pt idx="311">
                  <c:v>44439</c:v>
                </c:pt>
                <c:pt idx="312">
                  <c:v>44440</c:v>
                </c:pt>
                <c:pt idx="313">
                  <c:v>44441</c:v>
                </c:pt>
                <c:pt idx="314">
                  <c:v>44442</c:v>
                </c:pt>
                <c:pt idx="315">
                  <c:v>44446</c:v>
                </c:pt>
                <c:pt idx="316">
                  <c:v>44447</c:v>
                </c:pt>
                <c:pt idx="317">
                  <c:v>44448</c:v>
                </c:pt>
                <c:pt idx="318">
                  <c:v>44449</c:v>
                </c:pt>
                <c:pt idx="319">
                  <c:v>44452</c:v>
                </c:pt>
                <c:pt idx="320">
                  <c:v>44453</c:v>
                </c:pt>
                <c:pt idx="321">
                  <c:v>44454</c:v>
                </c:pt>
                <c:pt idx="322">
                  <c:v>44455</c:v>
                </c:pt>
                <c:pt idx="323">
                  <c:v>44456</c:v>
                </c:pt>
                <c:pt idx="324">
                  <c:v>44459</c:v>
                </c:pt>
                <c:pt idx="325">
                  <c:v>44460</c:v>
                </c:pt>
                <c:pt idx="326">
                  <c:v>44461</c:v>
                </c:pt>
                <c:pt idx="327">
                  <c:v>44462</c:v>
                </c:pt>
                <c:pt idx="328">
                  <c:v>44463</c:v>
                </c:pt>
                <c:pt idx="329">
                  <c:v>44466</c:v>
                </c:pt>
                <c:pt idx="330">
                  <c:v>44467</c:v>
                </c:pt>
                <c:pt idx="331">
                  <c:v>44468</c:v>
                </c:pt>
                <c:pt idx="332">
                  <c:v>44469</c:v>
                </c:pt>
                <c:pt idx="333">
                  <c:v>44470</c:v>
                </c:pt>
                <c:pt idx="334">
                  <c:v>44473</c:v>
                </c:pt>
                <c:pt idx="335">
                  <c:v>44474</c:v>
                </c:pt>
                <c:pt idx="336">
                  <c:v>44475</c:v>
                </c:pt>
                <c:pt idx="337">
                  <c:v>44476</c:v>
                </c:pt>
                <c:pt idx="338">
                  <c:v>44477</c:v>
                </c:pt>
                <c:pt idx="339">
                  <c:v>44480</c:v>
                </c:pt>
                <c:pt idx="340">
                  <c:v>44481</c:v>
                </c:pt>
                <c:pt idx="341">
                  <c:v>44482</c:v>
                </c:pt>
                <c:pt idx="342">
                  <c:v>44483</c:v>
                </c:pt>
                <c:pt idx="343">
                  <c:v>44484</c:v>
                </c:pt>
                <c:pt idx="344">
                  <c:v>44487</c:v>
                </c:pt>
                <c:pt idx="345">
                  <c:v>44488</c:v>
                </c:pt>
                <c:pt idx="346">
                  <c:v>44489</c:v>
                </c:pt>
                <c:pt idx="347">
                  <c:v>44490</c:v>
                </c:pt>
                <c:pt idx="348">
                  <c:v>44491</c:v>
                </c:pt>
                <c:pt idx="349">
                  <c:v>44494</c:v>
                </c:pt>
                <c:pt idx="350">
                  <c:v>44495</c:v>
                </c:pt>
                <c:pt idx="351">
                  <c:v>44496</c:v>
                </c:pt>
                <c:pt idx="352">
                  <c:v>44497</c:v>
                </c:pt>
                <c:pt idx="353">
                  <c:v>44498</c:v>
                </c:pt>
                <c:pt idx="354">
                  <c:v>44501</c:v>
                </c:pt>
                <c:pt idx="355">
                  <c:v>44502</c:v>
                </c:pt>
                <c:pt idx="356">
                  <c:v>44503</c:v>
                </c:pt>
                <c:pt idx="357">
                  <c:v>44504</c:v>
                </c:pt>
                <c:pt idx="358">
                  <c:v>44505</c:v>
                </c:pt>
                <c:pt idx="359">
                  <c:v>44508</c:v>
                </c:pt>
                <c:pt idx="360">
                  <c:v>44509</c:v>
                </c:pt>
                <c:pt idx="361">
                  <c:v>44510</c:v>
                </c:pt>
                <c:pt idx="362">
                  <c:v>44511</c:v>
                </c:pt>
                <c:pt idx="363">
                  <c:v>44512</c:v>
                </c:pt>
                <c:pt idx="364">
                  <c:v>44515</c:v>
                </c:pt>
                <c:pt idx="365">
                  <c:v>44516</c:v>
                </c:pt>
                <c:pt idx="366">
                  <c:v>44517</c:v>
                </c:pt>
                <c:pt idx="367">
                  <c:v>44518</c:v>
                </c:pt>
                <c:pt idx="368">
                  <c:v>44519</c:v>
                </c:pt>
                <c:pt idx="369">
                  <c:v>44522</c:v>
                </c:pt>
                <c:pt idx="370">
                  <c:v>44523</c:v>
                </c:pt>
                <c:pt idx="371">
                  <c:v>44524</c:v>
                </c:pt>
                <c:pt idx="372">
                  <c:v>44526</c:v>
                </c:pt>
                <c:pt idx="373">
                  <c:v>44529</c:v>
                </c:pt>
                <c:pt idx="374">
                  <c:v>44530</c:v>
                </c:pt>
                <c:pt idx="375">
                  <c:v>44531</c:v>
                </c:pt>
                <c:pt idx="376">
                  <c:v>44532</c:v>
                </c:pt>
                <c:pt idx="377">
                  <c:v>44533</c:v>
                </c:pt>
                <c:pt idx="378">
                  <c:v>44536</c:v>
                </c:pt>
                <c:pt idx="379">
                  <c:v>44537</c:v>
                </c:pt>
                <c:pt idx="380">
                  <c:v>44538</c:v>
                </c:pt>
                <c:pt idx="381">
                  <c:v>44539</c:v>
                </c:pt>
                <c:pt idx="382">
                  <c:v>44540</c:v>
                </c:pt>
                <c:pt idx="383">
                  <c:v>44543</c:v>
                </c:pt>
                <c:pt idx="384">
                  <c:v>44544</c:v>
                </c:pt>
                <c:pt idx="385">
                  <c:v>44545</c:v>
                </c:pt>
                <c:pt idx="386">
                  <c:v>44546</c:v>
                </c:pt>
                <c:pt idx="387">
                  <c:v>44547</c:v>
                </c:pt>
                <c:pt idx="388">
                  <c:v>44550</c:v>
                </c:pt>
                <c:pt idx="389">
                  <c:v>44551</c:v>
                </c:pt>
                <c:pt idx="390">
                  <c:v>44552</c:v>
                </c:pt>
                <c:pt idx="391">
                  <c:v>44553</c:v>
                </c:pt>
                <c:pt idx="392">
                  <c:v>44557</c:v>
                </c:pt>
                <c:pt idx="393">
                  <c:v>44558</c:v>
                </c:pt>
                <c:pt idx="394">
                  <c:v>44559</c:v>
                </c:pt>
                <c:pt idx="395">
                  <c:v>44560</c:v>
                </c:pt>
                <c:pt idx="396">
                  <c:v>44561</c:v>
                </c:pt>
                <c:pt idx="397">
                  <c:v>44564</c:v>
                </c:pt>
                <c:pt idx="398">
                  <c:v>44565</c:v>
                </c:pt>
                <c:pt idx="399">
                  <c:v>44566</c:v>
                </c:pt>
                <c:pt idx="400">
                  <c:v>44567</c:v>
                </c:pt>
                <c:pt idx="401">
                  <c:v>44568</c:v>
                </c:pt>
                <c:pt idx="402">
                  <c:v>44571</c:v>
                </c:pt>
                <c:pt idx="403">
                  <c:v>44572</c:v>
                </c:pt>
                <c:pt idx="404">
                  <c:v>44573</c:v>
                </c:pt>
                <c:pt idx="405">
                  <c:v>44574</c:v>
                </c:pt>
                <c:pt idx="406">
                  <c:v>44575</c:v>
                </c:pt>
                <c:pt idx="407">
                  <c:v>44579</c:v>
                </c:pt>
                <c:pt idx="408">
                  <c:v>44580</c:v>
                </c:pt>
                <c:pt idx="409">
                  <c:v>44581</c:v>
                </c:pt>
                <c:pt idx="410">
                  <c:v>44582</c:v>
                </c:pt>
                <c:pt idx="411">
                  <c:v>44585</c:v>
                </c:pt>
                <c:pt idx="412">
                  <c:v>44586</c:v>
                </c:pt>
                <c:pt idx="413">
                  <c:v>44587</c:v>
                </c:pt>
                <c:pt idx="414">
                  <c:v>44588</c:v>
                </c:pt>
                <c:pt idx="415">
                  <c:v>44589</c:v>
                </c:pt>
                <c:pt idx="416">
                  <c:v>44592</c:v>
                </c:pt>
                <c:pt idx="417">
                  <c:v>44593</c:v>
                </c:pt>
                <c:pt idx="418">
                  <c:v>44594</c:v>
                </c:pt>
                <c:pt idx="419">
                  <c:v>44595</c:v>
                </c:pt>
                <c:pt idx="420">
                  <c:v>44596</c:v>
                </c:pt>
                <c:pt idx="421">
                  <c:v>44599</c:v>
                </c:pt>
                <c:pt idx="422">
                  <c:v>44600</c:v>
                </c:pt>
                <c:pt idx="423">
                  <c:v>44601</c:v>
                </c:pt>
                <c:pt idx="424">
                  <c:v>44602</c:v>
                </c:pt>
                <c:pt idx="425">
                  <c:v>44603</c:v>
                </c:pt>
                <c:pt idx="426">
                  <c:v>44606</c:v>
                </c:pt>
                <c:pt idx="427">
                  <c:v>44607</c:v>
                </c:pt>
                <c:pt idx="428">
                  <c:v>44608</c:v>
                </c:pt>
                <c:pt idx="429">
                  <c:v>44609</c:v>
                </c:pt>
                <c:pt idx="430">
                  <c:v>44610</c:v>
                </c:pt>
                <c:pt idx="431">
                  <c:v>44614</c:v>
                </c:pt>
                <c:pt idx="432">
                  <c:v>44615</c:v>
                </c:pt>
                <c:pt idx="433">
                  <c:v>44616</c:v>
                </c:pt>
                <c:pt idx="434">
                  <c:v>44617</c:v>
                </c:pt>
                <c:pt idx="435">
                  <c:v>44620</c:v>
                </c:pt>
                <c:pt idx="436">
                  <c:v>44621</c:v>
                </c:pt>
                <c:pt idx="437">
                  <c:v>44622</c:v>
                </c:pt>
                <c:pt idx="438">
                  <c:v>44623</c:v>
                </c:pt>
                <c:pt idx="439">
                  <c:v>44624</c:v>
                </c:pt>
                <c:pt idx="440">
                  <c:v>44627</c:v>
                </c:pt>
                <c:pt idx="441">
                  <c:v>44628</c:v>
                </c:pt>
                <c:pt idx="442">
                  <c:v>44629</c:v>
                </c:pt>
                <c:pt idx="443">
                  <c:v>44630</c:v>
                </c:pt>
                <c:pt idx="444">
                  <c:v>44631</c:v>
                </c:pt>
                <c:pt idx="445">
                  <c:v>44634</c:v>
                </c:pt>
                <c:pt idx="446">
                  <c:v>44635</c:v>
                </c:pt>
                <c:pt idx="447">
                  <c:v>44636</c:v>
                </c:pt>
                <c:pt idx="448">
                  <c:v>44637</c:v>
                </c:pt>
                <c:pt idx="449">
                  <c:v>44638</c:v>
                </c:pt>
                <c:pt idx="450">
                  <c:v>44641</c:v>
                </c:pt>
                <c:pt idx="451">
                  <c:v>44642</c:v>
                </c:pt>
                <c:pt idx="452">
                  <c:v>44643</c:v>
                </c:pt>
                <c:pt idx="453">
                  <c:v>44644</c:v>
                </c:pt>
                <c:pt idx="454">
                  <c:v>44645</c:v>
                </c:pt>
                <c:pt idx="455">
                  <c:v>44648</c:v>
                </c:pt>
                <c:pt idx="456">
                  <c:v>44649</c:v>
                </c:pt>
                <c:pt idx="457">
                  <c:v>44650</c:v>
                </c:pt>
                <c:pt idx="458">
                  <c:v>44651</c:v>
                </c:pt>
                <c:pt idx="459">
                  <c:v>44652</c:v>
                </c:pt>
                <c:pt idx="460">
                  <c:v>44655</c:v>
                </c:pt>
                <c:pt idx="461">
                  <c:v>44656</c:v>
                </c:pt>
                <c:pt idx="462">
                  <c:v>44657</c:v>
                </c:pt>
                <c:pt idx="463">
                  <c:v>44658</c:v>
                </c:pt>
                <c:pt idx="464">
                  <c:v>44659</c:v>
                </c:pt>
                <c:pt idx="465">
                  <c:v>44662</c:v>
                </c:pt>
                <c:pt idx="466">
                  <c:v>44663</c:v>
                </c:pt>
                <c:pt idx="467">
                  <c:v>44664</c:v>
                </c:pt>
                <c:pt idx="468">
                  <c:v>44665</c:v>
                </c:pt>
                <c:pt idx="469">
                  <c:v>44669</c:v>
                </c:pt>
                <c:pt idx="470">
                  <c:v>44670</c:v>
                </c:pt>
                <c:pt idx="471">
                  <c:v>44671</c:v>
                </c:pt>
                <c:pt idx="472">
                  <c:v>44672</c:v>
                </c:pt>
                <c:pt idx="473">
                  <c:v>44673</c:v>
                </c:pt>
                <c:pt idx="474">
                  <c:v>44676</c:v>
                </c:pt>
                <c:pt idx="475">
                  <c:v>44677</c:v>
                </c:pt>
                <c:pt idx="476">
                  <c:v>44678</c:v>
                </c:pt>
                <c:pt idx="477">
                  <c:v>44679</c:v>
                </c:pt>
                <c:pt idx="478">
                  <c:v>44680</c:v>
                </c:pt>
                <c:pt idx="479">
                  <c:v>44683</c:v>
                </c:pt>
                <c:pt idx="480">
                  <c:v>44684</c:v>
                </c:pt>
                <c:pt idx="481">
                  <c:v>44685</c:v>
                </c:pt>
                <c:pt idx="482">
                  <c:v>44686</c:v>
                </c:pt>
                <c:pt idx="483">
                  <c:v>44687</c:v>
                </c:pt>
                <c:pt idx="484">
                  <c:v>44690</c:v>
                </c:pt>
                <c:pt idx="485">
                  <c:v>44691</c:v>
                </c:pt>
                <c:pt idx="486">
                  <c:v>44692</c:v>
                </c:pt>
                <c:pt idx="487">
                  <c:v>44693</c:v>
                </c:pt>
                <c:pt idx="488">
                  <c:v>44694</c:v>
                </c:pt>
                <c:pt idx="489">
                  <c:v>44697</c:v>
                </c:pt>
                <c:pt idx="490">
                  <c:v>44698</c:v>
                </c:pt>
                <c:pt idx="491">
                  <c:v>44699</c:v>
                </c:pt>
                <c:pt idx="492">
                  <c:v>44700</c:v>
                </c:pt>
                <c:pt idx="493">
                  <c:v>44701</c:v>
                </c:pt>
                <c:pt idx="494">
                  <c:v>44704</c:v>
                </c:pt>
                <c:pt idx="495">
                  <c:v>44705</c:v>
                </c:pt>
                <c:pt idx="496">
                  <c:v>44706</c:v>
                </c:pt>
                <c:pt idx="497">
                  <c:v>44707</c:v>
                </c:pt>
                <c:pt idx="498">
                  <c:v>44708</c:v>
                </c:pt>
                <c:pt idx="499">
                  <c:v>44712</c:v>
                </c:pt>
                <c:pt idx="500">
                  <c:v>44713</c:v>
                </c:pt>
                <c:pt idx="501">
                  <c:v>44714</c:v>
                </c:pt>
                <c:pt idx="502">
                  <c:v>44715</c:v>
                </c:pt>
                <c:pt idx="503">
                  <c:v>44718</c:v>
                </c:pt>
                <c:pt idx="504">
                  <c:v>44719</c:v>
                </c:pt>
                <c:pt idx="505">
                  <c:v>44720</c:v>
                </c:pt>
                <c:pt idx="506">
                  <c:v>44721</c:v>
                </c:pt>
                <c:pt idx="507">
                  <c:v>44722</c:v>
                </c:pt>
                <c:pt idx="508">
                  <c:v>44725</c:v>
                </c:pt>
                <c:pt idx="509">
                  <c:v>44726</c:v>
                </c:pt>
                <c:pt idx="510">
                  <c:v>44727</c:v>
                </c:pt>
                <c:pt idx="511">
                  <c:v>44728</c:v>
                </c:pt>
                <c:pt idx="512">
                  <c:v>44729</c:v>
                </c:pt>
                <c:pt idx="513">
                  <c:v>44733</c:v>
                </c:pt>
                <c:pt idx="514">
                  <c:v>44734</c:v>
                </c:pt>
                <c:pt idx="515">
                  <c:v>44735</c:v>
                </c:pt>
                <c:pt idx="516">
                  <c:v>44736</c:v>
                </c:pt>
                <c:pt idx="517">
                  <c:v>44739</c:v>
                </c:pt>
                <c:pt idx="518">
                  <c:v>44740</c:v>
                </c:pt>
                <c:pt idx="519">
                  <c:v>44741</c:v>
                </c:pt>
                <c:pt idx="520">
                  <c:v>44742</c:v>
                </c:pt>
                <c:pt idx="521">
                  <c:v>44743</c:v>
                </c:pt>
                <c:pt idx="522">
                  <c:v>44747</c:v>
                </c:pt>
                <c:pt idx="523">
                  <c:v>44748</c:v>
                </c:pt>
                <c:pt idx="524">
                  <c:v>44749</c:v>
                </c:pt>
                <c:pt idx="525">
                  <c:v>44750</c:v>
                </c:pt>
                <c:pt idx="526">
                  <c:v>44753</c:v>
                </c:pt>
                <c:pt idx="527">
                  <c:v>44754</c:v>
                </c:pt>
                <c:pt idx="528">
                  <c:v>44755</c:v>
                </c:pt>
                <c:pt idx="529">
                  <c:v>44756</c:v>
                </c:pt>
                <c:pt idx="530">
                  <c:v>44757</c:v>
                </c:pt>
                <c:pt idx="531">
                  <c:v>44760</c:v>
                </c:pt>
                <c:pt idx="532">
                  <c:v>44761</c:v>
                </c:pt>
                <c:pt idx="533">
                  <c:v>44762</c:v>
                </c:pt>
                <c:pt idx="534">
                  <c:v>44763</c:v>
                </c:pt>
                <c:pt idx="535">
                  <c:v>44764</c:v>
                </c:pt>
                <c:pt idx="536">
                  <c:v>44767</c:v>
                </c:pt>
                <c:pt idx="537">
                  <c:v>44768</c:v>
                </c:pt>
                <c:pt idx="538">
                  <c:v>44769</c:v>
                </c:pt>
                <c:pt idx="539">
                  <c:v>44770</c:v>
                </c:pt>
                <c:pt idx="540">
                  <c:v>44771</c:v>
                </c:pt>
                <c:pt idx="541">
                  <c:v>44774</c:v>
                </c:pt>
                <c:pt idx="542">
                  <c:v>44775</c:v>
                </c:pt>
                <c:pt idx="543">
                  <c:v>44776</c:v>
                </c:pt>
                <c:pt idx="544">
                  <c:v>44777</c:v>
                </c:pt>
                <c:pt idx="545">
                  <c:v>44778</c:v>
                </c:pt>
                <c:pt idx="546">
                  <c:v>44781</c:v>
                </c:pt>
                <c:pt idx="547">
                  <c:v>44782</c:v>
                </c:pt>
                <c:pt idx="548">
                  <c:v>44783</c:v>
                </c:pt>
                <c:pt idx="549">
                  <c:v>44784</c:v>
                </c:pt>
                <c:pt idx="550">
                  <c:v>44785</c:v>
                </c:pt>
                <c:pt idx="551">
                  <c:v>44788</c:v>
                </c:pt>
                <c:pt idx="552">
                  <c:v>44789</c:v>
                </c:pt>
                <c:pt idx="553">
                  <c:v>44790</c:v>
                </c:pt>
                <c:pt idx="554">
                  <c:v>44791</c:v>
                </c:pt>
                <c:pt idx="555">
                  <c:v>44792</c:v>
                </c:pt>
                <c:pt idx="556">
                  <c:v>44795</c:v>
                </c:pt>
                <c:pt idx="557">
                  <c:v>44796</c:v>
                </c:pt>
                <c:pt idx="558">
                  <c:v>44797</c:v>
                </c:pt>
                <c:pt idx="559">
                  <c:v>44798</c:v>
                </c:pt>
                <c:pt idx="560">
                  <c:v>44799</c:v>
                </c:pt>
                <c:pt idx="561">
                  <c:v>44802</c:v>
                </c:pt>
                <c:pt idx="562">
                  <c:v>44803</c:v>
                </c:pt>
                <c:pt idx="563">
                  <c:v>44804</c:v>
                </c:pt>
                <c:pt idx="564">
                  <c:v>44805</c:v>
                </c:pt>
                <c:pt idx="565">
                  <c:v>44806</c:v>
                </c:pt>
                <c:pt idx="566">
                  <c:v>44810</c:v>
                </c:pt>
                <c:pt idx="567">
                  <c:v>44811</c:v>
                </c:pt>
                <c:pt idx="568">
                  <c:v>44812</c:v>
                </c:pt>
                <c:pt idx="569">
                  <c:v>44813</c:v>
                </c:pt>
                <c:pt idx="570">
                  <c:v>44816</c:v>
                </c:pt>
                <c:pt idx="571">
                  <c:v>44817</c:v>
                </c:pt>
                <c:pt idx="572">
                  <c:v>44818</c:v>
                </c:pt>
                <c:pt idx="573">
                  <c:v>44819</c:v>
                </c:pt>
                <c:pt idx="574">
                  <c:v>44820</c:v>
                </c:pt>
                <c:pt idx="575">
                  <c:v>44823</c:v>
                </c:pt>
                <c:pt idx="576">
                  <c:v>44824</c:v>
                </c:pt>
                <c:pt idx="577">
                  <c:v>44825</c:v>
                </c:pt>
                <c:pt idx="578">
                  <c:v>44826</c:v>
                </c:pt>
                <c:pt idx="579">
                  <c:v>44827</c:v>
                </c:pt>
                <c:pt idx="580">
                  <c:v>44830</c:v>
                </c:pt>
                <c:pt idx="581">
                  <c:v>44831</c:v>
                </c:pt>
                <c:pt idx="582">
                  <c:v>44832</c:v>
                </c:pt>
                <c:pt idx="583">
                  <c:v>44833</c:v>
                </c:pt>
                <c:pt idx="584">
                  <c:v>44834</c:v>
                </c:pt>
                <c:pt idx="585">
                  <c:v>44837</c:v>
                </c:pt>
                <c:pt idx="586">
                  <c:v>44838</c:v>
                </c:pt>
                <c:pt idx="587">
                  <c:v>44839</c:v>
                </c:pt>
                <c:pt idx="588">
                  <c:v>44840</c:v>
                </c:pt>
                <c:pt idx="589">
                  <c:v>44841</c:v>
                </c:pt>
                <c:pt idx="590">
                  <c:v>44844</c:v>
                </c:pt>
                <c:pt idx="591">
                  <c:v>44845</c:v>
                </c:pt>
                <c:pt idx="592">
                  <c:v>44846</c:v>
                </c:pt>
                <c:pt idx="593">
                  <c:v>44847</c:v>
                </c:pt>
                <c:pt idx="594">
                  <c:v>44848</c:v>
                </c:pt>
                <c:pt idx="595">
                  <c:v>44851</c:v>
                </c:pt>
                <c:pt idx="596">
                  <c:v>44852</c:v>
                </c:pt>
                <c:pt idx="597">
                  <c:v>44853</c:v>
                </c:pt>
                <c:pt idx="598">
                  <c:v>44854</c:v>
                </c:pt>
                <c:pt idx="599">
                  <c:v>44855</c:v>
                </c:pt>
                <c:pt idx="600">
                  <c:v>44858</c:v>
                </c:pt>
                <c:pt idx="601">
                  <c:v>44859</c:v>
                </c:pt>
                <c:pt idx="602">
                  <c:v>44860</c:v>
                </c:pt>
                <c:pt idx="603">
                  <c:v>44861</c:v>
                </c:pt>
                <c:pt idx="604">
                  <c:v>44862</c:v>
                </c:pt>
                <c:pt idx="605">
                  <c:v>44865</c:v>
                </c:pt>
                <c:pt idx="606">
                  <c:v>44866</c:v>
                </c:pt>
                <c:pt idx="607">
                  <c:v>44867</c:v>
                </c:pt>
                <c:pt idx="608">
                  <c:v>44868</c:v>
                </c:pt>
                <c:pt idx="609">
                  <c:v>44869</c:v>
                </c:pt>
                <c:pt idx="610">
                  <c:v>44872</c:v>
                </c:pt>
                <c:pt idx="611">
                  <c:v>44873</c:v>
                </c:pt>
                <c:pt idx="612">
                  <c:v>44874</c:v>
                </c:pt>
                <c:pt idx="613">
                  <c:v>44875</c:v>
                </c:pt>
                <c:pt idx="614">
                  <c:v>44876</c:v>
                </c:pt>
                <c:pt idx="615">
                  <c:v>44879</c:v>
                </c:pt>
                <c:pt idx="616">
                  <c:v>44880</c:v>
                </c:pt>
                <c:pt idx="617">
                  <c:v>44881</c:v>
                </c:pt>
                <c:pt idx="618">
                  <c:v>44882</c:v>
                </c:pt>
                <c:pt idx="619">
                  <c:v>44883</c:v>
                </c:pt>
                <c:pt idx="620">
                  <c:v>44886</c:v>
                </c:pt>
                <c:pt idx="621">
                  <c:v>44887</c:v>
                </c:pt>
                <c:pt idx="622">
                  <c:v>44888</c:v>
                </c:pt>
                <c:pt idx="623">
                  <c:v>44890</c:v>
                </c:pt>
                <c:pt idx="624">
                  <c:v>44893</c:v>
                </c:pt>
                <c:pt idx="625">
                  <c:v>44894</c:v>
                </c:pt>
                <c:pt idx="626">
                  <c:v>44895</c:v>
                </c:pt>
                <c:pt idx="627">
                  <c:v>44896</c:v>
                </c:pt>
                <c:pt idx="628">
                  <c:v>44897</c:v>
                </c:pt>
                <c:pt idx="629">
                  <c:v>44900</c:v>
                </c:pt>
                <c:pt idx="630">
                  <c:v>44901</c:v>
                </c:pt>
                <c:pt idx="631">
                  <c:v>44902</c:v>
                </c:pt>
                <c:pt idx="632">
                  <c:v>44903</c:v>
                </c:pt>
                <c:pt idx="633">
                  <c:v>44904</c:v>
                </c:pt>
                <c:pt idx="634">
                  <c:v>44907</c:v>
                </c:pt>
                <c:pt idx="635">
                  <c:v>44908</c:v>
                </c:pt>
                <c:pt idx="636">
                  <c:v>44909</c:v>
                </c:pt>
                <c:pt idx="637">
                  <c:v>44910</c:v>
                </c:pt>
                <c:pt idx="638">
                  <c:v>44911</c:v>
                </c:pt>
                <c:pt idx="639">
                  <c:v>44914</c:v>
                </c:pt>
                <c:pt idx="640">
                  <c:v>44915</c:v>
                </c:pt>
                <c:pt idx="641">
                  <c:v>44916</c:v>
                </c:pt>
                <c:pt idx="642">
                  <c:v>44917</c:v>
                </c:pt>
                <c:pt idx="643">
                  <c:v>44918</c:v>
                </c:pt>
                <c:pt idx="644">
                  <c:v>44922</c:v>
                </c:pt>
                <c:pt idx="645">
                  <c:v>44923</c:v>
                </c:pt>
                <c:pt idx="646">
                  <c:v>44924</c:v>
                </c:pt>
                <c:pt idx="647">
                  <c:v>44925</c:v>
                </c:pt>
                <c:pt idx="648">
                  <c:v>44929</c:v>
                </c:pt>
                <c:pt idx="649">
                  <c:v>44930</c:v>
                </c:pt>
                <c:pt idx="650">
                  <c:v>44931</c:v>
                </c:pt>
                <c:pt idx="651">
                  <c:v>44932</c:v>
                </c:pt>
                <c:pt idx="652">
                  <c:v>44935</c:v>
                </c:pt>
                <c:pt idx="653">
                  <c:v>44936</c:v>
                </c:pt>
                <c:pt idx="654">
                  <c:v>44937</c:v>
                </c:pt>
                <c:pt idx="655">
                  <c:v>44938</c:v>
                </c:pt>
                <c:pt idx="656">
                  <c:v>44939</c:v>
                </c:pt>
                <c:pt idx="657">
                  <c:v>44943</c:v>
                </c:pt>
                <c:pt idx="658">
                  <c:v>44944</c:v>
                </c:pt>
                <c:pt idx="659">
                  <c:v>44945</c:v>
                </c:pt>
                <c:pt idx="660">
                  <c:v>44946</c:v>
                </c:pt>
                <c:pt idx="661">
                  <c:v>44949</c:v>
                </c:pt>
                <c:pt idx="662">
                  <c:v>44950</c:v>
                </c:pt>
                <c:pt idx="663">
                  <c:v>44951</c:v>
                </c:pt>
                <c:pt idx="664">
                  <c:v>44952</c:v>
                </c:pt>
                <c:pt idx="665">
                  <c:v>44953</c:v>
                </c:pt>
                <c:pt idx="666">
                  <c:v>44956</c:v>
                </c:pt>
                <c:pt idx="667">
                  <c:v>44957</c:v>
                </c:pt>
                <c:pt idx="668">
                  <c:v>44958</c:v>
                </c:pt>
                <c:pt idx="669">
                  <c:v>44959</c:v>
                </c:pt>
                <c:pt idx="670">
                  <c:v>44960</c:v>
                </c:pt>
                <c:pt idx="671">
                  <c:v>44963</c:v>
                </c:pt>
                <c:pt idx="672">
                  <c:v>44964</c:v>
                </c:pt>
                <c:pt idx="673">
                  <c:v>44965</c:v>
                </c:pt>
                <c:pt idx="674">
                  <c:v>44966</c:v>
                </c:pt>
                <c:pt idx="675">
                  <c:v>44967</c:v>
                </c:pt>
                <c:pt idx="676">
                  <c:v>44970</c:v>
                </c:pt>
                <c:pt idx="677">
                  <c:v>44971</c:v>
                </c:pt>
                <c:pt idx="678">
                  <c:v>44972</c:v>
                </c:pt>
                <c:pt idx="679">
                  <c:v>44973</c:v>
                </c:pt>
                <c:pt idx="680">
                  <c:v>44974</c:v>
                </c:pt>
                <c:pt idx="681">
                  <c:v>44978</c:v>
                </c:pt>
                <c:pt idx="682">
                  <c:v>44979</c:v>
                </c:pt>
                <c:pt idx="683">
                  <c:v>44980</c:v>
                </c:pt>
                <c:pt idx="684">
                  <c:v>44981</c:v>
                </c:pt>
                <c:pt idx="685">
                  <c:v>44984</c:v>
                </c:pt>
                <c:pt idx="686">
                  <c:v>44985</c:v>
                </c:pt>
                <c:pt idx="687">
                  <c:v>44986</c:v>
                </c:pt>
                <c:pt idx="688">
                  <c:v>44987</c:v>
                </c:pt>
                <c:pt idx="689">
                  <c:v>44988</c:v>
                </c:pt>
                <c:pt idx="690">
                  <c:v>44991</c:v>
                </c:pt>
                <c:pt idx="691">
                  <c:v>44992</c:v>
                </c:pt>
                <c:pt idx="692">
                  <c:v>44993</c:v>
                </c:pt>
                <c:pt idx="693">
                  <c:v>44994</c:v>
                </c:pt>
                <c:pt idx="694">
                  <c:v>44995</c:v>
                </c:pt>
                <c:pt idx="695">
                  <c:v>44998</c:v>
                </c:pt>
                <c:pt idx="696">
                  <c:v>44999</c:v>
                </c:pt>
                <c:pt idx="697">
                  <c:v>45000</c:v>
                </c:pt>
                <c:pt idx="698">
                  <c:v>45001</c:v>
                </c:pt>
                <c:pt idx="699">
                  <c:v>45002</c:v>
                </c:pt>
                <c:pt idx="700">
                  <c:v>45005</c:v>
                </c:pt>
                <c:pt idx="701">
                  <c:v>45006</c:v>
                </c:pt>
                <c:pt idx="702">
                  <c:v>45007</c:v>
                </c:pt>
                <c:pt idx="703">
                  <c:v>45008</c:v>
                </c:pt>
                <c:pt idx="704">
                  <c:v>45009</c:v>
                </c:pt>
                <c:pt idx="705">
                  <c:v>45012</c:v>
                </c:pt>
                <c:pt idx="706">
                  <c:v>45013</c:v>
                </c:pt>
                <c:pt idx="707">
                  <c:v>45014</c:v>
                </c:pt>
                <c:pt idx="708">
                  <c:v>45015</c:v>
                </c:pt>
                <c:pt idx="709">
                  <c:v>45016</c:v>
                </c:pt>
                <c:pt idx="710">
                  <c:v>45019</c:v>
                </c:pt>
                <c:pt idx="711">
                  <c:v>45020</c:v>
                </c:pt>
                <c:pt idx="712">
                  <c:v>45021</c:v>
                </c:pt>
                <c:pt idx="713">
                  <c:v>45022</c:v>
                </c:pt>
                <c:pt idx="714">
                  <c:v>45026</c:v>
                </c:pt>
                <c:pt idx="715">
                  <c:v>45027</c:v>
                </c:pt>
                <c:pt idx="716">
                  <c:v>45028</c:v>
                </c:pt>
                <c:pt idx="717">
                  <c:v>45029</c:v>
                </c:pt>
                <c:pt idx="718">
                  <c:v>45030</c:v>
                </c:pt>
                <c:pt idx="719">
                  <c:v>45033</c:v>
                </c:pt>
                <c:pt idx="720">
                  <c:v>45034</c:v>
                </c:pt>
                <c:pt idx="721">
                  <c:v>45035</c:v>
                </c:pt>
                <c:pt idx="722">
                  <c:v>45036</c:v>
                </c:pt>
                <c:pt idx="723">
                  <c:v>45037</c:v>
                </c:pt>
                <c:pt idx="724">
                  <c:v>45040</c:v>
                </c:pt>
                <c:pt idx="725">
                  <c:v>45041</c:v>
                </c:pt>
                <c:pt idx="726">
                  <c:v>45042</c:v>
                </c:pt>
                <c:pt idx="727">
                  <c:v>45043</c:v>
                </c:pt>
                <c:pt idx="728">
                  <c:v>45044</c:v>
                </c:pt>
                <c:pt idx="729">
                  <c:v>45047</c:v>
                </c:pt>
                <c:pt idx="730">
                  <c:v>45048</c:v>
                </c:pt>
                <c:pt idx="731">
                  <c:v>45049</c:v>
                </c:pt>
                <c:pt idx="732">
                  <c:v>45050</c:v>
                </c:pt>
                <c:pt idx="733">
                  <c:v>45051</c:v>
                </c:pt>
                <c:pt idx="734">
                  <c:v>45054</c:v>
                </c:pt>
                <c:pt idx="735">
                  <c:v>45055</c:v>
                </c:pt>
                <c:pt idx="736">
                  <c:v>45056</c:v>
                </c:pt>
                <c:pt idx="737">
                  <c:v>45057</c:v>
                </c:pt>
                <c:pt idx="738">
                  <c:v>45058</c:v>
                </c:pt>
                <c:pt idx="739">
                  <c:v>45061</c:v>
                </c:pt>
                <c:pt idx="740">
                  <c:v>45062</c:v>
                </c:pt>
                <c:pt idx="741">
                  <c:v>45063</c:v>
                </c:pt>
                <c:pt idx="742">
                  <c:v>45064</c:v>
                </c:pt>
                <c:pt idx="743">
                  <c:v>45065</c:v>
                </c:pt>
                <c:pt idx="744">
                  <c:v>45068</c:v>
                </c:pt>
                <c:pt idx="745">
                  <c:v>45069</c:v>
                </c:pt>
                <c:pt idx="746">
                  <c:v>45070</c:v>
                </c:pt>
                <c:pt idx="747">
                  <c:v>45071</c:v>
                </c:pt>
                <c:pt idx="748">
                  <c:v>45072</c:v>
                </c:pt>
                <c:pt idx="749">
                  <c:v>45076</c:v>
                </c:pt>
                <c:pt idx="750">
                  <c:v>45077</c:v>
                </c:pt>
                <c:pt idx="751">
                  <c:v>45078</c:v>
                </c:pt>
                <c:pt idx="752">
                  <c:v>45079</c:v>
                </c:pt>
                <c:pt idx="753">
                  <c:v>45082</c:v>
                </c:pt>
                <c:pt idx="754">
                  <c:v>45083</c:v>
                </c:pt>
                <c:pt idx="755">
                  <c:v>45084</c:v>
                </c:pt>
                <c:pt idx="756">
                  <c:v>45085</c:v>
                </c:pt>
                <c:pt idx="757">
                  <c:v>45086</c:v>
                </c:pt>
                <c:pt idx="758">
                  <c:v>45089</c:v>
                </c:pt>
                <c:pt idx="759">
                  <c:v>45090</c:v>
                </c:pt>
                <c:pt idx="760">
                  <c:v>45091</c:v>
                </c:pt>
                <c:pt idx="761">
                  <c:v>45092</c:v>
                </c:pt>
                <c:pt idx="762">
                  <c:v>45093</c:v>
                </c:pt>
                <c:pt idx="763">
                  <c:v>45097</c:v>
                </c:pt>
                <c:pt idx="764">
                  <c:v>45098</c:v>
                </c:pt>
                <c:pt idx="765">
                  <c:v>45099</c:v>
                </c:pt>
                <c:pt idx="766">
                  <c:v>45100</c:v>
                </c:pt>
                <c:pt idx="767">
                  <c:v>45103</c:v>
                </c:pt>
                <c:pt idx="768">
                  <c:v>45104</c:v>
                </c:pt>
                <c:pt idx="769">
                  <c:v>45105</c:v>
                </c:pt>
                <c:pt idx="770">
                  <c:v>45106</c:v>
                </c:pt>
                <c:pt idx="771">
                  <c:v>45107</c:v>
                </c:pt>
                <c:pt idx="772">
                  <c:v>45110</c:v>
                </c:pt>
                <c:pt idx="773">
                  <c:v>45112</c:v>
                </c:pt>
                <c:pt idx="774">
                  <c:v>45113</c:v>
                </c:pt>
                <c:pt idx="775">
                  <c:v>45114</c:v>
                </c:pt>
                <c:pt idx="776">
                  <c:v>45117</c:v>
                </c:pt>
                <c:pt idx="777">
                  <c:v>45118</c:v>
                </c:pt>
                <c:pt idx="778">
                  <c:v>45119</c:v>
                </c:pt>
                <c:pt idx="779">
                  <c:v>45120</c:v>
                </c:pt>
                <c:pt idx="780">
                  <c:v>45121</c:v>
                </c:pt>
                <c:pt idx="781">
                  <c:v>45124</c:v>
                </c:pt>
                <c:pt idx="782">
                  <c:v>45125</c:v>
                </c:pt>
                <c:pt idx="783">
                  <c:v>45126</c:v>
                </c:pt>
                <c:pt idx="784">
                  <c:v>45127</c:v>
                </c:pt>
                <c:pt idx="785">
                  <c:v>45128</c:v>
                </c:pt>
                <c:pt idx="786">
                  <c:v>45131</c:v>
                </c:pt>
                <c:pt idx="787">
                  <c:v>45132</c:v>
                </c:pt>
                <c:pt idx="788">
                  <c:v>45133</c:v>
                </c:pt>
                <c:pt idx="789">
                  <c:v>45134</c:v>
                </c:pt>
                <c:pt idx="790">
                  <c:v>45135</c:v>
                </c:pt>
                <c:pt idx="791">
                  <c:v>45138</c:v>
                </c:pt>
                <c:pt idx="792">
                  <c:v>45139</c:v>
                </c:pt>
                <c:pt idx="793">
                  <c:v>45140</c:v>
                </c:pt>
                <c:pt idx="794">
                  <c:v>45141</c:v>
                </c:pt>
                <c:pt idx="795">
                  <c:v>45142</c:v>
                </c:pt>
                <c:pt idx="796">
                  <c:v>45145</c:v>
                </c:pt>
                <c:pt idx="797">
                  <c:v>45146</c:v>
                </c:pt>
                <c:pt idx="798">
                  <c:v>45147</c:v>
                </c:pt>
                <c:pt idx="799">
                  <c:v>45148</c:v>
                </c:pt>
                <c:pt idx="800">
                  <c:v>45149</c:v>
                </c:pt>
                <c:pt idx="801">
                  <c:v>45152</c:v>
                </c:pt>
                <c:pt idx="802">
                  <c:v>45153</c:v>
                </c:pt>
                <c:pt idx="803">
                  <c:v>45154</c:v>
                </c:pt>
                <c:pt idx="804">
                  <c:v>45155</c:v>
                </c:pt>
                <c:pt idx="805">
                  <c:v>45156</c:v>
                </c:pt>
                <c:pt idx="806">
                  <c:v>45159</c:v>
                </c:pt>
                <c:pt idx="807">
                  <c:v>45160</c:v>
                </c:pt>
                <c:pt idx="808">
                  <c:v>45161</c:v>
                </c:pt>
                <c:pt idx="809">
                  <c:v>45162</c:v>
                </c:pt>
                <c:pt idx="810">
                  <c:v>45163</c:v>
                </c:pt>
                <c:pt idx="811">
                  <c:v>45166</c:v>
                </c:pt>
                <c:pt idx="812">
                  <c:v>45167</c:v>
                </c:pt>
                <c:pt idx="813">
                  <c:v>45168</c:v>
                </c:pt>
                <c:pt idx="814">
                  <c:v>45169</c:v>
                </c:pt>
                <c:pt idx="815">
                  <c:v>45170</c:v>
                </c:pt>
                <c:pt idx="816">
                  <c:v>45174</c:v>
                </c:pt>
                <c:pt idx="817">
                  <c:v>45175</c:v>
                </c:pt>
                <c:pt idx="818">
                  <c:v>45176</c:v>
                </c:pt>
                <c:pt idx="819">
                  <c:v>45177</c:v>
                </c:pt>
                <c:pt idx="820">
                  <c:v>45180</c:v>
                </c:pt>
                <c:pt idx="821">
                  <c:v>45181</c:v>
                </c:pt>
                <c:pt idx="822">
                  <c:v>45182</c:v>
                </c:pt>
                <c:pt idx="823">
                  <c:v>45183</c:v>
                </c:pt>
                <c:pt idx="824">
                  <c:v>45184</c:v>
                </c:pt>
                <c:pt idx="825">
                  <c:v>45187</c:v>
                </c:pt>
                <c:pt idx="826">
                  <c:v>45188</c:v>
                </c:pt>
                <c:pt idx="827">
                  <c:v>45189</c:v>
                </c:pt>
                <c:pt idx="828">
                  <c:v>45190</c:v>
                </c:pt>
                <c:pt idx="829">
                  <c:v>45191</c:v>
                </c:pt>
                <c:pt idx="830">
                  <c:v>45194</c:v>
                </c:pt>
                <c:pt idx="831">
                  <c:v>45195</c:v>
                </c:pt>
                <c:pt idx="832">
                  <c:v>45196</c:v>
                </c:pt>
                <c:pt idx="833">
                  <c:v>45197</c:v>
                </c:pt>
                <c:pt idx="834">
                  <c:v>45198</c:v>
                </c:pt>
                <c:pt idx="835">
                  <c:v>45201</c:v>
                </c:pt>
                <c:pt idx="836">
                  <c:v>45202</c:v>
                </c:pt>
                <c:pt idx="837">
                  <c:v>45203</c:v>
                </c:pt>
                <c:pt idx="838">
                  <c:v>45204</c:v>
                </c:pt>
                <c:pt idx="839">
                  <c:v>45205</c:v>
                </c:pt>
                <c:pt idx="840">
                  <c:v>45208</c:v>
                </c:pt>
                <c:pt idx="841">
                  <c:v>45209</c:v>
                </c:pt>
                <c:pt idx="842">
                  <c:v>45210</c:v>
                </c:pt>
                <c:pt idx="843">
                  <c:v>45211</c:v>
                </c:pt>
                <c:pt idx="844">
                  <c:v>45212</c:v>
                </c:pt>
                <c:pt idx="845">
                  <c:v>45215</c:v>
                </c:pt>
                <c:pt idx="846">
                  <c:v>45216</c:v>
                </c:pt>
                <c:pt idx="847">
                  <c:v>45217</c:v>
                </c:pt>
                <c:pt idx="848">
                  <c:v>45218</c:v>
                </c:pt>
                <c:pt idx="849">
                  <c:v>45219</c:v>
                </c:pt>
                <c:pt idx="850">
                  <c:v>45222</c:v>
                </c:pt>
                <c:pt idx="851">
                  <c:v>45223</c:v>
                </c:pt>
                <c:pt idx="852">
                  <c:v>45224</c:v>
                </c:pt>
                <c:pt idx="853">
                  <c:v>45225</c:v>
                </c:pt>
                <c:pt idx="854">
                  <c:v>45226</c:v>
                </c:pt>
                <c:pt idx="855">
                  <c:v>45229</c:v>
                </c:pt>
                <c:pt idx="856">
                  <c:v>45230</c:v>
                </c:pt>
                <c:pt idx="857">
                  <c:v>45231</c:v>
                </c:pt>
                <c:pt idx="858">
                  <c:v>45232</c:v>
                </c:pt>
                <c:pt idx="859">
                  <c:v>45233</c:v>
                </c:pt>
                <c:pt idx="860">
                  <c:v>45236</c:v>
                </c:pt>
                <c:pt idx="861">
                  <c:v>45237</c:v>
                </c:pt>
                <c:pt idx="862">
                  <c:v>45238</c:v>
                </c:pt>
                <c:pt idx="863">
                  <c:v>45239</c:v>
                </c:pt>
                <c:pt idx="864">
                  <c:v>45240</c:v>
                </c:pt>
                <c:pt idx="865">
                  <c:v>45243</c:v>
                </c:pt>
                <c:pt idx="866">
                  <c:v>45244</c:v>
                </c:pt>
                <c:pt idx="867">
                  <c:v>45245</c:v>
                </c:pt>
                <c:pt idx="868">
                  <c:v>45246</c:v>
                </c:pt>
                <c:pt idx="869">
                  <c:v>45247</c:v>
                </c:pt>
                <c:pt idx="870">
                  <c:v>45250</c:v>
                </c:pt>
                <c:pt idx="871">
                  <c:v>45251</c:v>
                </c:pt>
                <c:pt idx="872">
                  <c:v>45252</c:v>
                </c:pt>
                <c:pt idx="873">
                  <c:v>45254</c:v>
                </c:pt>
                <c:pt idx="874">
                  <c:v>45257</c:v>
                </c:pt>
                <c:pt idx="875">
                  <c:v>45258</c:v>
                </c:pt>
                <c:pt idx="876">
                  <c:v>45259</c:v>
                </c:pt>
                <c:pt idx="877">
                  <c:v>45260</c:v>
                </c:pt>
                <c:pt idx="878">
                  <c:v>45261</c:v>
                </c:pt>
                <c:pt idx="879">
                  <c:v>45264</c:v>
                </c:pt>
                <c:pt idx="880">
                  <c:v>45265</c:v>
                </c:pt>
                <c:pt idx="881">
                  <c:v>45266</c:v>
                </c:pt>
                <c:pt idx="882">
                  <c:v>45267</c:v>
                </c:pt>
                <c:pt idx="883">
                  <c:v>45268</c:v>
                </c:pt>
                <c:pt idx="884">
                  <c:v>45271</c:v>
                </c:pt>
                <c:pt idx="885">
                  <c:v>45272</c:v>
                </c:pt>
                <c:pt idx="886">
                  <c:v>45273</c:v>
                </c:pt>
                <c:pt idx="887">
                  <c:v>45274</c:v>
                </c:pt>
                <c:pt idx="888">
                  <c:v>45275</c:v>
                </c:pt>
                <c:pt idx="889">
                  <c:v>45278</c:v>
                </c:pt>
                <c:pt idx="890">
                  <c:v>45279</c:v>
                </c:pt>
                <c:pt idx="891">
                  <c:v>45280</c:v>
                </c:pt>
                <c:pt idx="892">
                  <c:v>45281</c:v>
                </c:pt>
                <c:pt idx="893">
                  <c:v>45282</c:v>
                </c:pt>
                <c:pt idx="894">
                  <c:v>45286</c:v>
                </c:pt>
                <c:pt idx="895">
                  <c:v>45287</c:v>
                </c:pt>
                <c:pt idx="896">
                  <c:v>45288</c:v>
                </c:pt>
                <c:pt idx="897">
                  <c:v>45289</c:v>
                </c:pt>
                <c:pt idx="898">
                  <c:v>45293</c:v>
                </c:pt>
                <c:pt idx="899">
                  <c:v>45294</c:v>
                </c:pt>
                <c:pt idx="900">
                  <c:v>45295</c:v>
                </c:pt>
                <c:pt idx="901">
                  <c:v>45296</c:v>
                </c:pt>
                <c:pt idx="902">
                  <c:v>45299</c:v>
                </c:pt>
                <c:pt idx="903">
                  <c:v>45300</c:v>
                </c:pt>
                <c:pt idx="904">
                  <c:v>45301</c:v>
                </c:pt>
                <c:pt idx="905">
                  <c:v>45302</c:v>
                </c:pt>
                <c:pt idx="906">
                  <c:v>45303</c:v>
                </c:pt>
                <c:pt idx="907">
                  <c:v>45307</c:v>
                </c:pt>
                <c:pt idx="908">
                  <c:v>45308</c:v>
                </c:pt>
                <c:pt idx="909">
                  <c:v>45309</c:v>
                </c:pt>
                <c:pt idx="910">
                  <c:v>45310</c:v>
                </c:pt>
                <c:pt idx="911">
                  <c:v>45313</c:v>
                </c:pt>
                <c:pt idx="912">
                  <c:v>45314</c:v>
                </c:pt>
                <c:pt idx="913">
                  <c:v>45315</c:v>
                </c:pt>
                <c:pt idx="914">
                  <c:v>45316</c:v>
                </c:pt>
                <c:pt idx="915">
                  <c:v>45317</c:v>
                </c:pt>
                <c:pt idx="916">
                  <c:v>45320</c:v>
                </c:pt>
                <c:pt idx="917">
                  <c:v>45321</c:v>
                </c:pt>
                <c:pt idx="918">
                  <c:v>45322</c:v>
                </c:pt>
                <c:pt idx="919">
                  <c:v>45323</c:v>
                </c:pt>
                <c:pt idx="920">
                  <c:v>45324</c:v>
                </c:pt>
                <c:pt idx="921">
                  <c:v>45327</c:v>
                </c:pt>
                <c:pt idx="922">
                  <c:v>45328</c:v>
                </c:pt>
                <c:pt idx="923">
                  <c:v>45329</c:v>
                </c:pt>
                <c:pt idx="924">
                  <c:v>45330</c:v>
                </c:pt>
                <c:pt idx="925">
                  <c:v>45331</c:v>
                </c:pt>
                <c:pt idx="926">
                  <c:v>45334</c:v>
                </c:pt>
                <c:pt idx="927">
                  <c:v>45335</c:v>
                </c:pt>
                <c:pt idx="928">
                  <c:v>45336</c:v>
                </c:pt>
                <c:pt idx="929">
                  <c:v>45337</c:v>
                </c:pt>
                <c:pt idx="930">
                  <c:v>45338</c:v>
                </c:pt>
                <c:pt idx="931">
                  <c:v>45342</c:v>
                </c:pt>
                <c:pt idx="932">
                  <c:v>45343</c:v>
                </c:pt>
                <c:pt idx="933">
                  <c:v>45344</c:v>
                </c:pt>
                <c:pt idx="934">
                  <c:v>45345</c:v>
                </c:pt>
                <c:pt idx="935">
                  <c:v>45348</c:v>
                </c:pt>
                <c:pt idx="936">
                  <c:v>45349</c:v>
                </c:pt>
                <c:pt idx="937">
                  <c:v>45350</c:v>
                </c:pt>
                <c:pt idx="938">
                  <c:v>45351</c:v>
                </c:pt>
                <c:pt idx="939">
                  <c:v>45352</c:v>
                </c:pt>
                <c:pt idx="940">
                  <c:v>45355</c:v>
                </c:pt>
                <c:pt idx="941">
                  <c:v>45356</c:v>
                </c:pt>
                <c:pt idx="942">
                  <c:v>45357</c:v>
                </c:pt>
                <c:pt idx="943">
                  <c:v>45358</c:v>
                </c:pt>
                <c:pt idx="944">
                  <c:v>45359</c:v>
                </c:pt>
                <c:pt idx="945">
                  <c:v>45362</c:v>
                </c:pt>
                <c:pt idx="946">
                  <c:v>45363</c:v>
                </c:pt>
                <c:pt idx="947">
                  <c:v>45364</c:v>
                </c:pt>
                <c:pt idx="948">
                  <c:v>45365</c:v>
                </c:pt>
                <c:pt idx="949">
                  <c:v>45366</c:v>
                </c:pt>
                <c:pt idx="950">
                  <c:v>45369</c:v>
                </c:pt>
                <c:pt idx="951">
                  <c:v>45370</c:v>
                </c:pt>
                <c:pt idx="952">
                  <c:v>45371</c:v>
                </c:pt>
                <c:pt idx="953">
                  <c:v>45372</c:v>
                </c:pt>
                <c:pt idx="954">
                  <c:v>45373</c:v>
                </c:pt>
                <c:pt idx="955">
                  <c:v>45376</c:v>
                </c:pt>
                <c:pt idx="956">
                  <c:v>45377</c:v>
                </c:pt>
                <c:pt idx="957">
                  <c:v>45378</c:v>
                </c:pt>
                <c:pt idx="958">
                  <c:v>45379</c:v>
                </c:pt>
                <c:pt idx="959">
                  <c:v>45383</c:v>
                </c:pt>
                <c:pt idx="960">
                  <c:v>45384</c:v>
                </c:pt>
                <c:pt idx="961">
                  <c:v>45385</c:v>
                </c:pt>
                <c:pt idx="962">
                  <c:v>45386</c:v>
                </c:pt>
                <c:pt idx="963">
                  <c:v>45387</c:v>
                </c:pt>
                <c:pt idx="964">
                  <c:v>45390</c:v>
                </c:pt>
                <c:pt idx="965">
                  <c:v>45391</c:v>
                </c:pt>
                <c:pt idx="966">
                  <c:v>45392</c:v>
                </c:pt>
                <c:pt idx="967">
                  <c:v>45393</c:v>
                </c:pt>
                <c:pt idx="968">
                  <c:v>45394</c:v>
                </c:pt>
                <c:pt idx="969">
                  <c:v>45397</c:v>
                </c:pt>
                <c:pt idx="970">
                  <c:v>45398</c:v>
                </c:pt>
                <c:pt idx="971">
                  <c:v>45399</c:v>
                </c:pt>
                <c:pt idx="972">
                  <c:v>45400</c:v>
                </c:pt>
                <c:pt idx="973">
                  <c:v>45401</c:v>
                </c:pt>
                <c:pt idx="974">
                  <c:v>45404</c:v>
                </c:pt>
                <c:pt idx="975">
                  <c:v>45405</c:v>
                </c:pt>
                <c:pt idx="976">
                  <c:v>45406</c:v>
                </c:pt>
                <c:pt idx="977">
                  <c:v>45407</c:v>
                </c:pt>
                <c:pt idx="978">
                  <c:v>45408</c:v>
                </c:pt>
                <c:pt idx="979">
                  <c:v>45411</c:v>
                </c:pt>
                <c:pt idx="980">
                  <c:v>45412</c:v>
                </c:pt>
                <c:pt idx="981">
                  <c:v>45413</c:v>
                </c:pt>
                <c:pt idx="982">
                  <c:v>45414</c:v>
                </c:pt>
                <c:pt idx="983">
                  <c:v>45415</c:v>
                </c:pt>
                <c:pt idx="984">
                  <c:v>45418</c:v>
                </c:pt>
                <c:pt idx="985">
                  <c:v>45419</c:v>
                </c:pt>
                <c:pt idx="986">
                  <c:v>45420</c:v>
                </c:pt>
                <c:pt idx="987">
                  <c:v>45421</c:v>
                </c:pt>
                <c:pt idx="988">
                  <c:v>45422</c:v>
                </c:pt>
                <c:pt idx="989">
                  <c:v>45425</c:v>
                </c:pt>
                <c:pt idx="990">
                  <c:v>45426</c:v>
                </c:pt>
                <c:pt idx="991">
                  <c:v>45427</c:v>
                </c:pt>
                <c:pt idx="992">
                  <c:v>45428</c:v>
                </c:pt>
                <c:pt idx="993">
                  <c:v>45429</c:v>
                </c:pt>
                <c:pt idx="994">
                  <c:v>45432</c:v>
                </c:pt>
                <c:pt idx="995">
                  <c:v>45433</c:v>
                </c:pt>
                <c:pt idx="996">
                  <c:v>45434</c:v>
                </c:pt>
                <c:pt idx="997">
                  <c:v>45435</c:v>
                </c:pt>
                <c:pt idx="998">
                  <c:v>45436</c:v>
                </c:pt>
                <c:pt idx="999">
                  <c:v>45440</c:v>
                </c:pt>
                <c:pt idx="1000">
                  <c:v>45441</c:v>
                </c:pt>
                <c:pt idx="1001">
                  <c:v>45442</c:v>
                </c:pt>
                <c:pt idx="1002">
                  <c:v>45443</c:v>
                </c:pt>
                <c:pt idx="1003">
                  <c:v>45446</c:v>
                </c:pt>
                <c:pt idx="1004">
                  <c:v>45447</c:v>
                </c:pt>
                <c:pt idx="1005">
                  <c:v>45448</c:v>
                </c:pt>
                <c:pt idx="1006">
                  <c:v>45449</c:v>
                </c:pt>
                <c:pt idx="1007">
                  <c:v>45450</c:v>
                </c:pt>
                <c:pt idx="1008">
                  <c:v>45453</c:v>
                </c:pt>
                <c:pt idx="1009">
                  <c:v>45454</c:v>
                </c:pt>
                <c:pt idx="1010">
                  <c:v>45455</c:v>
                </c:pt>
                <c:pt idx="1011">
                  <c:v>45456</c:v>
                </c:pt>
                <c:pt idx="1012">
                  <c:v>45457</c:v>
                </c:pt>
                <c:pt idx="1013">
                  <c:v>45460</c:v>
                </c:pt>
                <c:pt idx="1014">
                  <c:v>45461</c:v>
                </c:pt>
                <c:pt idx="1015">
                  <c:v>45463</c:v>
                </c:pt>
                <c:pt idx="1016">
                  <c:v>45464</c:v>
                </c:pt>
                <c:pt idx="1017">
                  <c:v>45467</c:v>
                </c:pt>
                <c:pt idx="1018">
                  <c:v>45468</c:v>
                </c:pt>
                <c:pt idx="1019">
                  <c:v>45469</c:v>
                </c:pt>
                <c:pt idx="1020">
                  <c:v>45470</c:v>
                </c:pt>
                <c:pt idx="1021">
                  <c:v>45471</c:v>
                </c:pt>
                <c:pt idx="1022">
                  <c:v>45474</c:v>
                </c:pt>
                <c:pt idx="1023">
                  <c:v>45475</c:v>
                </c:pt>
                <c:pt idx="1024">
                  <c:v>45476</c:v>
                </c:pt>
                <c:pt idx="1025">
                  <c:v>45478</c:v>
                </c:pt>
                <c:pt idx="1026">
                  <c:v>45481</c:v>
                </c:pt>
                <c:pt idx="1027">
                  <c:v>45482</c:v>
                </c:pt>
                <c:pt idx="1028">
                  <c:v>45483</c:v>
                </c:pt>
                <c:pt idx="1029">
                  <c:v>45484</c:v>
                </c:pt>
                <c:pt idx="1030">
                  <c:v>45485</c:v>
                </c:pt>
                <c:pt idx="1031">
                  <c:v>45488</c:v>
                </c:pt>
                <c:pt idx="1032">
                  <c:v>45489</c:v>
                </c:pt>
                <c:pt idx="1033">
                  <c:v>45490</c:v>
                </c:pt>
                <c:pt idx="1034">
                  <c:v>45491</c:v>
                </c:pt>
                <c:pt idx="1035">
                  <c:v>45492</c:v>
                </c:pt>
                <c:pt idx="1036">
                  <c:v>45495</c:v>
                </c:pt>
                <c:pt idx="1037">
                  <c:v>45496</c:v>
                </c:pt>
                <c:pt idx="1038">
                  <c:v>45497</c:v>
                </c:pt>
                <c:pt idx="1039">
                  <c:v>45498</c:v>
                </c:pt>
                <c:pt idx="1040">
                  <c:v>45499</c:v>
                </c:pt>
                <c:pt idx="1041">
                  <c:v>45502</c:v>
                </c:pt>
                <c:pt idx="1042">
                  <c:v>45503</c:v>
                </c:pt>
                <c:pt idx="1043">
                  <c:v>45504</c:v>
                </c:pt>
                <c:pt idx="1044">
                  <c:v>45505</c:v>
                </c:pt>
                <c:pt idx="1045">
                  <c:v>45506</c:v>
                </c:pt>
                <c:pt idx="1046">
                  <c:v>45509</c:v>
                </c:pt>
                <c:pt idx="1047">
                  <c:v>45510</c:v>
                </c:pt>
                <c:pt idx="1048">
                  <c:v>45511</c:v>
                </c:pt>
                <c:pt idx="1049">
                  <c:v>45512</c:v>
                </c:pt>
                <c:pt idx="1050">
                  <c:v>45513</c:v>
                </c:pt>
                <c:pt idx="1051">
                  <c:v>45516</c:v>
                </c:pt>
                <c:pt idx="1052">
                  <c:v>45517</c:v>
                </c:pt>
                <c:pt idx="1053">
                  <c:v>45518</c:v>
                </c:pt>
                <c:pt idx="1054">
                  <c:v>45519</c:v>
                </c:pt>
                <c:pt idx="1055">
                  <c:v>45520</c:v>
                </c:pt>
                <c:pt idx="1056">
                  <c:v>45523</c:v>
                </c:pt>
                <c:pt idx="1057">
                  <c:v>45524</c:v>
                </c:pt>
                <c:pt idx="1058">
                  <c:v>45525</c:v>
                </c:pt>
                <c:pt idx="1059">
                  <c:v>45526</c:v>
                </c:pt>
                <c:pt idx="1060">
                  <c:v>45527</c:v>
                </c:pt>
                <c:pt idx="1061">
                  <c:v>45530</c:v>
                </c:pt>
                <c:pt idx="1062">
                  <c:v>45531</c:v>
                </c:pt>
                <c:pt idx="1063">
                  <c:v>45532</c:v>
                </c:pt>
                <c:pt idx="1064">
                  <c:v>45533</c:v>
                </c:pt>
                <c:pt idx="1065">
                  <c:v>45534</c:v>
                </c:pt>
                <c:pt idx="1066">
                  <c:v>45538</c:v>
                </c:pt>
                <c:pt idx="1067">
                  <c:v>45539</c:v>
                </c:pt>
                <c:pt idx="1068">
                  <c:v>45540</c:v>
                </c:pt>
                <c:pt idx="1069">
                  <c:v>45541</c:v>
                </c:pt>
                <c:pt idx="1070">
                  <c:v>45544</c:v>
                </c:pt>
                <c:pt idx="1071">
                  <c:v>45545</c:v>
                </c:pt>
                <c:pt idx="1072">
                  <c:v>45546</c:v>
                </c:pt>
                <c:pt idx="1073">
                  <c:v>45547</c:v>
                </c:pt>
                <c:pt idx="1074">
                  <c:v>45548</c:v>
                </c:pt>
                <c:pt idx="1075">
                  <c:v>45551</c:v>
                </c:pt>
                <c:pt idx="1076">
                  <c:v>45552</c:v>
                </c:pt>
                <c:pt idx="1077">
                  <c:v>45553</c:v>
                </c:pt>
                <c:pt idx="1078">
                  <c:v>45554</c:v>
                </c:pt>
                <c:pt idx="1079">
                  <c:v>45555</c:v>
                </c:pt>
                <c:pt idx="1080">
                  <c:v>45558</c:v>
                </c:pt>
                <c:pt idx="1081">
                  <c:v>45559</c:v>
                </c:pt>
                <c:pt idx="1082">
                  <c:v>45560</c:v>
                </c:pt>
                <c:pt idx="1083">
                  <c:v>45561</c:v>
                </c:pt>
                <c:pt idx="1084">
                  <c:v>45562</c:v>
                </c:pt>
                <c:pt idx="1085">
                  <c:v>45565</c:v>
                </c:pt>
                <c:pt idx="1086">
                  <c:v>45566</c:v>
                </c:pt>
                <c:pt idx="1087">
                  <c:v>45567</c:v>
                </c:pt>
                <c:pt idx="1088">
                  <c:v>45568</c:v>
                </c:pt>
                <c:pt idx="1089">
                  <c:v>45569</c:v>
                </c:pt>
                <c:pt idx="1090">
                  <c:v>45572</c:v>
                </c:pt>
                <c:pt idx="1091">
                  <c:v>45573</c:v>
                </c:pt>
                <c:pt idx="1092">
                  <c:v>45574</c:v>
                </c:pt>
                <c:pt idx="1093">
                  <c:v>45575</c:v>
                </c:pt>
                <c:pt idx="1094">
                  <c:v>45576</c:v>
                </c:pt>
                <c:pt idx="1095">
                  <c:v>45579</c:v>
                </c:pt>
                <c:pt idx="1096">
                  <c:v>45580</c:v>
                </c:pt>
                <c:pt idx="1097">
                  <c:v>45581</c:v>
                </c:pt>
                <c:pt idx="1098">
                  <c:v>45582</c:v>
                </c:pt>
                <c:pt idx="1099">
                  <c:v>45583</c:v>
                </c:pt>
                <c:pt idx="1100">
                  <c:v>45586</c:v>
                </c:pt>
                <c:pt idx="1101">
                  <c:v>45587</c:v>
                </c:pt>
                <c:pt idx="1102">
                  <c:v>45588</c:v>
                </c:pt>
                <c:pt idx="1103">
                  <c:v>45589</c:v>
                </c:pt>
                <c:pt idx="1104">
                  <c:v>45590</c:v>
                </c:pt>
                <c:pt idx="1105">
                  <c:v>45593</c:v>
                </c:pt>
                <c:pt idx="1106">
                  <c:v>45594</c:v>
                </c:pt>
                <c:pt idx="1107">
                  <c:v>45595</c:v>
                </c:pt>
                <c:pt idx="1108">
                  <c:v>45596</c:v>
                </c:pt>
                <c:pt idx="1109">
                  <c:v>45597</c:v>
                </c:pt>
                <c:pt idx="1110">
                  <c:v>45600</c:v>
                </c:pt>
                <c:pt idx="1111">
                  <c:v>45601</c:v>
                </c:pt>
                <c:pt idx="1112">
                  <c:v>45602</c:v>
                </c:pt>
                <c:pt idx="1113">
                  <c:v>45603</c:v>
                </c:pt>
                <c:pt idx="1114">
                  <c:v>45604</c:v>
                </c:pt>
                <c:pt idx="1115">
                  <c:v>45607</c:v>
                </c:pt>
                <c:pt idx="1116">
                  <c:v>45608</c:v>
                </c:pt>
                <c:pt idx="1117">
                  <c:v>45609</c:v>
                </c:pt>
                <c:pt idx="1118">
                  <c:v>45610</c:v>
                </c:pt>
                <c:pt idx="1119">
                  <c:v>45611</c:v>
                </c:pt>
                <c:pt idx="1120">
                  <c:v>45614</c:v>
                </c:pt>
                <c:pt idx="1121">
                  <c:v>45615</c:v>
                </c:pt>
                <c:pt idx="1122">
                  <c:v>45616</c:v>
                </c:pt>
                <c:pt idx="1123">
                  <c:v>45617</c:v>
                </c:pt>
                <c:pt idx="1124">
                  <c:v>45618</c:v>
                </c:pt>
                <c:pt idx="1125">
                  <c:v>45621</c:v>
                </c:pt>
                <c:pt idx="1126">
                  <c:v>45622</c:v>
                </c:pt>
                <c:pt idx="1127">
                  <c:v>45623</c:v>
                </c:pt>
                <c:pt idx="1128">
                  <c:v>45625</c:v>
                </c:pt>
                <c:pt idx="1129">
                  <c:v>45628</c:v>
                </c:pt>
                <c:pt idx="1130">
                  <c:v>45629</c:v>
                </c:pt>
                <c:pt idx="1131">
                  <c:v>45630</c:v>
                </c:pt>
                <c:pt idx="1132">
                  <c:v>45631</c:v>
                </c:pt>
                <c:pt idx="1133">
                  <c:v>45632</c:v>
                </c:pt>
                <c:pt idx="1134">
                  <c:v>45635</c:v>
                </c:pt>
                <c:pt idx="1135">
                  <c:v>45636</c:v>
                </c:pt>
                <c:pt idx="1136">
                  <c:v>45637</c:v>
                </c:pt>
                <c:pt idx="1137">
                  <c:v>45638</c:v>
                </c:pt>
                <c:pt idx="1138">
                  <c:v>45639</c:v>
                </c:pt>
                <c:pt idx="1139">
                  <c:v>45642</c:v>
                </c:pt>
                <c:pt idx="1140">
                  <c:v>45643</c:v>
                </c:pt>
                <c:pt idx="1141">
                  <c:v>45644</c:v>
                </c:pt>
                <c:pt idx="1142">
                  <c:v>45645</c:v>
                </c:pt>
                <c:pt idx="1143">
                  <c:v>45646</c:v>
                </c:pt>
                <c:pt idx="1144">
                  <c:v>45649</c:v>
                </c:pt>
                <c:pt idx="1145">
                  <c:v>45650</c:v>
                </c:pt>
                <c:pt idx="1146">
                  <c:v>45652</c:v>
                </c:pt>
                <c:pt idx="1147">
                  <c:v>45653</c:v>
                </c:pt>
                <c:pt idx="1148">
                  <c:v>45656</c:v>
                </c:pt>
                <c:pt idx="1149">
                  <c:v>45657</c:v>
                </c:pt>
                <c:pt idx="1150">
                  <c:v>45659</c:v>
                </c:pt>
                <c:pt idx="1151">
                  <c:v>45660</c:v>
                </c:pt>
                <c:pt idx="1152">
                  <c:v>45663</c:v>
                </c:pt>
                <c:pt idx="1153">
                  <c:v>45664</c:v>
                </c:pt>
                <c:pt idx="1154">
                  <c:v>45665</c:v>
                </c:pt>
                <c:pt idx="1155">
                  <c:v>45667</c:v>
                </c:pt>
                <c:pt idx="1156">
                  <c:v>45670</c:v>
                </c:pt>
                <c:pt idx="1157">
                  <c:v>45671</c:v>
                </c:pt>
                <c:pt idx="1158">
                  <c:v>45672</c:v>
                </c:pt>
                <c:pt idx="1159">
                  <c:v>45673</c:v>
                </c:pt>
                <c:pt idx="1160">
                  <c:v>45674</c:v>
                </c:pt>
                <c:pt idx="1161">
                  <c:v>45678</c:v>
                </c:pt>
                <c:pt idx="1162">
                  <c:v>45679</c:v>
                </c:pt>
                <c:pt idx="1163">
                  <c:v>45680</c:v>
                </c:pt>
                <c:pt idx="1164">
                  <c:v>45681</c:v>
                </c:pt>
                <c:pt idx="1165">
                  <c:v>45684</c:v>
                </c:pt>
                <c:pt idx="1166">
                  <c:v>45685</c:v>
                </c:pt>
                <c:pt idx="1167">
                  <c:v>45686</c:v>
                </c:pt>
                <c:pt idx="1168">
                  <c:v>45687</c:v>
                </c:pt>
                <c:pt idx="1169">
                  <c:v>45688</c:v>
                </c:pt>
                <c:pt idx="1170">
                  <c:v>45691</c:v>
                </c:pt>
                <c:pt idx="1171">
                  <c:v>45692</c:v>
                </c:pt>
                <c:pt idx="1172">
                  <c:v>45693</c:v>
                </c:pt>
                <c:pt idx="1173">
                  <c:v>45694</c:v>
                </c:pt>
                <c:pt idx="1174">
                  <c:v>45695</c:v>
                </c:pt>
                <c:pt idx="1175">
                  <c:v>45698</c:v>
                </c:pt>
                <c:pt idx="1176">
                  <c:v>45699</c:v>
                </c:pt>
                <c:pt idx="1177">
                  <c:v>45700</c:v>
                </c:pt>
                <c:pt idx="1178">
                  <c:v>45701</c:v>
                </c:pt>
                <c:pt idx="1179">
                  <c:v>45702</c:v>
                </c:pt>
                <c:pt idx="1180">
                  <c:v>45706</c:v>
                </c:pt>
                <c:pt idx="1181">
                  <c:v>45707</c:v>
                </c:pt>
                <c:pt idx="1182">
                  <c:v>45708</c:v>
                </c:pt>
                <c:pt idx="1183">
                  <c:v>45709</c:v>
                </c:pt>
                <c:pt idx="1184">
                  <c:v>45712</c:v>
                </c:pt>
                <c:pt idx="1185">
                  <c:v>45713</c:v>
                </c:pt>
                <c:pt idx="1186">
                  <c:v>45714</c:v>
                </c:pt>
                <c:pt idx="1187">
                  <c:v>45715</c:v>
                </c:pt>
                <c:pt idx="1188">
                  <c:v>45716</c:v>
                </c:pt>
                <c:pt idx="1189">
                  <c:v>45719</c:v>
                </c:pt>
                <c:pt idx="1190">
                  <c:v>45720</c:v>
                </c:pt>
                <c:pt idx="1191">
                  <c:v>45721</c:v>
                </c:pt>
                <c:pt idx="1192">
                  <c:v>45722</c:v>
                </c:pt>
                <c:pt idx="1193">
                  <c:v>45723</c:v>
                </c:pt>
                <c:pt idx="1194">
                  <c:v>45726</c:v>
                </c:pt>
                <c:pt idx="1195">
                  <c:v>45727</c:v>
                </c:pt>
                <c:pt idx="1196">
                  <c:v>45728</c:v>
                </c:pt>
                <c:pt idx="1197">
                  <c:v>45729</c:v>
                </c:pt>
                <c:pt idx="1198">
                  <c:v>45730</c:v>
                </c:pt>
                <c:pt idx="1199">
                  <c:v>45733</c:v>
                </c:pt>
                <c:pt idx="1200">
                  <c:v>45734</c:v>
                </c:pt>
                <c:pt idx="1201">
                  <c:v>45735</c:v>
                </c:pt>
                <c:pt idx="1202">
                  <c:v>45736</c:v>
                </c:pt>
                <c:pt idx="1203">
                  <c:v>45737</c:v>
                </c:pt>
                <c:pt idx="1204">
                  <c:v>45740</c:v>
                </c:pt>
                <c:pt idx="1205">
                  <c:v>45741</c:v>
                </c:pt>
                <c:pt idx="1206">
                  <c:v>45742</c:v>
                </c:pt>
                <c:pt idx="1207">
                  <c:v>45743</c:v>
                </c:pt>
                <c:pt idx="1208">
                  <c:v>45744</c:v>
                </c:pt>
                <c:pt idx="1209">
                  <c:v>45747</c:v>
                </c:pt>
                <c:pt idx="1210">
                  <c:v>45748</c:v>
                </c:pt>
                <c:pt idx="1211">
                  <c:v>45749</c:v>
                </c:pt>
                <c:pt idx="1212">
                  <c:v>45750</c:v>
                </c:pt>
                <c:pt idx="1213">
                  <c:v>45751</c:v>
                </c:pt>
                <c:pt idx="1214">
                  <c:v>45754</c:v>
                </c:pt>
                <c:pt idx="1215">
                  <c:v>45755</c:v>
                </c:pt>
                <c:pt idx="1216">
                  <c:v>45756</c:v>
                </c:pt>
                <c:pt idx="1217">
                  <c:v>45757</c:v>
                </c:pt>
                <c:pt idx="1218">
                  <c:v>45758</c:v>
                </c:pt>
                <c:pt idx="1219">
                  <c:v>45761</c:v>
                </c:pt>
                <c:pt idx="1220">
                  <c:v>45762</c:v>
                </c:pt>
                <c:pt idx="1221">
                  <c:v>45763</c:v>
                </c:pt>
                <c:pt idx="1222">
                  <c:v>45764</c:v>
                </c:pt>
                <c:pt idx="1223">
                  <c:v>45768</c:v>
                </c:pt>
                <c:pt idx="1224">
                  <c:v>45769</c:v>
                </c:pt>
                <c:pt idx="1225">
                  <c:v>45770</c:v>
                </c:pt>
                <c:pt idx="1226">
                  <c:v>45771</c:v>
                </c:pt>
                <c:pt idx="1227">
                  <c:v>45772</c:v>
                </c:pt>
                <c:pt idx="1228">
                  <c:v>45775</c:v>
                </c:pt>
                <c:pt idx="1229">
                  <c:v>45776</c:v>
                </c:pt>
                <c:pt idx="1230">
                  <c:v>45777</c:v>
                </c:pt>
                <c:pt idx="1231">
                  <c:v>45778</c:v>
                </c:pt>
                <c:pt idx="1232">
                  <c:v>45779</c:v>
                </c:pt>
                <c:pt idx="1233">
                  <c:v>45782</c:v>
                </c:pt>
                <c:pt idx="1234">
                  <c:v>45783</c:v>
                </c:pt>
                <c:pt idx="1235">
                  <c:v>45784</c:v>
                </c:pt>
                <c:pt idx="1236">
                  <c:v>45785</c:v>
                </c:pt>
                <c:pt idx="1237">
                  <c:v>45786</c:v>
                </c:pt>
                <c:pt idx="1238">
                  <c:v>45789</c:v>
                </c:pt>
                <c:pt idx="1239">
                  <c:v>45790</c:v>
                </c:pt>
                <c:pt idx="1240">
                  <c:v>45791</c:v>
                </c:pt>
                <c:pt idx="1241">
                  <c:v>45792</c:v>
                </c:pt>
                <c:pt idx="1242">
                  <c:v>45793</c:v>
                </c:pt>
                <c:pt idx="1243">
                  <c:v>45796</c:v>
                </c:pt>
                <c:pt idx="1244">
                  <c:v>45797</c:v>
                </c:pt>
                <c:pt idx="1245">
                  <c:v>45798</c:v>
                </c:pt>
                <c:pt idx="1246">
                  <c:v>45799</c:v>
                </c:pt>
                <c:pt idx="1247">
                  <c:v>45800</c:v>
                </c:pt>
                <c:pt idx="1248">
                  <c:v>45804</c:v>
                </c:pt>
                <c:pt idx="1249">
                  <c:v>45805</c:v>
                </c:pt>
                <c:pt idx="1250">
                  <c:v>45806</c:v>
                </c:pt>
                <c:pt idx="1251">
                  <c:v>45807</c:v>
                </c:pt>
                <c:pt idx="1252">
                  <c:v>45810</c:v>
                </c:pt>
                <c:pt idx="1253">
                  <c:v>45811</c:v>
                </c:pt>
                <c:pt idx="1254">
                  <c:v>45812</c:v>
                </c:pt>
                <c:pt idx="1255">
                  <c:v>45813</c:v>
                </c:pt>
                <c:pt idx="1256">
                  <c:v>45814</c:v>
                </c:pt>
              </c:numCache>
            </c:numRef>
          </c:cat>
          <c:val>
            <c:numRef>
              <c:f>Tabelle1!$B$2:$B$1753</c:f>
              <c:numCache>
                <c:formatCode>General</c:formatCode>
                <c:ptCount val="1752"/>
                <c:pt idx="0">
                  <c:v>8.8770000000000007</c:v>
                </c:pt>
                <c:pt idx="1">
                  <c:v>8.8000000000000007</c:v>
                </c:pt>
                <c:pt idx="2">
                  <c:v>9.1679999999999993</c:v>
                </c:pt>
                <c:pt idx="3">
                  <c:v>9.15</c:v>
                </c:pt>
                <c:pt idx="4">
                  <c:v>9.1630000000000003</c:v>
                </c:pt>
                <c:pt idx="5">
                  <c:v>8.8149999999999995</c:v>
                </c:pt>
                <c:pt idx="6">
                  <c:v>9.2249999999999996</c:v>
                </c:pt>
                <c:pt idx="7">
                  <c:v>9.1140000000000008</c:v>
                </c:pt>
                <c:pt idx="8">
                  <c:v>9.2270000000000003</c:v>
                </c:pt>
                <c:pt idx="9">
                  <c:v>9.2430000000000003</c:v>
                </c:pt>
                <c:pt idx="10">
                  <c:v>9.3000000000000007</c:v>
                </c:pt>
                <c:pt idx="11">
                  <c:v>9.5510000000000002</c:v>
                </c:pt>
                <c:pt idx="12">
                  <c:v>9.4760000000000009</c:v>
                </c:pt>
                <c:pt idx="13">
                  <c:v>9.3559999999999999</c:v>
                </c:pt>
                <c:pt idx="14">
                  <c:v>9.5</c:v>
                </c:pt>
                <c:pt idx="15">
                  <c:v>9.17</c:v>
                </c:pt>
                <c:pt idx="16">
                  <c:v>9.3140000000000001</c:v>
                </c:pt>
                <c:pt idx="17">
                  <c:v>9.5210000000000008</c:v>
                </c:pt>
                <c:pt idx="18">
                  <c:v>9.6389999999999993</c:v>
                </c:pt>
                <c:pt idx="19">
                  <c:v>9.7420000000000009</c:v>
                </c:pt>
                <c:pt idx="20">
                  <c:v>9.9459999999999997</c:v>
                </c:pt>
                <c:pt idx="21">
                  <c:v>9.9939999999999998</c:v>
                </c:pt>
                <c:pt idx="22">
                  <c:v>10.38</c:v>
                </c:pt>
                <c:pt idx="23">
                  <c:v>10.589</c:v>
                </c:pt>
                <c:pt idx="24">
                  <c:v>10.595000000000001</c:v>
                </c:pt>
                <c:pt idx="25">
                  <c:v>10.074999999999999</c:v>
                </c:pt>
                <c:pt idx="26">
                  <c:v>10.414</c:v>
                </c:pt>
                <c:pt idx="27">
                  <c:v>10.015000000000001</c:v>
                </c:pt>
                <c:pt idx="28">
                  <c:v>10.226000000000001</c:v>
                </c:pt>
                <c:pt idx="29">
                  <c:v>10.273999999999999</c:v>
                </c:pt>
                <c:pt idx="30">
                  <c:v>10.513</c:v>
                </c:pt>
                <c:pt idx="31">
                  <c:v>10.368</c:v>
                </c:pt>
                <c:pt idx="32">
                  <c:v>10.45</c:v>
                </c:pt>
                <c:pt idx="33">
                  <c:v>9.875</c:v>
                </c:pt>
                <c:pt idx="34">
                  <c:v>10.231999999999999</c:v>
                </c:pt>
                <c:pt idx="35">
                  <c:v>10.374000000000001</c:v>
                </c:pt>
                <c:pt idx="36">
                  <c:v>10.391</c:v>
                </c:pt>
                <c:pt idx="37">
                  <c:v>10.375</c:v>
                </c:pt>
                <c:pt idx="38">
                  <c:v>10.563000000000001</c:v>
                </c:pt>
                <c:pt idx="39">
                  <c:v>10.733000000000001</c:v>
                </c:pt>
                <c:pt idx="40">
                  <c:v>11.05</c:v>
                </c:pt>
                <c:pt idx="41">
                  <c:v>11.244</c:v>
                </c:pt>
                <c:pt idx="42">
                  <c:v>11.35</c:v>
                </c:pt>
                <c:pt idx="43">
                  <c:v>11.313000000000001</c:v>
                </c:pt>
                <c:pt idx="44">
                  <c:v>11.334</c:v>
                </c:pt>
                <c:pt idx="45">
                  <c:v>11.074</c:v>
                </c:pt>
                <c:pt idx="46">
                  <c:v>10.991</c:v>
                </c:pt>
                <c:pt idx="47">
                  <c:v>11.545999999999999</c:v>
                </c:pt>
                <c:pt idx="48">
                  <c:v>11.53</c:v>
                </c:pt>
                <c:pt idx="49">
                  <c:v>11.851000000000001</c:v>
                </c:pt>
                <c:pt idx="50">
                  <c:v>12.45</c:v>
                </c:pt>
                <c:pt idx="51">
                  <c:v>12.297000000000001</c:v>
                </c:pt>
                <c:pt idx="52">
                  <c:v>11.975</c:v>
                </c:pt>
                <c:pt idx="53">
                  <c:v>12.202</c:v>
                </c:pt>
                <c:pt idx="54">
                  <c:v>12.884</c:v>
                </c:pt>
                <c:pt idx="55">
                  <c:v>12.631</c:v>
                </c:pt>
                <c:pt idx="56">
                  <c:v>12.798999999999999</c:v>
                </c:pt>
                <c:pt idx="57">
                  <c:v>12.782</c:v>
                </c:pt>
                <c:pt idx="58">
                  <c:v>12.675000000000001</c:v>
                </c:pt>
                <c:pt idx="59">
                  <c:v>13.183</c:v>
                </c:pt>
                <c:pt idx="60">
                  <c:v>13.48</c:v>
                </c:pt>
                <c:pt idx="61">
                  <c:v>14.704000000000001</c:v>
                </c:pt>
                <c:pt idx="62">
                  <c:v>13.829000000000001</c:v>
                </c:pt>
                <c:pt idx="63">
                  <c:v>12.784000000000001</c:v>
                </c:pt>
                <c:pt idx="64">
                  <c:v>11.734999999999999</c:v>
                </c:pt>
                <c:pt idx="65">
                  <c:v>12.4</c:v>
                </c:pt>
                <c:pt idx="66">
                  <c:v>12.989000000000001</c:v>
                </c:pt>
                <c:pt idx="67">
                  <c:v>12.486000000000001</c:v>
                </c:pt>
                <c:pt idx="68">
                  <c:v>13.081</c:v>
                </c:pt>
                <c:pt idx="69">
                  <c:v>13.28</c:v>
                </c:pt>
                <c:pt idx="70">
                  <c:v>12.957000000000001</c:v>
                </c:pt>
                <c:pt idx="71">
                  <c:v>12.132</c:v>
                </c:pt>
                <c:pt idx="72">
                  <c:v>12.593999999999999</c:v>
                </c:pt>
                <c:pt idx="73">
                  <c:v>11.925000000000001</c:v>
                </c:pt>
                <c:pt idx="74">
                  <c:v>12.574999999999999</c:v>
                </c:pt>
                <c:pt idx="75">
                  <c:v>12.576000000000001</c:v>
                </c:pt>
                <c:pt idx="76">
                  <c:v>12.071999999999999</c:v>
                </c:pt>
                <c:pt idx="77">
                  <c:v>12.448</c:v>
                </c:pt>
                <c:pt idx="78">
                  <c:v>13.04</c:v>
                </c:pt>
                <c:pt idx="79">
                  <c:v>12.938000000000001</c:v>
                </c:pt>
                <c:pt idx="80">
                  <c:v>13.157999999999999</c:v>
                </c:pt>
                <c:pt idx="81">
                  <c:v>13.757999999999999</c:v>
                </c:pt>
                <c:pt idx="82">
                  <c:v>13.225</c:v>
                </c:pt>
                <c:pt idx="83">
                  <c:v>13.236000000000001</c:v>
                </c:pt>
                <c:pt idx="84">
                  <c:v>13.83</c:v>
                </c:pt>
                <c:pt idx="85">
                  <c:v>14</c:v>
                </c:pt>
                <c:pt idx="86">
                  <c:v>14.074999999999999</c:v>
                </c:pt>
                <c:pt idx="87">
                  <c:v>13.766999999999999</c:v>
                </c:pt>
                <c:pt idx="88">
                  <c:v>13.99</c:v>
                </c:pt>
                <c:pt idx="89">
                  <c:v>14.297000000000001</c:v>
                </c:pt>
                <c:pt idx="90">
                  <c:v>14.291</c:v>
                </c:pt>
                <c:pt idx="91">
                  <c:v>13.811</c:v>
                </c:pt>
                <c:pt idx="92">
                  <c:v>14.037000000000001</c:v>
                </c:pt>
                <c:pt idx="93">
                  <c:v>13.903</c:v>
                </c:pt>
                <c:pt idx="94">
                  <c:v>13.584</c:v>
                </c:pt>
                <c:pt idx="95">
                  <c:v>13.625</c:v>
                </c:pt>
                <c:pt idx="96">
                  <c:v>13.523</c:v>
                </c:pt>
                <c:pt idx="97">
                  <c:v>13.45</c:v>
                </c:pt>
                <c:pt idx="98">
                  <c:v>13.427</c:v>
                </c:pt>
                <c:pt idx="99">
                  <c:v>13.305999999999999</c:v>
                </c:pt>
                <c:pt idx="100">
                  <c:v>13.198</c:v>
                </c:pt>
                <c:pt idx="101">
                  <c:v>12.839</c:v>
                </c:pt>
                <c:pt idx="102">
                  <c:v>12.85</c:v>
                </c:pt>
                <c:pt idx="103">
                  <c:v>12.657999999999999</c:v>
                </c:pt>
                <c:pt idx="104">
                  <c:v>12.709</c:v>
                </c:pt>
                <c:pt idx="105">
                  <c:v>13.388999999999999</c:v>
                </c:pt>
                <c:pt idx="106">
                  <c:v>14.163</c:v>
                </c:pt>
                <c:pt idx="107">
                  <c:v>14.11</c:v>
                </c:pt>
                <c:pt idx="108">
                  <c:v>14.553000000000001</c:v>
                </c:pt>
                <c:pt idx="109">
                  <c:v>13.606999999999999</c:v>
                </c:pt>
                <c:pt idx="110">
                  <c:v>13.054</c:v>
                </c:pt>
                <c:pt idx="111">
                  <c:v>13.478999999999999</c:v>
                </c:pt>
                <c:pt idx="112">
                  <c:v>13.627000000000001</c:v>
                </c:pt>
                <c:pt idx="113">
                  <c:v>13.173</c:v>
                </c:pt>
                <c:pt idx="114">
                  <c:v>13.553000000000001</c:v>
                </c:pt>
                <c:pt idx="115">
                  <c:v>13.465</c:v>
                </c:pt>
                <c:pt idx="116">
                  <c:v>13.212999999999999</c:v>
                </c:pt>
                <c:pt idx="117">
                  <c:v>13.454000000000001</c:v>
                </c:pt>
                <c:pt idx="118">
                  <c:v>13.170999999999999</c:v>
                </c:pt>
                <c:pt idx="119">
                  <c:v>13.143000000000001</c:v>
                </c:pt>
                <c:pt idx="120">
                  <c:v>13.032999999999999</c:v>
                </c:pt>
                <c:pt idx="121">
                  <c:v>13.375</c:v>
                </c:pt>
                <c:pt idx="122">
                  <c:v>13.265000000000001</c:v>
                </c:pt>
                <c:pt idx="123">
                  <c:v>13.492000000000001</c:v>
                </c:pt>
                <c:pt idx="124">
                  <c:v>13.351000000000001</c:v>
                </c:pt>
                <c:pt idx="125">
                  <c:v>13.587999999999999</c:v>
                </c:pt>
                <c:pt idx="126">
                  <c:v>13.449</c:v>
                </c:pt>
                <c:pt idx="127">
                  <c:v>13.601000000000001</c:v>
                </c:pt>
                <c:pt idx="128">
                  <c:v>13.585000000000001</c:v>
                </c:pt>
                <c:pt idx="129">
                  <c:v>13.301</c:v>
                </c:pt>
                <c:pt idx="130">
                  <c:v>12.869</c:v>
                </c:pt>
                <c:pt idx="131">
                  <c:v>12.967000000000001</c:v>
                </c:pt>
                <c:pt idx="132">
                  <c:v>13.087999999999999</c:v>
                </c:pt>
                <c:pt idx="133">
                  <c:v>13.44</c:v>
                </c:pt>
                <c:pt idx="134">
                  <c:v>13.422000000000001</c:v>
                </c:pt>
                <c:pt idx="135">
                  <c:v>13.367000000000001</c:v>
                </c:pt>
                <c:pt idx="136">
                  <c:v>13.379</c:v>
                </c:pt>
                <c:pt idx="137">
                  <c:v>13.074999999999999</c:v>
                </c:pt>
                <c:pt idx="138">
                  <c:v>13.319000000000001</c:v>
                </c:pt>
                <c:pt idx="139">
                  <c:v>13.256</c:v>
                </c:pt>
                <c:pt idx="140">
                  <c:v>13.037000000000001</c:v>
                </c:pt>
                <c:pt idx="141">
                  <c:v>13.063000000000001</c:v>
                </c:pt>
                <c:pt idx="142">
                  <c:v>12.925000000000001</c:v>
                </c:pt>
                <c:pt idx="143">
                  <c:v>12.99</c:v>
                </c:pt>
                <c:pt idx="144">
                  <c:v>13.137</c:v>
                </c:pt>
                <c:pt idx="145">
                  <c:v>13.103999999999999</c:v>
                </c:pt>
                <c:pt idx="146">
                  <c:v>13.1</c:v>
                </c:pt>
                <c:pt idx="147">
                  <c:v>13.223000000000001</c:v>
                </c:pt>
                <c:pt idx="148">
                  <c:v>12.968</c:v>
                </c:pt>
                <c:pt idx="149">
                  <c:v>13.363</c:v>
                </c:pt>
                <c:pt idx="150">
                  <c:v>13.419</c:v>
                </c:pt>
                <c:pt idx="151">
                  <c:v>13.753</c:v>
                </c:pt>
                <c:pt idx="152">
                  <c:v>13.49</c:v>
                </c:pt>
                <c:pt idx="153">
                  <c:v>13.574999999999999</c:v>
                </c:pt>
                <c:pt idx="154">
                  <c:v>13.228</c:v>
                </c:pt>
                <c:pt idx="155">
                  <c:v>13.016</c:v>
                </c:pt>
                <c:pt idx="156">
                  <c:v>13.112</c:v>
                </c:pt>
                <c:pt idx="157">
                  <c:v>13.419</c:v>
                </c:pt>
                <c:pt idx="158">
                  <c:v>13.74</c:v>
                </c:pt>
                <c:pt idx="159">
                  <c:v>13.782</c:v>
                </c:pt>
                <c:pt idx="160">
                  <c:v>13.58</c:v>
                </c:pt>
                <c:pt idx="161">
                  <c:v>13.23</c:v>
                </c:pt>
                <c:pt idx="162">
                  <c:v>12.996</c:v>
                </c:pt>
                <c:pt idx="163">
                  <c:v>13.074999999999999</c:v>
                </c:pt>
                <c:pt idx="164">
                  <c:v>13.053000000000001</c:v>
                </c:pt>
                <c:pt idx="165">
                  <c:v>13.398999999999999</c:v>
                </c:pt>
                <c:pt idx="166">
                  <c:v>13.635999999999999</c:v>
                </c:pt>
                <c:pt idx="167">
                  <c:v>13.531000000000001</c:v>
                </c:pt>
                <c:pt idx="168">
                  <c:v>13.725</c:v>
                </c:pt>
                <c:pt idx="169">
                  <c:v>13.727</c:v>
                </c:pt>
                <c:pt idx="170">
                  <c:v>14.340999999999999</c:v>
                </c:pt>
                <c:pt idx="171">
                  <c:v>14.462999999999999</c:v>
                </c:pt>
                <c:pt idx="172">
                  <c:v>14.98</c:v>
                </c:pt>
                <c:pt idx="173">
                  <c:v>15.05</c:v>
                </c:pt>
                <c:pt idx="174">
                  <c:v>15.064</c:v>
                </c:pt>
                <c:pt idx="175">
                  <c:v>15.170999999999999</c:v>
                </c:pt>
                <c:pt idx="176">
                  <c:v>14.728999999999999</c:v>
                </c:pt>
                <c:pt idx="177">
                  <c:v>15.025</c:v>
                </c:pt>
                <c:pt idx="178">
                  <c:v>14.927</c:v>
                </c:pt>
                <c:pt idx="179">
                  <c:v>14.074999999999999</c:v>
                </c:pt>
                <c:pt idx="180">
                  <c:v>14.122999999999999</c:v>
                </c:pt>
                <c:pt idx="181">
                  <c:v>14.045</c:v>
                </c:pt>
                <c:pt idx="182">
                  <c:v>13.753</c:v>
                </c:pt>
                <c:pt idx="183">
                  <c:v>13.875</c:v>
                </c:pt>
                <c:pt idx="184">
                  <c:v>13.9</c:v>
                </c:pt>
                <c:pt idx="185">
                  <c:v>13.426</c:v>
                </c:pt>
                <c:pt idx="186">
                  <c:v>12.801</c:v>
                </c:pt>
                <c:pt idx="187">
                  <c:v>12.55</c:v>
                </c:pt>
                <c:pt idx="188">
                  <c:v>12.45</c:v>
                </c:pt>
                <c:pt idx="189">
                  <c:v>12.13</c:v>
                </c:pt>
                <c:pt idx="190">
                  <c:v>12.840999999999999</c:v>
                </c:pt>
                <c:pt idx="191">
                  <c:v>12.95</c:v>
                </c:pt>
                <c:pt idx="192">
                  <c:v>12.648</c:v>
                </c:pt>
                <c:pt idx="193">
                  <c:v>12.865</c:v>
                </c:pt>
                <c:pt idx="194">
                  <c:v>13.356999999999999</c:v>
                </c:pt>
                <c:pt idx="195">
                  <c:v>13.04</c:v>
                </c:pt>
                <c:pt idx="196">
                  <c:v>13.137</c:v>
                </c:pt>
                <c:pt idx="197">
                  <c:v>12.75</c:v>
                </c:pt>
                <c:pt idx="198">
                  <c:v>12.913</c:v>
                </c:pt>
                <c:pt idx="199">
                  <c:v>13.254</c:v>
                </c:pt>
                <c:pt idx="200">
                  <c:v>13.151</c:v>
                </c:pt>
                <c:pt idx="201">
                  <c:v>12.5</c:v>
                </c:pt>
                <c:pt idx="202">
                  <c:v>12.555</c:v>
                </c:pt>
                <c:pt idx="203">
                  <c:v>12.82</c:v>
                </c:pt>
                <c:pt idx="204">
                  <c:v>12.842000000000001</c:v>
                </c:pt>
                <c:pt idx="205">
                  <c:v>13.016</c:v>
                </c:pt>
                <c:pt idx="206">
                  <c:v>13.571999999999999</c:v>
                </c:pt>
                <c:pt idx="207">
                  <c:v>13.868</c:v>
                </c:pt>
                <c:pt idx="208">
                  <c:v>14</c:v>
                </c:pt>
                <c:pt idx="209">
                  <c:v>13.881</c:v>
                </c:pt>
                <c:pt idx="210">
                  <c:v>14.253</c:v>
                </c:pt>
                <c:pt idx="211">
                  <c:v>14.214</c:v>
                </c:pt>
                <c:pt idx="212">
                  <c:v>14.29</c:v>
                </c:pt>
                <c:pt idx="213">
                  <c:v>15.231999999999999</c:v>
                </c:pt>
                <c:pt idx="214">
                  <c:v>15.625</c:v>
                </c:pt>
                <c:pt idx="215">
                  <c:v>15.663</c:v>
                </c:pt>
                <c:pt idx="216">
                  <c:v>16.053000000000001</c:v>
                </c:pt>
                <c:pt idx="217">
                  <c:v>15.537000000000001</c:v>
                </c:pt>
                <c:pt idx="218">
                  <c:v>15.323</c:v>
                </c:pt>
                <c:pt idx="219">
                  <c:v>15.119</c:v>
                </c:pt>
                <c:pt idx="220">
                  <c:v>15.375</c:v>
                </c:pt>
                <c:pt idx="221">
                  <c:v>14.933999999999999</c:v>
                </c:pt>
                <c:pt idx="222">
                  <c:v>15.185</c:v>
                </c:pt>
                <c:pt idx="223">
                  <c:v>15.579000000000001</c:v>
                </c:pt>
                <c:pt idx="224">
                  <c:v>15.365</c:v>
                </c:pt>
                <c:pt idx="225">
                  <c:v>15.4</c:v>
                </c:pt>
                <c:pt idx="226">
                  <c:v>15.175000000000001</c:v>
                </c:pt>
                <c:pt idx="227">
                  <c:v>15.125</c:v>
                </c:pt>
                <c:pt idx="228">
                  <c:v>14.637</c:v>
                </c:pt>
                <c:pt idx="229">
                  <c:v>14.709</c:v>
                </c:pt>
                <c:pt idx="230">
                  <c:v>14.494999999999999</c:v>
                </c:pt>
                <c:pt idx="231">
                  <c:v>14.808</c:v>
                </c:pt>
                <c:pt idx="232">
                  <c:v>14.787000000000001</c:v>
                </c:pt>
                <c:pt idx="233">
                  <c:v>13.824999999999999</c:v>
                </c:pt>
                <c:pt idx="234">
                  <c:v>14.01</c:v>
                </c:pt>
                <c:pt idx="235">
                  <c:v>14.034000000000001</c:v>
                </c:pt>
                <c:pt idx="236">
                  <c:v>13.89</c:v>
                </c:pt>
                <c:pt idx="237">
                  <c:v>14.157</c:v>
                </c:pt>
                <c:pt idx="238">
                  <c:v>14.266999999999999</c:v>
                </c:pt>
                <c:pt idx="239">
                  <c:v>13.567</c:v>
                </c:pt>
                <c:pt idx="240">
                  <c:v>14.303000000000001</c:v>
                </c:pt>
                <c:pt idx="241">
                  <c:v>15.164</c:v>
                </c:pt>
                <c:pt idx="242">
                  <c:v>15.212999999999999</c:v>
                </c:pt>
                <c:pt idx="243">
                  <c:v>15.766</c:v>
                </c:pt>
                <c:pt idx="244">
                  <c:v>15.734</c:v>
                </c:pt>
                <c:pt idx="245">
                  <c:v>15.7</c:v>
                </c:pt>
                <c:pt idx="246">
                  <c:v>15.500999999999999</c:v>
                </c:pt>
                <c:pt idx="247">
                  <c:v>16.27</c:v>
                </c:pt>
                <c:pt idx="248">
                  <c:v>16.251999999999999</c:v>
                </c:pt>
                <c:pt idx="249">
                  <c:v>16.701000000000001</c:v>
                </c:pt>
                <c:pt idx="250">
                  <c:v>17.113</c:v>
                </c:pt>
                <c:pt idx="251">
                  <c:v>17.571000000000002</c:v>
                </c:pt>
                <c:pt idx="252">
                  <c:v>17.527000000000001</c:v>
                </c:pt>
                <c:pt idx="253">
                  <c:v>17.515999999999998</c:v>
                </c:pt>
                <c:pt idx="254">
                  <c:v>17.350000000000001</c:v>
                </c:pt>
                <c:pt idx="255">
                  <c:v>17.48</c:v>
                </c:pt>
                <c:pt idx="256">
                  <c:v>17.905999999999999</c:v>
                </c:pt>
                <c:pt idx="257">
                  <c:v>17.914999999999999</c:v>
                </c:pt>
                <c:pt idx="258">
                  <c:v>17.791</c:v>
                </c:pt>
                <c:pt idx="259">
                  <c:v>17.774999999999999</c:v>
                </c:pt>
                <c:pt idx="260">
                  <c:v>18.783999999999999</c:v>
                </c:pt>
                <c:pt idx="261">
                  <c:v>18.434999999999999</c:v>
                </c:pt>
                <c:pt idx="262">
                  <c:v>18.472000000000001</c:v>
                </c:pt>
                <c:pt idx="263">
                  <c:v>19.007999999999999</c:v>
                </c:pt>
                <c:pt idx="264">
                  <c:v>19.228000000000002</c:v>
                </c:pt>
                <c:pt idx="265">
                  <c:v>19.280999999999999</c:v>
                </c:pt>
                <c:pt idx="266">
                  <c:v>19.361000000000001</c:v>
                </c:pt>
                <c:pt idx="267">
                  <c:v>19.882999999999999</c:v>
                </c:pt>
                <c:pt idx="268">
                  <c:v>19.998999999999999</c:v>
                </c:pt>
                <c:pt idx="269">
                  <c:v>20.125</c:v>
                </c:pt>
                <c:pt idx="270">
                  <c:v>20.440000000000001</c:v>
                </c:pt>
                <c:pt idx="271">
                  <c:v>20.738</c:v>
                </c:pt>
                <c:pt idx="272">
                  <c:v>20.853999999999999</c:v>
                </c:pt>
                <c:pt idx="273">
                  <c:v>19.856999999999999</c:v>
                </c:pt>
                <c:pt idx="274">
                  <c:v>19.963000000000001</c:v>
                </c:pt>
                <c:pt idx="275">
                  <c:v>20.239999999999998</c:v>
                </c:pt>
                <c:pt idx="276">
                  <c:v>20.401</c:v>
                </c:pt>
                <c:pt idx="277">
                  <c:v>20.358000000000001</c:v>
                </c:pt>
                <c:pt idx="278">
                  <c:v>19.812000000000001</c:v>
                </c:pt>
                <c:pt idx="279">
                  <c:v>19.030999999999999</c:v>
                </c:pt>
                <c:pt idx="280">
                  <c:v>17.914999999999999</c:v>
                </c:pt>
                <c:pt idx="281">
                  <c:v>18.73</c:v>
                </c:pt>
                <c:pt idx="282">
                  <c:v>18.882000000000001</c:v>
                </c:pt>
                <c:pt idx="283">
                  <c:v>19.641999999999999</c:v>
                </c:pt>
                <c:pt idx="284">
                  <c:v>19.655999999999999</c:v>
                </c:pt>
                <c:pt idx="285">
                  <c:v>19.311</c:v>
                </c:pt>
                <c:pt idx="286">
                  <c:v>19.265000000000001</c:v>
                </c:pt>
                <c:pt idx="287">
                  <c:v>19.318999999999999</c:v>
                </c:pt>
                <c:pt idx="288">
                  <c:v>19.518999999999998</c:v>
                </c:pt>
                <c:pt idx="289">
                  <c:v>19.417999999999999</c:v>
                </c:pt>
                <c:pt idx="290">
                  <c:v>19.7</c:v>
                </c:pt>
                <c:pt idx="291">
                  <c:v>19.739999999999998</c:v>
                </c:pt>
                <c:pt idx="292">
                  <c:v>19.989999999999998</c:v>
                </c:pt>
                <c:pt idx="293">
                  <c:v>20.5</c:v>
                </c:pt>
                <c:pt idx="294">
                  <c:v>20.524000000000001</c:v>
                </c:pt>
                <c:pt idx="295">
                  <c:v>20.446000000000002</c:v>
                </c:pt>
                <c:pt idx="296">
                  <c:v>20.321999999999999</c:v>
                </c:pt>
                <c:pt idx="297">
                  <c:v>20.042999999999999</c:v>
                </c:pt>
                <c:pt idx="298">
                  <c:v>19.87</c:v>
                </c:pt>
                <c:pt idx="299">
                  <c:v>19.905000000000001</c:v>
                </c:pt>
                <c:pt idx="300">
                  <c:v>20.135000000000002</c:v>
                </c:pt>
                <c:pt idx="301">
                  <c:v>19.684999999999999</c:v>
                </c:pt>
                <c:pt idx="302">
                  <c:v>19.5</c:v>
                </c:pt>
                <c:pt idx="303">
                  <c:v>19.494</c:v>
                </c:pt>
                <c:pt idx="304">
                  <c:v>19.991</c:v>
                </c:pt>
                <c:pt idx="305">
                  <c:v>20.971</c:v>
                </c:pt>
                <c:pt idx="306">
                  <c:v>21.753</c:v>
                </c:pt>
                <c:pt idx="307">
                  <c:v>21.736999999999998</c:v>
                </c:pt>
                <c:pt idx="308">
                  <c:v>22.2</c:v>
                </c:pt>
                <c:pt idx="309">
                  <c:v>22.184000000000001</c:v>
                </c:pt>
                <c:pt idx="310">
                  <c:v>22.83</c:v>
                </c:pt>
                <c:pt idx="311">
                  <c:v>22.695</c:v>
                </c:pt>
                <c:pt idx="312">
                  <c:v>22.484999999999999</c:v>
                </c:pt>
                <c:pt idx="313">
                  <c:v>22.518000000000001</c:v>
                </c:pt>
                <c:pt idx="314">
                  <c:v>22.324999999999999</c:v>
                </c:pt>
                <c:pt idx="315">
                  <c:v>22.832999999999998</c:v>
                </c:pt>
                <c:pt idx="316">
                  <c:v>22.513000000000002</c:v>
                </c:pt>
                <c:pt idx="317">
                  <c:v>22.312000000000001</c:v>
                </c:pt>
                <c:pt idx="318">
                  <c:v>22.347999999999999</c:v>
                </c:pt>
                <c:pt idx="319">
                  <c:v>22.684000000000001</c:v>
                </c:pt>
                <c:pt idx="320">
                  <c:v>22.274999999999999</c:v>
                </c:pt>
                <c:pt idx="321">
                  <c:v>22.309000000000001</c:v>
                </c:pt>
                <c:pt idx="322">
                  <c:v>22.183</c:v>
                </c:pt>
                <c:pt idx="323">
                  <c:v>22.3</c:v>
                </c:pt>
                <c:pt idx="324">
                  <c:v>21.146000000000001</c:v>
                </c:pt>
                <c:pt idx="325">
                  <c:v>21.417000000000002</c:v>
                </c:pt>
                <c:pt idx="326">
                  <c:v>21.366</c:v>
                </c:pt>
                <c:pt idx="327">
                  <c:v>22.14</c:v>
                </c:pt>
                <c:pt idx="328">
                  <c:v>22.07</c:v>
                </c:pt>
                <c:pt idx="329">
                  <c:v>21.71</c:v>
                </c:pt>
                <c:pt idx="330">
                  <c:v>21.213999999999999</c:v>
                </c:pt>
                <c:pt idx="331">
                  <c:v>20.94</c:v>
                </c:pt>
                <c:pt idx="332">
                  <c:v>20.768000000000001</c:v>
                </c:pt>
                <c:pt idx="333">
                  <c:v>20.75</c:v>
                </c:pt>
                <c:pt idx="334">
                  <c:v>20.504000000000001</c:v>
                </c:pt>
                <c:pt idx="335">
                  <c:v>19.95</c:v>
                </c:pt>
                <c:pt idx="336">
                  <c:v>20.12</c:v>
                </c:pt>
                <c:pt idx="337">
                  <c:v>21.091999999999999</c:v>
                </c:pt>
                <c:pt idx="338">
                  <c:v>21.100999999999999</c:v>
                </c:pt>
                <c:pt idx="339">
                  <c:v>20.574999999999999</c:v>
                </c:pt>
                <c:pt idx="340">
                  <c:v>20.827999999999999</c:v>
                </c:pt>
                <c:pt idx="341">
                  <c:v>20.917999999999999</c:v>
                </c:pt>
                <c:pt idx="342">
                  <c:v>21.288</c:v>
                </c:pt>
                <c:pt idx="343">
                  <c:v>21.81</c:v>
                </c:pt>
                <c:pt idx="344">
                  <c:v>21.748999999999999</c:v>
                </c:pt>
                <c:pt idx="345">
                  <c:v>22.276</c:v>
                </c:pt>
                <c:pt idx="346">
                  <c:v>22.305</c:v>
                </c:pt>
                <c:pt idx="347">
                  <c:v>22.097000000000001</c:v>
                </c:pt>
                <c:pt idx="348">
                  <c:v>22.823</c:v>
                </c:pt>
                <c:pt idx="349">
                  <c:v>22.972999999999999</c:v>
                </c:pt>
                <c:pt idx="350">
                  <c:v>23.989000000000001</c:v>
                </c:pt>
                <c:pt idx="351">
                  <c:v>24.474</c:v>
                </c:pt>
                <c:pt idx="352">
                  <c:v>24.878</c:v>
                </c:pt>
                <c:pt idx="353">
                  <c:v>25.001000000000001</c:v>
                </c:pt>
                <c:pt idx="354">
                  <c:v>25.649000000000001</c:v>
                </c:pt>
                <c:pt idx="355">
                  <c:v>25.821999999999999</c:v>
                </c:pt>
                <c:pt idx="356">
                  <c:v>26.67</c:v>
                </c:pt>
                <c:pt idx="357">
                  <c:v>27.228999999999999</c:v>
                </c:pt>
                <c:pt idx="358">
                  <c:v>30.187000000000001</c:v>
                </c:pt>
                <c:pt idx="359">
                  <c:v>30.149000000000001</c:v>
                </c:pt>
                <c:pt idx="360">
                  <c:v>32.281999999999996</c:v>
                </c:pt>
                <c:pt idx="361">
                  <c:v>29.356000000000002</c:v>
                </c:pt>
                <c:pt idx="362">
                  <c:v>30.468</c:v>
                </c:pt>
                <c:pt idx="363">
                  <c:v>30.01</c:v>
                </c:pt>
                <c:pt idx="364">
                  <c:v>30.552</c:v>
                </c:pt>
                <c:pt idx="365">
                  <c:v>29.759</c:v>
                </c:pt>
                <c:pt idx="366">
                  <c:v>30.417999999999999</c:v>
                </c:pt>
                <c:pt idx="367">
                  <c:v>32.366999999999997</c:v>
                </c:pt>
                <c:pt idx="368">
                  <c:v>32.243000000000002</c:v>
                </c:pt>
                <c:pt idx="369">
                  <c:v>33.517000000000003</c:v>
                </c:pt>
                <c:pt idx="370">
                  <c:v>31.535</c:v>
                </c:pt>
                <c:pt idx="371">
                  <c:v>31.460999999999999</c:v>
                </c:pt>
                <c:pt idx="372">
                  <c:v>32.6</c:v>
                </c:pt>
                <c:pt idx="373">
                  <c:v>32.366</c:v>
                </c:pt>
                <c:pt idx="374">
                  <c:v>33.168999999999997</c:v>
                </c:pt>
                <c:pt idx="375">
                  <c:v>33.219000000000001</c:v>
                </c:pt>
                <c:pt idx="376">
                  <c:v>31.213999999999999</c:v>
                </c:pt>
                <c:pt idx="377">
                  <c:v>32</c:v>
                </c:pt>
                <c:pt idx="378">
                  <c:v>29.88</c:v>
                </c:pt>
                <c:pt idx="379">
                  <c:v>30.957000000000001</c:v>
                </c:pt>
                <c:pt idx="380">
                  <c:v>31.998999999999999</c:v>
                </c:pt>
                <c:pt idx="381">
                  <c:v>31.734000000000002</c:v>
                </c:pt>
                <c:pt idx="382">
                  <c:v>31.15</c:v>
                </c:pt>
                <c:pt idx="383">
                  <c:v>30.248999999999999</c:v>
                </c:pt>
                <c:pt idx="384">
                  <c:v>27.699000000000002</c:v>
                </c:pt>
                <c:pt idx="385">
                  <c:v>28.4</c:v>
                </c:pt>
                <c:pt idx="386">
                  <c:v>31.152000000000001</c:v>
                </c:pt>
                <c:pt idx="387">
                  <c:v>27.984999999999999</c:v>
                </c:pt>
                <c:pt idx="388">
                  <c:v>27.305</c:v>
                </c:pt>
                <c:pt idx="389">
                  <c:v>28.373999999999999</c:v>
                </c:pt>
                <c:pt idx="390">
                  <c:v>28.890999999999998</c:v>
                </c:pt>
                <c:pt idx="391">
                  <c:v>29.754999999999999</c:v>
                </c:pt>
                <c:pt idx="392">
                  <c:v>29.66</c:v>
                </c:pt>
                <c:pt idx="393">
                  <c:v>31.312000000000001</c:v>
                </c:pt>
                <c:pt idx="394">
                  <c:v>30.273</c:v>
                </c:pt>
                <c:pt idx="395">
                  <c:v>29.827000000000002</c:v>
                </c:pt>
                <c:pt idx="396">
                  <c:v>29.673999999999999</c:v>
                </c:pt>
                <c:pt idx="397">
                  <c:v>29.815000000000001</c:v>
                </c:pt>
                <c:pt idx="398">
                  <c:v>30.277000000000001</c:v>
                </c:pt>
                <c:pt idx="399">
                  <c:v>28.949000000000002</c:v>
                </c:pt>
                <c:pt idx="400">
                  <c:v>27.64</c:v>
                </c:pt>
                <c:pt idx="401">
                  <c:v>28.140999999999998</c:v>
                </c:pt>
                <c:pt idx="402">
                  <c:v>26.581</c:v>
                </c:pt>
                <c:pt idx="403">
                  <c:v>27.323</c:v>
                </c:pt>
                <c:pt idx="404">
                  <c:v>28.067</c:v>
                </c:pt>
                <c:pt idx="405">
                  <c:v>28.379000000000001</c:v>
                </c:pt>
                <c:pt idx="406">
                  <c:v>26.3</c:v>
                </c:pt>
                <c:pt idx="407">
                  <c:v>26.26</c:v>
                </c:pt>
                <c:pt idx="408">
                  <c:v>26.079000000000001</c:v>
                </c:pt>
                <c:pt idx="409">
                  <c:v>25.303999999999998</c:v>
                </c:pt>
                <c:pt idx="410">
                  <c:v>23.507000000000001</c:v>
                </c:pt>
                <c:pt idx="411">
                  <c:v>22.33</c:v>
                </c:pt>
                <c:pt idx="412">
                  <c:v>22.545999999999999</c:v>
                </c:pt>
                <c:pt idx="413">
                  <c:v>23.24</c:v>
                </c:pt>
                <c:pt idx="414">
                  <c:v>23.568000000000001</c:v>
                </c:pt>
                <c:pt idx="415">
                  <c:v>22.012</c:v>
                </c:pt>
                <c:pt idx="416">
                  <c:v>23.181999999999999</c:v>
                </c:pt>
                <c:pt idx="417">
                  <c:v>25.103999999999999</c:v>
                </c:pt>
                <c:pt idx="418">
                  <c:v>25.794</c:v>
                </c:pt>
                <c:pt idx="419">
                  <c:v>24.457999999999998</c:v>
                </c:pt>
                <c:pt idx="420">
                  <c:v>23.972000000000001</c:v>
                </c:pt>
                <c:pt idx="421">
                  <c:v>24.372</c:v>
                </c:pt>
                <c:pt idx="422">
                  <c:v>24.359000000000002</c:v>
                </c:pt>
                <c:pt idx="423">
                  <c:v>25.622</c:v>
                </c:pt>
                <c:pt idx="424">
                  <c:v>25.995000000000001</c:v>
                </c:pt>
                <c:pt idx="425">
                  <c:v>25.916</c:v>
                </c:pt>
                <c:pt idx="426">
                  <c:v>23.934000000000001</c:v>
                </c:pt>
                <c:pt idx="427">
                  <c:v>24.266999999999999</c:v>
                </c:pt>
                <c:pt idx="428">
                  <c:v>26.259</c:v>
                </c:pt>
                <c:pt idx="429">
                  <c:v>25.63</c:v>
                </c:pt>
                <c:pt idx="430">
                  <c:v>24.667999999999999</c:v>
                </c:pt>
                <c:pt idx="431">
                  <c:v>23.035</c:v>
                </c:pt>
                <c:pt idx="432">
                  <c:v>23.802</c:v>
                </c:pt>
                <c:pt idx="433">
                  <c:v>21.015000000000001</c:v>
                </c:pt>
                <c:pt idx="434">
                  <c:v>23.721</c:v>
                </c:pt>
                <c:pt idx="435">
                  <c:v>23.992000000000001</c:v>
                </c:pt>
                <c:pt idx="436">
                  <c:v>24.291</c:v>
                </c:pt>
                <c:pt idx="437">
                  <c:v>23.756</c:v>
                </c:pt>
                <c:pt idx="438">
                  <c:v>24.262</c:v>
                </c:pt>
                <c:pt idx="439">
                  <c:v>23.384</c:v>
                </c:pt>
                <c:pt idx="440">
                  <c:v>22.817</c:v>
                </c:pt>
                <c:pt idx="441">
                  <c:v>21.309000000000001</c:v>
                </c:pt>
                <c:pt idx="442">
                  <c:v>22.387</c:v>
                </c:pt>
                <c:pt idx="443">
                  <c:v>22.530999999999999</c:v>
                </c:pt>
                <c:pt idx="444">
                  <c:v>23.021999999999998</c:v>
                </c:pt>
                <c:pt idx="445">
                  <c:v>21.869</c:v>
                </c:pt>
                <c:pt idx="446">
                  <c:v>21.518000000000001</c:v>
                </c:pt>
                <c:pt idx="447">
                  <c:v>23.5</c:v>
                </c:pt>
                <c:pt idx="448">
                  <c:v>24.12</c:v>
                </c:pt>
                <c:pt idx="449">
                  <c:v>24.798999999999999</c:v>
                </c:pt>
                <c:pt idx="450">
                  <c:v>26.507000000000001</c:v>
                </c:pt>
                <c:pt idx="451">
                  <c:v>26.727</c:v>
                </c:pt>
                <c:pt idx="452">
                  <c:v>26.126000000000001</c:v>
                </c:pt>
                <c:pt idx="453">
                  <c:v>26.166</c:v>
                </c:pt>
                <c:pt idx="454">
                  <c:v>27.885999999999999</c:v>
                </c:pt>
                <c:pt idx="455">
                  <c:v>27.756</c:v>
                </c:pt>
                <c:pt idx="456">
                  <c:v>28.695</c:v>
                </c:pt>
                <c:pt idx="457">
                  <c:v>28.303999999999998</c:v>
                </c:pt>
                <c:pt idx="458">
                  <c:v>27.782</c:v>
                </c:pt>
                <c:pt idx="459">
                  <c:v>27.375</c:v>
                </c:pt>
                <c:pt idx="460">
                  <c:v>26.728000000000002</c:v>
                </c:pt>
                <c:pt idx="461">
                  <c:v>27.254000000000001</c:v>
                </c:pt>
                <c:pt idx="462">
                  <c:v>24.934000000000001</c:v>
                </c:pt>
                <c:pt idx="463">
                  <c:v>24.440999999999999</c:v>
                </c:pt>
                <c:pt idx="464">
                  <c:v>23.917000000000002</c:v>
                </c:pt>
                <c:pt idx="465">
                  <c:v>22.213999999999999</c:v>
                </c:pt>
                <c:pt idx="466">
                  <c:v>22.536999999999999</c:v>
                </c:pt>
                <c:pt idx="467">
                  <c:v>21.728000000000002</c:v>
                </c:pt>
                <c:pt idx="468">
                  <c:v>22.504999999999999</c:v>
                </c:pt>
                <c:pt idx="469">
                  <c:v>21.2</c:v>
                </c:pt>
                <c:pt idx="470">
                  <c:v>21.72</c:v>
                </c:pt>
                <c:pt idx="471">
                  <c:v>22.516999999999999</c:v>
                </c:pt>
                <c:pt idx="472">
                  <c:v>21.709</c:v>
                </c:pt>
                <c:pt idx="473">
                  <c:v>20.303000000000001</c:v>
                </c:pt>
                <c:pt idx="474">
                  <c:v>19.202000000000002</c:v>
                </c:pt>
                <c:pt idx="475">
                  <c:v>19.718</c:v>
                </c:pt>
                <c:pt idx="476">
                  <c:v>18.597999999999999</c:v>
                </c:pt>
                <c:pt idx="477">
                  <c:v>18.966999999999999</c:v>
                </c:pt>
                <c:pt idx="478">
                  <c:v>19.402000000000001</c:v>
                </c:pt>
                <c:pt idx="479">
                  <c:v>18.541</c:v>
                </c:pt>
                <c:pt idx="480">
                  <c:v>19.399999999999999</c:v>
                </c:pt>
                <c:pt idx="481">
                  <c:v>19.922999999999998</c:v>
                </c:pt>
                <c:pt idx="482">
                  <c:v>19.867000000000001</c:v>
                </c:pt>
                <c:pt idx="483">
                  <c:v>18.736000000000001</c:v>
                </c:pt>
                <c:pt idx="484">
                  <c:v>18.033999999999999</c:v>
                </c:pt>
                <c:pt idx="485">
                  <c:v>17.689</c:v>
                </c:pt>
                <c:pt idx="486">
                  <c:v>17.347000000000001</c:v>
                </c:pt>
                <c:pt idx="487">
                  <c:v>16.219000000000001</c:v>
                </c:pt>
                <c:pt idx="488">
                  <c:v>16.788</c:v>
                </c:pt>
                <c:pt idx="489">
                  <c:v>17.509</c:v>
                </c:pt>
                <c:pt idx="490">
                  <c:v>18.074000000000002</c:v>
                </c:pt>
                <c:pt idx="491">
                  <c:v>17.704999999999998</c:v>
                </c:pt>
                <c:pt idx="492">
                  <c:v>16.937000000000001</c:v>
                </c:pt>
                <c:pt idx="493">
                  <c:v>17.332000000000001</c:v>
                </c:pt>
                <c:pt idx="494">
                  <c:v>16.274000000000001</c:v>
                </c:pt>
                <c:pt idx="495">
                  <c:v>16.510000000000002</c:v>
                </c:pt>
                <c:pt idx="496">
                  <c:v>16.02</c:v>
                </c:pt>
                <c:pt idx="497">
                  <c:v>16.036000000000001</c:v>
                </c:pt>
                <c:pt idx="498">
                  <c:v>18.186</c:v>
                </c:pt>
                <c:pt idx="499">
                  <c:v>18.98</c:v>
                </c:pt>
                <c:pt idx="500">
                  <c:v>18.724</c:v>
                </c:pt>
                <c:pt idx="501">
                  <c:v>18.292000000000002</c:v>
                </c:pt>
                <c:pt idx="502">
                  <c:v>19.082000000000001</c:v>
                </c:pt>
                <c:pt idx="503">
                  <c:v>19.138999999999999</c:v>
                </c:pt>
                <c:pt idx="504">
                  <c:v>18.472000000000001</c:v>
                </c:pt>
                <c:pt idx="505">
                  <c:v>18.798999999999999</c:v>
                </c:pt>
                <c:pt idx="506">
                  <c:v>18.481000000000002</c:v>
                </c:pt>
                <c:pt idx="507">
                  <c:v>17.600000000000001</c:v>
                </c:pt>
                <c:pt idx="508">
                  <c:v>16</c:v>
                </c:pt>
                <c:pt idx="509">
                  <c:v>15.731</c:v>
                </c:pt>
                <c:pt idx="510">
                  <c:v>16.094999999999999</c:v>
                </c:pt>
                <c:pt idx="511">
                  <c:v>15.86</c:v>
                </c:pt>
                <c:pt idx="512">
                  <c:v>15.648</c:v>
                </c:pt>
                <c:pt idx="513">
                  <c:v>16.475000000000001</c:v>
                </c:pt>
                <c:pt idx="514">
                  <c:v>16.225999999999999</c:v>
                </c:pt>
                <c:pt idx="515">
                  <c:v>16.518999999999998</c:v>
                </c:pt>
                <c:pt idx="516">
                  <c:v>16.5</c:v>
                </c:pt>
                <c:pt idx="517">
                  <c:v>17.312000000000001</c:v>
                </c:pt>
                <c:pt idx="518">
                  <c:v>16.899999999999999</c:v>
                </c:pt>
                <c:pt idx="519">
                  <c:v>15.814</c:v>
                </c:pt>
                <c:pt idx="520">
                  <c:v>15.361000000000001</c:v>
                </c:pt>
                <c:pt idx="521">
                  <c:v>14.898999999999999</c:v>
                </c:pt>
                <c:pt idx="522">
                  <c:v>14.175000000000001</c:v>
                </c:pt>
                <c:pt idx="523">
                  <c:v>15.01</c:v>
                </c:pt>
                <c:pt idx="524">
                  <c:v>15.456</c:v>
                </c:pt>
                <c:pt idx="525">
                  <c:v>15.43</c:v>
                </c:pt>
                <c:pt idx="526">
                  <c:v>15.526</c:v>
                </c:pt>
                <c:pt idx="527">
                  <c:v>15.268000000000001</c:v>
                </c:pt>
                <c:pt idx="528">
                  <c:v>14.59</c:v>
                </c:pt>
                <c:pt idx="529">
                  <c:v>15.108000000000001</c:v>
                </c:pt>
                <c:pt idx="530">
                  <c:v>15.659000000000001</c:v>
                </c:pt>
                <c:pt idx="531">
                  <c:v>16.302</c:v>
                </c:pt>
                <c:pt idx="532">
                  <c:v>16.486000000000001</c:v>
                </c:pt>
                <c:pt idx="533">
                  <c:v>16.946999999999999</c:v>
                </c:pt>
                <c:pt idx="534">
                  <c:v>17.885000000000002</c:v>
                </c:pt>
                <c:pt idx="535">
                  <c:v>17.893000000000001</c:v>
                </c:pt>
                <c:pt idx="536">
                  <c:v>17.018999999999998</c:v>
                </c:pt>
                <c:pt idx="537">
                  <c:v>16.888999999999999</c:v>
                </c:pt>
                <c:pt idx="538">
                  <c:v>17.032</c:v>
                </c:pt>
                <c:pt idx="539">
                  <c:v>17.975000000000001</c:v>
                </c:pt>
                <c:pt idx="540">
                  <c:v>17.812999999999999</c:v>
                </c:pt>
                <c:pt idx="541">
                  <c:v>18.181999999999999</c:v>
                </c:pt>
                <c:pt idx="542">
                  <c:v>18.122</c:v>
                </c:pt>
                <c:pt idx="543">
                  <c:v>18.184000000000001</c:v>
                </c:pt>
                <c:pt idx="544">
                  <c:v>18.849</c:v>
                </c:pt>
                <c:pt idx="545">
                  <c:v>18.809999999999999</c:v>
                </c:pt>
                <c:pt idx="546">
                  <c:v>17.501999999999999</c:v>
                </c:pt>
                <c:pt idx="547">
                  <c:v>17.251999999999999</c:v>
                </c:pt>
                <c:pt idx="548">
                  <c:v>17.698</c:v>
                </c:pt>
                <c:pt idx="549">
                  <c:v>18.131</c:v>
                </c:pt>
                <c:pt idx="550">
                  <c:v>18.16</c:v>
                </c:pt>
                <c:pt idx="551">
                  <c:v>18.701000000000001</c:v>
                </c:pt>
                <c:pt idx="552">
                  <c:v>18.920000000000002</c:v>
                </c:pt>
                <c:pt idx="553">
                  <c:v>18.523</c:v>
                </c:pt>
                <c:pt idx="554">
                  <c:v>18.300999999999998</c:v>
                </c:pt>
                <c:pt idx="555">
                  <c:v>18.405999999999999</c:v>
                </c:pt>
                <c:pt idx="556">
                  <c:v>17.489999999999998</c:v>
                </c:pt>
                <c:pt idx="557">
                  <c:v>16.989000000000001</c:v>
                </c:pt>
                <c:pt idx="558">
                  <c:v>17.012</c:v>
                </c:pt>
                <c:pt idx="559">
                  <c:v>16.844000000000001</c:v>
                </c:pt>
                <c:pt idx="560">
                  <c:v>17.856999999999999</c:v>
                </c:pt>
                <c:pt idx="561">
                  <c:v>16.02</c:v>
                </c:pt>
                <c:pt idx="562">
                  <c:v>15.96</c:v>
                </c:pt>
                <c:pt idx="563">
                  <c:v>15.384</c:v>
                </c:pt>
                <c:pt idx="564">
                  <c:v>14.209</c:v>
                </c:pt>
                <c:pt idx="565">
                  <c:v>14.1</c:v>
                </c:pt>
                <c:pt idx="566">
                  <c:v>13.731</c:v>
                </c:pt>
                <c:pt idx="567">
                  <c:v>13.563000000000001</c:v>
                </c:pt>
                <c:pt idx="568">
                  <c:v>13.459</c:v>
                </c:pt>
                <c:pt idx="569">
                  <c:v>14.157</c:v>
                </c:pt>
                <c:pt idx="570">
                  <c:v>14.369</c:v>
                </c:pt>
                <c:pt idx="571">
                  <c:v>13.802</c:v>
                </c:pt>
                <c:pt idx="572">
                  <c:v>13.254</c:v>
                </c:pt>
                <c:pt idx="573">
                  <c:v>13.015000000000001</c:v>
                </c:pt>
                <c:pt idx="574">
                  <c:v>12.742000000000001</c:v>
                </c:pt>
                <c:pt idx="575">
                  <c:v>13.012</c:v>
                </c:pt>
                <c:pt idx="576">
                  <c:v>13.215</c:v>
                </c:pt>
                <c:pt idx="577">
                  <c:v>13.212999999999999</c:v>
                </c:pt>
                <c:pt idx="578">
                  <c:v>13.07</c:v>
                </c:pt>
                <c:pt idx="579">
                  <c:v>12.42</c:v>
                </c:pt>
                <c:pt idx="580">
                  <c:v>12.491</c:v>
                </c:pt>
                <c:pt idx="581">
                  <c:v>12.507</c:v>
                </c:pt>
                <c:pt idx="582">
                  <c:v>12.41</c:v>
                </c:pt>
                <c:pt idx="583">
                  <c:v>12.448</c:v>
                </c:pt>
                <c:pt idx="584">
                  <c:v>12.087</c:v>
                </c:pt>
                <c:pt idx="585">
                  <c:v>12.347</c:v>
                </c:pt>
                <c:pt idx="586">
                  <c:v>12.879</c:v>
                </c:pt>
                <c:pt idx="587">
                  <c:v>12.911</c:v>
                </c:pt>
                <c:pt idx="588">
                  <c:v>13.22</c:v>
                </c:pt>
                <c:pt idx="589">
                  <c:v>12.505000000000001</c:v>
                </c:pt>
                <c:pt idx="590">
                  <c:v>12.037000000000001</c:v>
                </c:pt>
                <c:pt idx="591">
                  <c:v>11.561</c:v>
                </c:pt>
                <c:pt idx="592">
                  <c:v>11.579000000000001</c:v>
                </c:pt>
                <c:pt idx="593">
                  <c:v>10.971</c:v>
                </c:pt>
                <c:pt idx="594">
                  <c:v>12.057</c:v>
                </c:pt>
                <c:pt idx="595">
                  <c:v>11.518000000000001</c:v>
                </c:pt>
                <c:pt idx="596">
                  <c:v>12.343999999999999</c:v>
                </c:pt>
                <c:pt idx="597">
                  <c:v>11.879</c:v>
                </c:pt>
                <c:pt idx="598">
                  <c:v>12.113</c:v>
                </c:pt>
                <c:pt idx="599">
                  <c:v>12.098000000000001</c:v>
                </c:pt>
                <c:pt idx="600">
                  <c:v>12.507999999999999</c:v>
                </c:pt>
                <c:pt idx="601">
                  <c:v>12.694000000000001</c:v>
                </c:pt>
                <c:pt idx="602">
                  <c:v>12.869</c:v>
                </c:pt>
                <c:pt idx="603">
                  <c:v>13.63</c:v>
                </c:pt>
                <c:pt idx="604">
                  <c:v>13.103999999999999</c:v>
                </c:pt>
                <c:pt idx="605">
                  <c:v>13.778</c:v>
                </c:pt>
                <c:pt idx="606">
                  <c:v>13.811</c:v>
                </c:pt>
                <c:pt idx="607">
                  <c:v>13.85</c:v>
                </c:pt>
                <c:pt idx="608">
                  <c:v>13.042999999999999</c:v>
                </c:pt>
                <c:pt idx="609">
                  <c:v>13.986000000000001</c:v>
                </c:pt>
                <c:pt idx="610">
                  <c:v>14.228</c:v>
                </c:pt>
                <c:pt idx="611">
                  <c:v>14.801</c:v>
                </c:pt>
                <c:pt idx="612">
                  <c:v>14.162000000000001</c:v>
                </c:pt>
                <c:pt idx="613">
                  <c:v>14.8</c:v>
                </c:pt>
                <c:pt idx="614">
                  <c:v>15.808</c:v>
                </c:pt>
                <c:pt idx="615">
                  <c:v>16.218</c:v>
                </c:pt>
                <c:pt idx="616">
                  <c:v>16.722000000000001</c:v>
                </c:pt>
                <c:pt idx="617">
                  <c:v>16.161999999999999</c:v>
                </c:pt>
                <c:pt idx="618">
                  <c:v>15.715</c:v>
                </c:pt>
                <c:pt idx="619">
                  <c:v>15.965999999999999</c:v>
                </c:pt>
                <c:pt idx="620">
                  <c:v>15.147</c:v>
                </c:pt>
                <c:pt idx="621">
                  <c:v>15.327999999999999</c:v>
                </c:pt>
                <c:pt idx="622">
                  <c:v>16.097999999999999</c:v>
                </c:pt>
                <c:pt idx="623">
                  <c:v>16.318000000000001</c:v>
                </c:pt>
                <c:pt idx="624">
                  <c:v>16.026</c:v>
                </c:pt>
                <c:pt idx="625">
                  <c:v>15.827</c:v>
                </c:pt>
                <c:pt idx="626">
                  <c:v>15.696999999999999</c:v>
                </c:pt>
                <c:pt idx="627">
                  <c:v>16.998999999999999</c:v>
                </c:pt>
                <c:pt idx="628">
                  <c:v>16.658999999999999</c:v>
                </c:pt>
                <c:pt idx="629">
                  <c:v>16.678999999999998</c:v>
                </c:pt>
                <c:pt idx="630">
                  <c:v>16.53</c:v>
                </c:pt>
                <c:pt idx="631">
                  <c:v>15.772</c:v>
                </c:pt>
                <c:pt idx="632">
                  <c:v>16.273</c:v>
                </c:pt>
                <c:pt idx="633">
                  <c:v>17.16</c:v>
                </c:pt>
                <c:pt idx="634">
                  <c:v>17.036999999999999</c:v>
                </c:pt>
                <c:pt idx="635">
                  <c:v>18.530999999999999</c:v>
                </c:pt>
                <c:pt idx="636">
                  <c:v>17.986999999999998</c:v>
                </c:pt>
                <c:pt idx="637">
                  <c:v>17.146000000000001</c:v>
                </c:pt>
                <c:pt idx="638">
                  <c:v>16.864000000000001</c:v>
                </c:pt>
                <c:pt idx="639">
                  <c:v>16.571999999999999</c:v>
                </c:pt>
                <c:pt idx="640">
                  <c:v>16.064</c:v>
                </c:pt>
                <c:pt idx="641">
                  <c:v>16.114000000000001</c:v>
                </c:pt>
                <c:pt idx="642">
                  <c:v>16.094000000000001</c:v>
                </c:pt>
                <c:pt idx="643">
                  <c:v>15.196</c:v>
                </c:pt>
                <c:pt idx="644">
                  <c:v>15.074</c:v>
                </c:pt>
                <c:pt idx="645">
                  <c:v>13.927</c:v>
                </c:pt>
                <c:pt idx="646">
                  <c:v>14.401999999999999</c:v>
                </c:pt>
                <c:pt idx="647">
                  <c:v>14.334</c:v>
                </c:pt>
                <c:pt idx="648">
                  <c:v>14.851000000000001</c:v>
                </c:pt>
                <c:pt idx="649">
                  <c:v>14.567</c:v>
                </c:pt>
                <c:pt idx="650">
                  <c:v>14.491</c:v>
                </c:pt>
                <c:pt idx="651">
                  <c:v>14.474</c:v>
                </c:pt>
                <c:pt idx="652">
                  <c:v>15.284000000000001</c:v>
                </c:pt>
                <c:pt idx="653">
                  <c:v>15.507</c:v>
                </c:pt>
                <c:pt idx="654">
                  <c:v>15.84</c:v>
                </c:pt>
                <c:pt idx="655">
                  <c:v>16.100000000000001</c:v>
                </c:pt>
                <c:pt idx="656">
                  <c:v>16.277999999999999</c:v>
                </c:pt>
                <c:pt idx="657">
                  <c:v>16.899000000000001</c:v>
                </c:pt>
                <c:pt idx="658">
                  <c:v>17.667000000000002</c:v>
                </c:pt>
                <c:pt idx="659">
                  <c:v>17.036000000000001</c:v>
                </c:pt>
                <c:pt idx="660">
                  <c:v>17.010999999999999</c:v>
                </c:pt>
                <c:pt idx="661">
                  <c:v>18.064</c:v>
                </c:pt>
                <c:pt idx="662">
                  <c:v>18.827000000000002</c:v>
                </c:pt>
                <c:pt idx="663">
                  <c:v>18.913</c:v>
                </c:pt>
                <c:pt idx="664">
                  <c:v>19.701000000000001</c:v>
                </c:pt>
                <c:pt idx="665">
                  <c:v>19.462</c:v>
                </c:pt>
                <c:pt idx="666">
                  <c:v>19.95</c:v>
                </c:pt>
                <c:pt idx="667">
                  <c:v>19.170000000000002</c:v>
                </c:pt>
                <c:pt idx="668">
                  <c:v>19.690999999999999</c:v>
                </c:pt>
                <c:pt idx="669">
                  <c:v>21</c:v>
                </c:pt>
                <c:pt idx="670">
                  <c:v>21</c:v>
                </c:pt>
                <c:pt idx="671">
                  <c:v>20.806000000000001</c:v>
                </c:pt>
                <c:pt idx="672">
                  <c:v>21.382000000000001</c:v>
                </c:pt>
                <c:pt idx="673">
                  <c:v>22.387</c:v>
                </c:pt>
                <c:pt idx="674">
                  <c:v>22.606000000000002</c:v>
                </c:pt>
                <c:pt idx="675">
                  <c:v>21.69</c:v>
                </c:pt>
                <c:pt idx="676">
                  <c:v>21.538</c:v>
                </c:pt>
                <c:pt idx="677">
                  <c:v>21.577999999999999</c:v>
                </c:pt>
                <c:pt idx="678">
                  <c:v>22.548999999999999</c:v>
                </c:pt>
                <c:pt idx="679">
                  <c:v>22.132999999999999</c:v>
                </c:pt>
                <c:pt idx="680">
                  <c:v>21.631</c:v>
                </c:pt>
                <c:pt idx="681">
                  <c:v>21</c:v>
                </c:pt>
                <c:pt idx="682">
                  <c:v>20.707000000000001</c:v>
                </c:pt>
                <c:pt idx="683">
                  <c:v>23.44</c:v>
                </c:pt>
                <c:pt idx="684">
                  <c:v>23.225000000000001</c:v>
                </c:pt>
                <c:pt idx="685">
                  <c:v>23.67</c:v>
                </c:pt>
                <c:pt idx="686">
                  <c:v>23.372</c:v>
                </c:pt>
                <c:pt idx="687">
                  <c:v>23.192</c:v>
                </c:pt>
                <c:pt idx="688">
                  <c:v>22.488</c:v>
                </c:pt>
                <c:pt idx="689">
                  <c:v>23.32</c:v>
                </c:pt>
                <c:pt idx="690">
                  <c:v>23.890999999999998</c:v>
                </c:pt>
                <c:pt idx="691">
                  <c:v>23.6</c:v>
                </c:pt>
                <c:pt idx="692">
                  <c:v>23.486999999999998</c:v>
                </c:pt>
                <c:pt idx="693">
                  <c:v>24.175000000000001</c:v>
                </c:pt>
                <c:pt idx="694">
                  <c:v>23.408999999999999</c:v>
                </c:pt>
                <c:pt idx="695">
                  <c:v>22.751999999999999</c:v>
                </c:pt>
                <c:pt idx="696">
                  <c:v>23.495999999999999</c:v>
                </c:pt>
                <c:pt idx="697">
                  <c:v>23.760999999999999</c:v>
                </c:pt>
                <c:pt idx="698">
                  <c:v>24.027000000000001</c:v>
                </c:pt>
                <c:pt idx="699">
                  <c:v>25.981999999999999</c:v>
                </c:pt>
                <c:pt idx="700">
                  <c:v>25.614999999999998</c:v>
                </c:pt>
                <c:pt idx="701">
                  <c:v>26.18</c:v>
                </c:pt>
                <c:pt idx="702">
                  <c:v>26.425000000000001</c:v>
                </c:pt>
                <c:pt idx="703">
                  <c:v>27.116</c:v>
                </c:pt>
                <c:pt idx="704">
                  <c:v>27.030999999999999</c:v>
                </c:pt>
                <c:pt idx="705">
                  <c:v>26.837</c:v>
                </c:pt>
                <c:pt idx="706">
                  <c:v>26.446999999999999</c:v>
                </c:pt>
                <c:pt idx="707">
                  <c:v>26.824999999999999</c:v>
                </c:pt>
                <c:pt idx="708">
                  <c:v>27.228999999999999</c:v>
                </c:pt>
                <c:pt idx="709">
                  <c:v>27.14</c:v>
                </c:pt>
                <c:pt idx="710">
                  <c:v>27.509</c:v>
                </c:pt>
                <c:pt idx="711">
                  <c:v>27.966000000000001</c:v>
                </c:pt>
                <c:pt idx="712">
                  <c:v>26.829000000000001</c:v>
                </c:pt>
                <c:pt idx="713">
                  <c:v>26.584</c:v>
                </c:pt>
                <c:pt idx="714">
                  <c:v>26.823</c:v>
                </c:pt>
                <c:pt idx="715">
                  <c:v>27.724</c:v>
                </c:pt>
                <c:pt idx="716">
                  <c:v>27.37</c:v>
                </c:pt>
                <c:pt idx="717">
                  <c:v>26.734000000000002</c:v>
                </c:pt>
                <c:pt idx="718">
                  <c:v>26.504000000000001</c:v>
                </c:pt>
                <c:pt idx="719">
                  <c:v>26.565999999999999</c:v>
                </c:pt>
                <c:pt idx="720">
                  <c:v>27.533999999999999</c:v>
                </c:pt>
                <c:pt idx="721">
                  <c:v>27.361000000000001</c:v>
                </c:pt>
                <c:pt idx="722">
                  <c:v>27.670999999999999</c:v>
                </c:pt>
                <c:pt idx="723">
                  <c:v>26.952000000000002</c:v>
                </c:pt>
                <c:pt idx="724">
                  <c:v>27.013000000000002</c:v>
                </c:pt>
                <c:pt idx="725">
                  <c:v>27.077999999999999</c:v>
                </c:pt>
                <c:pt idx="726">
                  <c:v>27.001999999999999</c:v>
                </c:pt>
                <c:pt idx="727">
                  <c:v>27.363</c:v>
                </c:pt>
                <c:pt idx="728">
                  <c:v>27.225000000000001</c:v>
                </c:pt>
                <c:pt idx="729">
                  <c:v>27.84</c:v>
                </c:pt>
                <c:pt idx="730">
                  <c:v>28.68</c:v>
                </c:pt>
                <c:pt idx="731">
                  <c:v>27.84</c:v>
                </c:pt>
                <c:pt idx="732">
                  <c:v>27.651</c:v>
                </c:pt>
                <c:pt idx="733">
                  <c:v>27.826000000000001</c:v>
                </c:pt>
                <c:pt idx="734">
                  <c:v>28.521999999999998</c:v>
                </c:pt>
                <c:pt idx="735">
                  <c:v>28.899000000000001</c:v>
                </c:pt>
                <c:pt idx="736">
                  <c:v>29.004999999999999</c:v>
                </c:pt>
                <c:pt idx="737">
                  <c:v>28.896000000000001</c:v>
                </c:pt>
                <c:pt idx="738">
                  <c:v>28.529</c:v>
                </c:pt>
                <c:pt idx="739">
                  <c:v>28.509</c:v>
                </c:pt>
                <c:pt idx="740">
                  <c:v>28.841000000000001</c:v>
                </c:pt>
                <c:pt idx="741">
                  <c:v>29.584</c:v>
                </c:pt>
                <c:pt idx="742">
                  <c:v>30.41</c:v>
                </c:pt>
                <c:pt idx="743">
                  <c:v>31.536000000000001</c:v>
                </c:pt>
                <c:pt idx="744">
                  <c:v>30.901</c:v>
                </c:pt>
                <c:pt idx="745">
                  <c:v>31</c:v>
                </c:pt>
                <c:pt idx="746">
                  <c:v>30.21</c:v>
                </c:pt>
                <c:pt idx="747">
                  <c:v>38.523000000000003</c:v>
                </c:pt>
                <c:pt idx="748">
                  <c:v>37.89</c:v>
                </c:pt>
                <c:pt idx="749">
                  <c:v>40.594999999999999</c:v>
                </c:pt>
                <c:pt idx="750">
                  <c:v>39.488</c:v>
                </c:pt>
                <c:pt idx="751">
                  <c:v>38.488999999999997</c:v>
                </c:pt>
                <c:pt idx="752">
                  <c:v>40.097000000000001</c:v>
                </c:pt>
                <c:pt idx="753">
                  <c:v>38.908999999999999</c:v>
                </c:pt>
                <c:pt idx="754">
                  <c:v>38.83</c:v>
                </c:pt>
                <c:pt idx="755">
                  <c:v>38.914999999999999</c:v>
                </c:pt>
                <c:pt idx="756">
                  <c:v>37.723999999999997</c:v>
                </c:pt>
                <c:pt idx="757">
                  <c:v>39.036999999999999</c:v>
                </c:pt>
                <c:pt idx="758">
                  <c:v>39.200000000000003</c:v>
                </c:pt>
                <c:pt idx="759">
                  <c:v>40.186</c:v>
                </c:pt>
                <c:pt idx="760">
                  <c:v>40.823999999999998</c:v>
                </c:pt>
                <c:pt idx="761">
                  <c:v>42.601999999999997</c:v>
                </c:pt>
                <c:pt idx="762">
                  <c:v>43.45</c:v>
                </c:pt>
                <c:pt idx="763">
                  <c:v>42.997999999999998</c:v>
                </c:pt>
                <c:pt idx="764">
                  <c:v>43.500999999999998</c:v>
                </c:pt>
                <c:pt idx="765">
                  <c:v>42.253</c:v>
                </c:pt>
                <c:pt idx="766">
                  <c:v>42.463999999999999</c:v>
                </c:pt>
                <c:pt idx="767">
                  <c:v>42.460999999999999</c:v>
                </c:pt>
                <c:pt idx="768">
                  <c:v>40.798999999999999</c:v>
                </c:pt>
                <c:pt idx="769">
                  <c:v>40.659999999999997</c:v>
                </c:pt>
                <c:pt idx="770">
                  <c:v>41.558</c:v>
                </c:pt>
                <c:pt idx="771">
                  <c:v>41.68</c:v>
                </c:pt>
                <c:pt idx="772">
                  <c:v>42.517000000000003</c:v>
                </c:pt>
                <c:pt idx="773">
                  <c:v>42.134999999999998</c:v>
                </c:pt>
                <c:pt idx="774">
                  <c:v>41.844000000000001</c:v>
                </c:pt>
                <c:pt idx="775">
                  <c:v>42.322000000000003</c:v>
                </c:pt>
                <c:pt idx="776">
                  <c:v>42.656999999999996</c:v>
                </c:pt>
                <c:pt idx="777">
                  <c:v>42.481000000000002</c:v>
                </c:pt>
                <c:pt idx="778">
                  <c:v>43.033000000000001</c:v>
                </c:pt>
                <c:pt idx="779">
                  <c:v>44.518000000000001</c:v>
                </c:pt>
                <c:pt idx="780">
                  <c:v>46.582999999999998</c:v>
                </c:pt>
                <c:pt idx="781">
                  <c:v>46.289000000000001</c:v>
                </c:pt>
                <c:pt idx="782">
                  <c:v>46.701000000000001</c:v>
                </c:pt>
                <c:pt idx="783">
                  <c:v>47.463999999999999</c:v>
                </c:pt>
                <c:pt idx="784">
                  <c:v>46.506999999999998</c:v>
                </c:pt>
                <c:pt idx="785">
                  <c:v>45.787999999999997</c:v>
                </c:pt>
                <c:pt idx="786">
                  <c:v>44.731000000000002</c:v>
                </c:pt>
                <c:pt idx="787">
                  <c:v>44.941000000000003</c:v>
                </c:pt>
                <c:pt idx="788">
                  <c:v>46.021000000000001</c:v>
                </c:pt>
                <c:pt idx="789">
                  <c:v>46.518999999999998</c:v>
                </c:pt>
                <c:pt idx="790">
                  <c:v>46.667999999999999</c:v>
                </c:pt>
                <c:pt idx="791">
                  <c:v>46.753999999999998</c:v>
                </c:pt>
                <c:pt idx="792">
                  <c:v>46.46</c:v>
                </c:pt>
                <c:pt idx="793">
                  <c:v>45.831000000000003</c:v>
                </c:pt>
                <c:pt idx="794">
                  <c:v>43.8</c:v>
                </c:pt>
                <c:pt idx="795">
                  <c:v>44.984999999999999</c:v>
                </c:pt>
                <c:pt idx="796">
                  <c:v>45.110999999999997</c:v>
                </c:pt>
                <c:pt idx="797">
                  <c:v>44.853000000000002</c:v>
                </c:pt>
                <c:pt idx="798">
                  <c:v>44.274000000000001</c:v>
                </c:pt>
                <c:pt idx="799">
                  <c:v>42.16</c:v>
                </c:pt>
                <c:pt idx="800">
                  <c:v>41.750999999999998</c:v>
                </c:pt>
                <c:pt idx="801">
                  <c:v>40.485999999999997</c:v>
                </c:pt>
                <c:pt idx="802">
                  <c:v>44.56</c:v>
                </c:pt>
                <c:pt idx="803">
                  <c:v>44.52</c:v>
                </c:pt>
                <c:pt idx="804">
                  <c:v>43.97</c:v>
                </c:pt>
                <c:pt idx="805">
                  <c:v>42.634999999999998</c:v>
                </c:pt>
                <c:pt idx="806">
                  <c:v>44.494</c:v>
                </c:pt>
                <c:pt idx="807">
                  <c:v>48.134999999999998</c:v>
                </c:pt>
                <c:pt idx="808">
                  <c:v>45.866</c:v>
                </c:pt>
                <c:pt idx="809">
                  <c:v>50.216000000000001</c:v>
                </c:pt>
                <c:pt idx="810">
                  <c:v>47.012</c:v>
                </c:pt>
                <c:pt idx="811">
                  <c:v>46.481999999999999</c:v>
                </c:pt>
                <c:pt idx="812">
                  <c:v>46.665999999999997</c:v>
                </c:pt>
                <c:pt idx="813">
                  <c:v>49.043999999999997</c:v>
                </c:pt>
                <c:pt idx="814">
                  <c:v>49.38</c:v>
                </c:pt>
                <c:pt idx="815">
                  <c:v>49.762</c:v>
                </c:pt>
                <c:pt idx="816">
                  <c:v>48.222999999999999</c:v>
                </c:pt>
                <c:pt idx="817">
                  <c:v>48.441000000000003</c:v>
                </c:pt>
                <c:pt idx="818">
                  <c:v>45.524999999999999</c:v>
                </c:pt>
                <c:pt idx="819">
                  <c:v>45.942</c:v>
                </c:pt>
                <c:pt idx="820">
                  <c:v>46.148000000000003</c:v>
                </c:pt>
                <c:pt idx="821">
                  <c:v>44.738</c:v>
                </c:pt>
                <c:pt idx="822">
                  <c:v>44.6</c:v>
                </c:pt>
                <c:pt idx="823">
                  <c:v>45.95</c:v>
                </c:pt>
                <c:pt idx="824">
                  <c:v>45.341000000000001</c:v>
                </c:pt>
                <c:pt idx="825">
                  <c:v>42.747999999999998</c:v>
                </c:pt>
                <c:pt idx="826">
                  <c:v>43.832999999999998</c:v>
                </c:pt>
                <c:pt idx="827">
                  <c:v>43.6</c:v>
                </c:pt>
                <c:pt idx="828">
                  <c:v>41.582999999999998</c:v>
                </c:pt>
                <c:pt idx="829">
                  <c:v>41.572000000000003</c:v>
                </c:pt>
                <c:pt idx="830">
                  <c:v>41.591000000000001</c:v>
                </c:pt>
                <c:pt idx="831">
                  <c:v>42.000999999999998</c:v>
                </c:pt>
                <c:pt idx="832">
                  <c:v>42.33</c:v>
                </c:pt>
                <c:pt idx="833">
                  <c:v>42.46</c:v>
                </c:pt>
                <c:pt idx="834">
                  <c:v>43.826999999999998</c:v>
                </c:pt>
                <c:pt idx="835">
                  <c:v>44.03</c:v>
                </c:pt>
                <c:pt idx="836">
                  <c:v>44.808</c:v>
                </c:pt>
                <c:pt idx="837">
                  <c:v>43.741999999999997</c:v>
                </c:pt>
                <c:pt idx="838">
                  <c:v>44.05</c:v>
                </c:pt>
                <c:pt idx="839">
                  <c:v>44.192999999999998</c:v>
                </c:pt>
                <c:pt idx="840">
                  <c:v>44.841999999999999</c:v>
                </c:pt>
                <c:pt idx="841">
                  <c:v>45.31</c:v>
                </c:pt>
                <c:pt idx="842">
                  <c:v>46.195999999999998</c:v>
                </c:pt>
                <c:pt idx="843">
                  <c:v>46.777000000000001</c:v>
                </c:pt>
                <c:pt idx="844">
                  <c:v>46.96</c:v>
                </c:pt>
                <c:pt idx="845">
                  <c:v>45.063000000000002</c:v>
                </c:pt>
                <c:pt idx="846">
                  <c:v>44</c:v>
                </c:pt>
                <c:pt idx="847">
                  <c:v>42.591000000000001</c:v>
                </c:pt>
                <c:pt idx="848">
                  <c:v>42.811</c:v>
                </c:pt>
                <c:pt idx="849">
                  <c:v>41.89</c:v>
                </c:pt>
                <c:pt idx="850">
                  <c:v>41.228999999999999</c:v>
                </c:pt>
                <c:pt idx="851">
                  <c:v>43.076999999999998</c:v>
                </c:pt>
                <c:pt idx="852">
                  <c:v>43.398000000000003</c:v>
                </c:pt>
                <c:pt idx="853">
                  <c:v>41.853000000000002</c:v>
                </c:pt>
                <c:pt idx="854">
                  <c:v>41.13</c:v>
                </c:pt>
                <c:pt idx="855">
                  <c:v>41.087000000000003</c:v>
                </c:pt>
                <c:pt idx="856">
                  <c:v>40.450000000000003</c:v>
                </c:pt>
                <c:pt idx="857">
                  <c:v>40.884</c:v>
                </c:pt>
                <c:pt idx="858">
                  <c:v>43.328000000000003</c:v>
                </c:pt>
                <c:pt idx="859">
                  <c:v>44.02</c:v>
                </c:pt>
                <c:pt idx="860">
                  <c:v>45.284999999999997</c:v>
                </c:pt>
                <c:pt idx="861">
                  <c:v>45.719000000000001</c:v>
                </c:pt>
                <c:pt idx="862">
                  <c:v>46.1</c:v>
                </c:pt>
                <c:pt idx="863">
                  <c:v>46.573999999999998</c:v>
                </c:pt>
                <c:pt idx="864">
                  <c:v>47.5</c:v>
                </c:pt>
                <c:pt idx="865">
                  <c:v>48.32</c:v>
                </c:pt>
                <c:pt idx="866">
                  <c:v>49.68</c:v>
                </c:pt>
                <c:pt idx="867">
                  <c:v>49.935000000000002</c:v>
                </c:pt>
                <c:pt idx="868">
                  <c:v>48.679000000000002</c:v>
                </c:pt>
                <c:pt idx="869">
                  <c:v>49.524000000000001</c:v>
                </c:pt>
                <c:pt idx="870">
                  <c:v>49.311999999999998</c:v>
                </c:pt>
                <c:pt idx="871">
                  <c:v>50.125999999999998</c:v>
                </c:pt>
                <c:pt idx="872">
                  <c:v>49.851999999999997</c:v>
                </c:pt>
                <c:pt idx="873">
                  <c:v>48.47</c:v>
                </c:pt>
                <c:pt idx="874">
                  <c:v>47.8</c:v>
                </c:pt>
                <c:pt idx="875">
                  <c:v>48.235999999999997</c:v>
                </c:pt>
                <c:pt idx="876">
                  <c:v>48.378999999999998</c:v>
                </c:pt>
                <c:pt idx="877">
                  <c:v>48.024000000000001</c:v>
                </c:pt>
                <c:pt idx="878">
                  <c:v>46.524999999999999</c:v>
                </c:pt>
                <c:pt idx="879">
                  <c:v>46.076999999999998</c:v>
                </c:pt>
                <c:pt idx="880">
                  <c:v>45.466000000000001</c:v>
                </c:pt>
                <c:pt idx="881">
                  <c:v>47.215000000000003</c:v>
                </c:pt>
                <c:pt idx="882">
                  <c:v>45.7</c:v>
                </c:pt>
                <c:pt idx="883">
                  <c:v>46.594999999999999</c:v>
                </c:pt>
                <c:pt idx="884">
                  <c:v>47.491</c:v>
                </c:pt>
                <c:pt idx="885">
                  <c:v>46.045999999999999</c:v>
                </c:pt>
                <c:pt idx="886">
                  <c:v>47.628999999999998</c:v>
                </c:pt>
                <c:pt idx="887">
                  <c:v>48.39</c:v>
                </c:pt>
                <c:pt idx="888">
                  <c:v>48.194000000000003</c:v>
                </c:pt>
                <c:pt idx="889">
                  <c:v>49.4</c:v>
                </c:pt>
                <c:pt idx="890">
                  <c:v>49.423999999999999</c:v>
                </c:pt>
                <c:pt idx="891">
                  <c:v>49.655000000000001</c:v>
                </c:pt>
                <c:pt idx="892">
                  <c:v>48.811</c:v>
                </c:pt>
                <c:pt idx="893">
                  <c:v>49.195</c:v>
                </c:pt>
                <c:pt idx="894">
                  <c:v>48.968000000000004</c:v>
                </c:pt>
                <c:pt idx="895">
                  <c:v>49.511000000000003</c:v>
                </c:pt>
                <c:pt idx="896">
                  <c:v>49.643000000000001</c:v>
                </c:pt>
                <c:pt idx="897">
                  <c:v>49.813000000000002</c:v>
                </c:pt>
                <c:pt idx="898">
                  <c:v>49.244</c:v>
                </c:pt>
                <c:pt idx="899">
                  <c:v>47.484999999999999</c:v>
                </c:pt>
                <c:pt idx="900">
                  <c:v>47.767000000000003</c:v>
                </c:pt>
                <c:pt idx="901">
                  <c:v>48.462000000000003</c:v>
                </c:pt>
                <c:pt idx="902">
                  <c:v>49.512</c:v>
                </c:pt>
                <c:pt idx="903">
                  <c:v>52.401000000000003</c:v>
                </c:pt>
                <c:pt idx="904">
                  <c:v>53.616</c:v>
                </c:pt>
                <c:pt idx="905">
                  <c:v>54.999000000000002</c:v>
                </c:pt>
                <c:pt idx="906">
                  <c:v>54.62</c:v>
                </c:pt>
                <c:pt idx="907">
                  <c:v>55.018000000000001</c:v>
                </c:pt>
                <c:pt idx="908">
                  <c:v>56.347000000000001</c:v>
                </c:pt>
                <c:pt idx="909">
                  <c:v>57.26</c:v>
                </c:pt>
                <c:pt idx="910">
                  <c:v>57.988999999999997</c:v>
                </c:pt>
                <c:pt idx="911">
                  <c:v>60.048999999999999</c:v>
                </c:pt>
                <c:pt idx="912">
                  <c:v>59.57</c:v>
                </c:pt>
                <c:pt idx="913">
                  <c:v>60.304000000000002</c:v>
                </c:pt>
                <c:pt idx="914">
                  <c:v>62.35</c:v>
                </c:pt>
                <c:pt idx="915">
                  <c:v>60.96</c:v>
                </c:pt>
                <c:pt idx="916">
                  <c:v>61.231999999999999</c:v>
                </c:pt>
                <c:pt idx="917">
                  <c:v>62.9</c:v>
                </c:pt>
                <c:pt idx="918">
                  <c:v>61.44</c:v>
                </c:pt>
                <c:pt idx="919">
                  <c:v>62.1</c:v>
                </c:pt>
                <c:pt idx="920">
                  <c:v>63.973999999999997</c:v>
                </c:pt>
                <c:pt idx="921">
                  <c:v>68.224999999999994</c:v>
                </c:pt>
                <c:pt idx="922">
                  <c:v>69.63</c:v>
                </c:pt>
                <c:pt idx="923">
                  <c:v>68.319000000000003</c:v>
                </c:pt>
                <c:pt idx="924">
                  <c:v>70.073999999999998</c:v>
                </c:pt>
                <c:pt idx="925">
                  <c:v>70.533000000000001</c:v>
                </c:pt>
                <c:pt idx="926">
                  <c:v>72.599999999999994</c:v>
                </c:pt>
                <c:pt idx="927">
                  <c:v>70.400000000000006</c:v>
                </c:pt>
                <c:pt idx="928">
                  <c:v>73.201999999999998</c:v>
                </c:pt>
                <c:pt idx="929">
                  <c:v>73.869</c:v>
                </c:pt>
                <c:pt idx="930">
                  <c:v>74.099999999999994</c:v>
                </c:pt>
                <c:pt idx="931">
                  <c:v>71.947000000000003</c:v>
                </c:pt>
                <c:pt idx="932">
                  <c:v>68.006</c:v>
                </c:pt>
                <c:pt idx="933">
                  <c:v>75.025000000000006</c:v>
                </c:pt>
                <c:pt idx="934">
                  <c:v>80.790000000000006</c:v>
                </c:pt>
                <c:pt idx="935">
                  <c:v>79.7</c:v>
                </c:pt>
                <c:pt idx="936">
                  <c:v>79.381</c:v>
                </c:pt>
                <c:pt idx="937">
                  <c:v>77.62</c:v>
                </c:pt>
                <c:pt idx="938">
                  <c:v>79.093999999999994</c:v>
                </c:pt>
                <c:pt idx="939">
                  <c:v>80</c:v>
                </c:pt>
                <c:pt idx="940">
                  <c:v>84.13</c:v>
                </c:pt>
                <c:pt idx="941">
                  <c:v>85.27</c:v>
                </c:pt>
                <c:pt idx="942">
                  <c:v>88.022000000000006</c:v>
                </c:pt>
                <c:pt idx="943">
                  <c:v>90.158000000000001</c:v>
                </c:pt>
                <c:pt idx="944">
                  <c:v>95.138000000000005</c:v>
                </c:pt>
                <c:pt idx="945">
                  <c:v>86.429000000000002</c:v>
                </c:pt>
                <c:pt idx="946">
                  <c:v>88.049000000000007</c:v>
                </c:pt>
                <c:pt idx="947">
                  <c:v>91.055000000000007</c:v>
                </c:pt>
                <c:pt idx="948">
                  <c:v>89.576999999999998</c:v>
                </c:pt>
                <c:pt idx="949">
                  <c:v>86.93</c:v>
                </c:pt>
                <c:pt idx="950">
                  <c:v>90.388000000000005</c:v>
                </c:pt>
                <c:pt idx="951">
                  <c:v>86.7</c:v>
                </c:pt>
                <c:pt idx="952">
                  <c:v>89.796999999999997</c:v>
                </c:pt>
                <c:pt idx="953">
                  <c:v>92.3</c:v>
                </c:pt>
                <c:pt idx="954">
                  <c:v>91.141000000000005</c:v>
                </c:pt>
                <c:pt idx="955">
                  <c:v>93.941000000000003</c:v>
                </c:pt>
                <c:pt idx="956">
                  <c:v>95.850999999999999</c:v>
                </c:pt>
                <c:pt idx="957">
                  <c:v>93.111999999999995</c:v>
                </c:pt>
                <c:pt idx="958">
                  <c:v>90</c:v>
                </c:pt>
                <c:pt idx="959">
                  <c:v>90.299000000000007</c:v>
                </c:pt>
                <c:pt idx="960">
                  <c:v>88.447999999999993</c:v>
                </c:pt>
                <c:pt idx="961">
                  <c:v>88.483999999999995</c:v>
                </c:pt>
                <c:pt idx="962">
                  <c:v>90.406000000000006</c:v>
                </c:pt>
                <c:pt idx="963">
                  <c:v>86.866</c:v>
                </c:pt>
                <c:pt idx="964">
                  <c:v>88.7</c:v>
                </c:pt>
                <c:pt idx="965">
                  <c:v>87.441999999999993</c:v>
                </c:pt>
                <c:pt idx="966">
                  <c:v>83.926000000000002</c:v>
                </c:pt>
                <c:pt idx="967">
                  <c:v>87.42</c:v>
                </c:pt>
                <c:pt idx="968">
                  <c:v>89.698999999999998</c:v>
                </c:pt>
                <c:pt idx="969">
                  <c:v>89.097999999999999</c:v>
                </c:pt>
                <c:pt idx="970">
                  <c:v>86.433000000000007</c:v>
                </c:pt>
                <c:pt idx="971">
                  <c:v>88.34</c:v>
                </c:pt>
                <c:pt idx="972">
                  <c:v>84.97</c:v>
                </c:pt>
                <c:pt idx="973">
                  <c:v>83.15</c:v>
                </c:pt>
                <c:pt idx="974">
                  <c:v>78.103999999999999</c:v>
                </c:pt>
                <c:pt idx="975">
                  <c:v>80.769000000000005</c:v>
                </c:pt>
                <c:pt idx="976">
                  <c:v>83.95</c:v>
                </c:pt>
                <c:pt idx="977">
                  <c:v>78.867999999999995</c:v>
                </c:pt>
                <c:pt idx="978">
                  <c:v>83.817999999999998</c:v>
                </c:pt>
                <c:pt idx="979">
                  <c:v>87.594999999999999</c:v>
                </c:pt>
                <c:pt idx="980">
                  <c:v>87.24</c:v>
                </c:pt>
                <c:pt idx="981">
                  <c:v>85.076999999999998</c:v>
                </c:pt>
                <c:pt idx="982">
                  <c:v>84.448999999999998</c:v>
                </c:pt>
                <c:pt idx="983">
                  <c:v>87.789000000000001</c:v>
                </c:pt>
                <c:pt idx="984">
                  <c:v>89.39</c:v>
                </c:pt>
                <c:pt idx="985">
                  <c:v>91.097999999999999</c:v>
                </c:pt>
                <c:pt idx="986">
                  <c:v>89.483000000000004</c:v>
                </c:pt>
                <c:pt idx="987">
                  <c:v>90.528999999999996</c:v>
                </c:pt>
                <c:pt idx="988">
                  <c:v>90.305000000000007</c:v>
                </c:pt>
                <c:pt idx="989">
                  <c:v>90.477999999999994</c:v>
                </c:pt>
                <c:pt idx="990">
                  <c:v>89.599000000000004</c:v>
                </c:pt>
                <c:pt idx="991">
                  <c:v>92.471999999999994</c:v>
                </c:pt>
                <c:pt idx="992">
                  <c:v>94.91</c:v>
                </c:pt>
                <c:pt idx="993">
                  <c:v>94.369</c:v>
                </c:pt>
                <c:pt idx="994">
                  <c:v>93.75</c:v>
                </c:pt>
                <c:pt idx="995">
                  <c:v>93.599000000000004</c:v>
                </c:pt>
                <c:pt idx="996">
                  <c:v>95.459000000000003</c:v>
                </c:pt>
                <c:pt idx="997">
                  <c:v>102.02800000000001</c:v>
                </c:pt>
                <c:pt idx="998">
                  <c:v>104.449</c:v>
                </c:pt>
                <c:pt idx="999">
                  <c:v>110.244</c:v>
                </c:pt>
                <c:pt idx="1000">
                  <c:v>113.05</c:v>
                </c:pt>
                <c:pt idx="1001">
                  <c:v>114.65</c:v>
                </c:pt>
                <c:pt idx="1002">
                  <c:v>112.52</c:v>
                </c:pt>
                <c:pt idx="1003">
                  <c:v>113.621</c:v>
                </c:pt>
                <c:pt idx="1004">
                  <c:v>115.71599999999999</c:v>
                </c:pt>
                <c:pt idx="1005">
                  <c:v>118.371</c:v>
                </c:pt>
                <c:pt idx="1006">
                  <c:v>124.048</c:v>
                </c:pt>
                <c:pt idx="1007">
                  <c:v>119.77</c:v>
                </c:pt>
                <c:pt idx="1008">
                  <c:v>120.37</c:v>
                </c:pt>
                <c:pt idx="1009">
                  <c:v>121.77</c:v>
                </c:pt>
                <c:pt idx="1010">
                  <c:v>123.06</c:v>
                </c:pt>
                <c:pt idx="1011">
                  <c:v>129.38999999999999</c:v>
                </c:pt>
                <c:pt idx="1012">
                  <c:v>129.96</c:v>
                </c:pt>
                <c:pt idx="1013">
                  <c:v>132.99</c:v>
                </c:pt>
                <c:pt idx="1014">
                  <c:v>131.13999999999999</c:v>
                </c:pt>
                <c:pt idx="1015">
                  <c:v>139.80000000000001</c:v>
                </c:pt>
                <c:pt idx="1016">
                  <c:v>127.12</c:v>
                </c:pt>
                <c:pt idx="1017">
                  <c:v>123.24</c:v>
                </c:pt>
                <c:pt idx="1018">
                  <c:v>121.2</c:v>
                </c:pt>
                <c:pt idx="1019">
                  <c:v>126.13</c:v>
                </c:pt>
                <c:pt idx="1020">
                  <c:v>124.1</c:v>
                </c:pt>
                <c:pt idx="1021">
                  <c:v>124.58</c:v>
                </c:pt>
                <c:pt idx="1022">
                  <c:v>123.47</c:v>
                </c:pt>
                <c:pt idx="1023">
                  <c:v>121.13</c:v>
                </c:pt>
                <c:pt idx="1024">
                  <c:v>121.66</c:v>
                </c:pt>
                <c:pt idx="1025">
                  <c:v>127.38</c:v>
                </c:pt>
                <c:pt idx="1026">
                  <c:v>127.49</c:v>
                </c:pt>
                <c:pt idx="1027">
                  <c:v>130.35</c:v>
                </c:pt>
                <c:pt idx="1028">
                  <c:v>134.03</c:v>
                </c:pt>
                <c:pt idx="1029">
                  <c:v>135.75</c:v>
                </c:pt>
                <c:pt idx="1030">
                  <c:v>128.26</c:v>
                </c:pt>
                <c:pt idx="1031">
                  <c:v>130.56</c:v>
                </c:pt>
                <c:pt idx="1032">
                  <c:v>128.44</c:v>
                </c:pt>
                <c:pt idx="1033">
                  <c:v>121.35</c:v>
                </c:pt>
                <c:pt idx="1034">
                  <c:v>121.85</c:v>
                </c:pt>
                <c:pt idx="1035">
                  <c:v>120.35</c:v>
                </c:pt>
                <c:pt idx="1036">
                  <c:v>120.35</c:v>
                </c:pt>
                <c:pt idx="1037">
                  <c:v>122.78</c:v>
                </c:pt>
                <c:pt idx="1038">
                  <c:v>119.17</c:v>
                </c:pt>
                <c:pt idx="1039">
                  <c:v>113.04</c:v>
                </c:pt>
                <c:pt idx="1040">
                  <c:v>116.19</c:v>
                </c:pt>
                <c:pt idx="1041">
                  <c:v>113.69</c:v>
                </c:pt>
                <c:pt idx="1042">
                  <c:v>111.52</c:v>
                </c:pt>
                <c:pt idx="1043">
                  <c:v>112.9</c:v>
                </c:pt>
                <c:pt idx="1044">
                  <c:v>117.53</c:v>
                </c:pt>
                <c:pt idx="1045">
                  <c:v>103.76</c:v>
                </c:pt>
                <c:pt idx="1046">
                  <c:v>92.06</c:v>
                </c:pt>
                <c:pt idx="1047">
                  <c:v>103.84</c:v>
                </c:pt>
                <c:pt idx="1048">
                  <c:v>107.81</c:v>
                </c:pt>
                <c:pt idx="1049">
                  <c:v>102</c:v>
                </c:pt>
                <c:pt idx="1050">
                  <c:v>105.64</c:v>
                </c:pt>
                <c:pt idx="1051">
                  <c:v>106.32</c:v>
                </c:pt>
                <c:pt idx="1052">
                  <c:v>112.44</c:v>
                </c:pt>
                <c:pt idx="1053">
                  <c:v>118.53</c:v>
                </c:pt>
                <c:pt idx="1054">
                  <c:v>118.76</c:v>
                </c:pt>
                <c:pt idx="1055">
                  <c:v>121.94</c:v>
                </c:pt>
                <c:pt idx="1056">
                  <c:v>124.28</c:v>
                </c:pt>
                <c:pt idx="1057">
                  <c:v>128.4</c:v>
                </c:pt>
                <c:pt idx="1058">
                  <c:v>127.315</c:v>
                </c:pt>
                <c:pt idx="1059">
                  <c:v>130.02000000000001</c:v>
                </c:pt>
                <c:pt idx="1060">
                  <c:v>125.86</c:v>
                </c:pt>
                <c:pt idx="1061">
                  <c:v>129.57</c:v>
                </c:pt>
                <c:pt idx="1062">
                  <c:v>125.05</c:v>
                </c:pt>
                <c:pt idx="1063">
                  <c:v>128.12</c:v>
                </c:pt>
                <c:pt idx="1064">
                  <c:v>121.355</c:v>
                </c:pt>
                <c:pt idx="1065">
                  <c:v>119.53</c:v>
                </c:pt>
                <c:pt idx="1066">
                  <c:v>116.01</c:v>
                </c:pt>
                <c:pt idx="1067">
                  <c:v>105.41</c:v>
                </c:pt>
                <c:pt idx="1068">
                  <c:v>104.985</c:v>
                </c:pt>
                <c:pt idx="1069">
                  <c:v>108.04</c:v>
                </c:pt>
                <c:pt idx="1070">
                  <c:v>104.88</c:v>
                </c:pt>
                <c:pt idx="1071">
                  <c:v>107.81</c:v>
                </c:pt>
                <c:pt idx="1072">
                  <c:v>109.39</c:v>
                </c:pt>
                <c:pt idx="1073">
                  <c:v>116.84</c:v>
                </c:pt>
                <c:pt idx="1074">
                  <c:v>119.08</c:v>
                </c:pt>
                <c:pt idx="1075">
                  <c:v>116.79</c:v>
                </c:pt>
                <c:pt idx="1076">
                  <c:v>118.17</c:v>
                </c:pt>
                <c:pt idx="1077">
                  <c:v>115.89</c:v>
                </c:pt>
                <c:pt idx="1078">
                  <c:v>117.35</c:v>
                </c:pt>
                <c:pt idx="1079">
                  <c:v>117.06</c:v>
                </c:pt>
                <c:pt idx="1080">
                  <c:v>116.55</c:v>
                </c:pt>
                <c:pt idx="1081">
                  <c:v>116.515</c:v>
                </c:pt>
                <c:pt idx="1082">
                  <c:v>122.02</c:v>
                </c:pt>
                <c:pt idx="1083">
                  <c:v>126.8</c:v>
                </c:pt>
                <c:pt idx="1084">
                  <c:v>123.97</c:v>
                </c:pt>
                <c:pt idx="1085">
                  <c:v>118.31</c:v>
                </c:pt>
                <c:pt idx="1086">
                  <c:v>121.765</c:v>
                </c:pt>
                <c:pt idx="1087">
                  <c:v>116.44</c:v>
                </c:pt>
                <c:pt idx="1088">
                  <c:v>120.92</c:v>
                </c:pt>
                <c:pt idx="1089">
                  <c:v>124.94</c:v>
                </c:pt>
                <c:pt idx="1090">
                  <c:v>124.99</c:v>
                </c:pt>
                <c:pt idx="1091">
                  <c:v>130.26</c:v>
                </c:pt>
                <c:pt idx="1092">
                  <c:v>134.11000000000001</c:v>
                </c:pt>
                <c:pt idx="1093">
                  <c:v>131.91</c:v>
                </c:pt>
                <c:pt idx="1094">
                  <c:v>134.01</c:v>
                </c:pt>
                <c:pt idx="1095">
                  <c:v>136.47</c:v>
                </c:pt>
                <c:pt idx="1096">
                  <c:v>137.87</c:v>
                </c:pt>
                <c:pt idx="1097">
                  <c:v>133.97999999999999</c:v>
                </c:pt>
                <c:pt idx="1098">
                  <c:v>139.34</c:v>
                </c:pt>
                <c:pt idx="1099">
                  <c:v>138.66499999999999</c:v>
                </c:pt>
                <c:pt idx="1100">
                  <c:v>138.13</c:v>
                </c:pt>
                <c:pt idx="1101">
                  <c:v>142.91</c:v>
                </c:pt>
                <c:pt idx="1102">
                  <c:v>142.03</c:v>
                </c:pt>
                <c:pt idx="1103">
                  <c:v>140.82</c:v>
                </c:pt>
                <c:pt idx="1104">
                  <c:v>140.93</c:v>
                </c:pt>
                <c:pt idx="1105">
                  <c:v>143</c:v>
                </c:pt>
                <c:pt idx="1106">
                  <c:v>140.285</c:v>
                </c:pt>
                <c:pt idx="1107">
                  <c:v>139.54</c:v>
                </c:pt>
                <c:pt idx="1108">
                  <c:v>137.6</c:v>
                </c:pt>
                <c:pt idx="1109">
                  <c:v>134.69999999999999</c:v>
                </c:pt>
                <c:pt idx="1110">
                  <c:v>137.21</c:v>
                </c:pt>
                <c:pt idx="1111">
                  <c:v>137.44999999999999</c:v>
                </c:pt>
                <c:pt idx="1112">
                  <c:v>142.96</c:v>
                </c:pt>
                <c:pt idx="1113">
                  <c:v>146.38999999999999</c:v>
                </c:pt>
                <c:pt idx="1114">
                  <c:v>148.77000000000001</c:v>
                </c:pt>
                <c:pt idx="1115">
                  <c:v>148.68</c:v>
                </c:pt>
                <c:pt idx="1116">
                  <c:v>146.78</c:v>
                </c:pt>
                <c:pt idx="1117">
                  <c:v>149.07</c:v>
                </c:pt>
                <c:pt idx="1118">
                  <c:v>147.63999999999999</c:v>
                </c:pt>
                <c:pt idx="1119">
                  <c:v>144.87</c:v>
                </c:pt>
                <c:pt idx="1120">
                  <c:v>139.5</c:v>
                </c:pt>
                <c:pt idx="1121">
                  <c:v>141.32</c:v>
                </c:pt>
                <c:pt idx="1122">
                  <c:v>147.41</c:v>
                </c:pt>
                <c:pt idx="1123">
                  <c:v>149.35</c:v>
                </c:pt>
                <c:pt idx="1124">
                  <c:v>145.93</c:v>
                </c:pt>
                <c:pt idx="1125">
                  <c:v>141.99</c:v>
                </c:pt>
                <c:pt idx="1126">
                  <c:v>137.69999999999999</c:v>
                </c:pt>
                <c:pt idx="1127">
                  <c:v>135.01</c:v>
                </c:pt>
                <c:pt idx="1128">
                  <c:v>136.78</c:v>
                </c:pt>
                <c:pt idx="1129">
                  <c:v>138.83000000000001</c:v>
                </c:pt>
                <c:pt idx="1130">
                  <c:v>138.26</c:v>
                </c:pt>
                <c:pt idx="1131">
                  <c:v>141.995</c:v>
                </c:pt>
                <c:pt idx="1132">
                  <c:v>145.11000000000001</c:v>
                </c:pt>
                <c:pt idx="1133">
                  <c:v>144.6</c:v>
                </c:pt>
                <c:pt idx="1134">
                  <c:v>138.97</c:v>
                </c:pt>
                <c:pt idx="1135">
                  <c:v>139.01</c:v>
                </c:pt>
                <c:pt idx="1136">
                  <c:v>137.36000000000001</c:v>
                </c:pt>
                <c:pt idx="1137">
                  <c:v>137.08000000000001</c:v>
                </c:pt>
                <c:pt idx="1138">
                  <c:v>138.94</c:v>
                </c:pt>
                <c:pt idx="1139">
                  <c:v>134.18</c:v>
                </c:pt>
                <c:pt idx="1140">
                  <c:v>129.09</c:v>
                </c:pt>
                <c:pt idx="1141">
                  <c:v>133.86000000000001</c:v>
                </c:pt>
                <c:pt idx="1142">
                  <c:v>131.76</c:v>
                </c:pt>
                <c:pt idx="1143">
                  <c:v>129.81</c:v>
                </c:pt>
                <c:pt idx="1144">
                  <c:v>136.28</c:v>
                </c:pt>
                <c:pt idx="1145">
                  <c:v>140</c:v>
                </c:pt>
                <c:pt idx="1146">
                  <c:v>139.69999999999999</c:v>
                </c:pt>
                <c:pt idx="1147">
                  <c:v>138.55000000000001</c:v>
                </c:pt>
                <c:pt idx="1148">
                  <c:v>134.83000000000001</c:v>
                </c:pt>
                <c:pt idx="1149">
                  <c:v>138.03</c:v>
                </c:pt>
                <c:pt idx="1150">
                  <c:v>136</c:v>
                </c:pt>
                <c:pt idx="1151">
                  <c:v>140.01</c:v>
                </c:pt>
                <c:pt idx="1152">
                  <c:v>148.59</c:v>
                </c:pt>
                <c:pt idx="1153">
                  <c:v>153.03</c:v>
                </c:pt>
                <c:pt idx="1154">
                  <c:v>142.58000000000001</c:v>
                </c:pt>
                <c:pt idx="1155">
                  <c:v>137.44999999999999</c:v>
                </c:pt>
                <c:pt idx="1156">
                  <c:v>129.99</c:v>
                </c:pt>
                <c:pt idx="1157">
                  <c:v>136.05000000000001</c:v>
                </c:pt>
                <c:pt idx="1158">
                  <c:v>133.65</c:v>
                </c:pt>
                <c:pt idx="1159">
                  <c:v>138.63999999999999</c:v>
                </c:pt>
                <c:pt idx="1160">
                  <c:v>136.69</c:v>
                </c:pt>
                <c:pt idx="1161">
                  <c:v>139.16</c:v>
                </c:pt>
                <c:pt idx="1162">
                  <c:v>144.66</c:v>
                </c:pt>
                <c:pt idx="1163">
                  <c:v>145.05000000000001</c:v>
                </c:pt>
                <c:pt idx="1164">
                  <c:v>148.37</c:v>
                </c:pt>
                <c:pt idx="1165">
                  <c:v>124.8</c:v>
                </c:pt>
                <c:pt idx="1166">
                  <c:v>121.81</c:v>
                </c:pt>
                <c:pt idx="1167">
                  <c:v>126.5</c:v>
                </c:pt>
                <c:pt idx="1168">
                  <c:v>123.1</c:v>
                </c:pt>
                <c:pt idx="1169">
                  <c:v>123.78</c:v>
                </c:pt>
                <c:pt idx="1170">
                  <c:v>114.75</c:v>
                </c:pt>
                <c:pt idx="1171">
                  <c:v>116.96</c:v>
                </c:pt>
                <c:pt idx="1172">
                  <c:v>121.76</c:v>
                </c:pt>
                <c:pt idx="1173">
                  <c:v>127.42</c:v>
                </c:pt>
                <c:pt idx="1174">
                  <c:v>129.22</c:v>
                </c:pt>
                <c:pt idx="1175">
                  <c:v>130.09</c:v>
                </c:pt>
                <c:pt idx="1176">
                  <c:v>132.58000000000001</c:v>
                </c:pt>
                <c:pt idx="1177">
                  <c:v>130.02000000000001</c:v>
                </c:pt>
                <c:pt idx="1178">
                  <c:v>131.55500000000001</c:v>
                </c:pt>
                <c:pt idx="1179">
                  <c:v>136.47999999999999</c:v>
                </c:pt>
                <c:pt idx="1180">
                  <c:v>141.27000000000001</c:v>
                </c:pt>
                <c:pt idx="1181">
                  <c:v>139.51</c:v>
                </c:pt>
                <c:pt idx="1182">
                  <c:v>140.03</c:v>
                </c:pt>
                <c:pt idx="1183">
                  <c:v>140.04</c:v>
                </c:pt>
                <c:pt idx="1184">
                  <c:v>136.56</c:v>
                </c:pt>
                <c:pt idx="1185">
                  <c:v>129.97999999999999</c:v>
                </c:pt>
                <c:pt idx="1186">
                  <c:v>129.98500000000001</c:v>
                </c:pt>
                <c:pt idx="1187">
                  <c:v>135</c:v>
                </c:pt>
                <c:pt idx="1188">
                  <c:v>118.02</c:v>
                </c:pt>
                <c:pt idx="1189">
                  <c:v>123.51</c:v>
                </c:pt>
                <c:pt idx="1190">
                  <c:v>110.645</c:v>
                </c:pt>
                <c:pt idx="1191">
                  <c:v>117.58</c:v>
                </c:pt>
                <c:pt idx="1192">
                  <c:v>113.53</c:v>
                </c:pt>
                <c:pt idx="1193">
                  <c:v>111.25</c:v>
                </c:pt>
                <c:pt idx="1194">
                  <c:v>109.9</c:v>
                </c:pt>
                <c:pt idx="1195">
                  <c:v>106.99</c:v>
                </c:pt>
                <c:pt idx="1196">
                  <c:v>114.12</c:v>
                </c:pt>
                <c:pt idx="1197">
                  <c:v>117.03</c:v>
                </c:pt>
                <c:pt idx="1198">
                  <c:v>118.61</c:v>
                </c:pt>
                <c:pt idx="1199">
                  <c:v>122.74</c:v>
                </c:pt>
                <c:pt idx="1200">
                  <c:v>118</c:v>
                </c:pt>
                <c:pt idx="1201">
                  <c:v>117.27</c:v>
                </c:pt>
                <c:pt idx="1202">
                  <c:v>116.55</c:v>
                </c:pt>
                <c:pt idx="1203">
                  <c:v>116.94</c:v>
                </c:pt>
                <c:pt idx="1204">
                  <c:v>119.88</c:v>
                </c:pt>
                <c:pt idx="1205">
                  <c:v>120.545</c:v>
                </c:pt>
                <c:pt idx="1206">
                  <c:v>118.73</c:v>
                </c:pt>
                <c:pt idx="1207">
                  <c:v>111.35</c:v>
                </c:pt>
                <c:pt idx="1208">
                  <c:v>111.485</c:v>
                </c:pt>
                <c:pt idx="1209">
                  <c:v>105.13</c:v>
                </c:pt>
                <c:pt idx="1210">
                  <c:v>108.515</c:v>
                </c:pt>
                <c:pt idx="1211">
                  <c:v>107.29</c:v>
                </c:pt>
                <c:pt idx="1212">
                  <c:v>103.51</c:v>
                </c:pt>
                <c:pt idx="1213">
                  <c:v>98.893000000000001</c:v>
                </c:pt>
                <c:pt idx="1214">
                  <c:v>87.46</c:v>
                </c:pt>
                <c:pt idx="1215">
                  <c:v>103.80500000000001</c:v>
                </c:pt>
                <c:pt idx="1216">
                  <c:v>98.89</c:v>
                </c:pt>
                <c:pt idx="1217">
                  <c:v>109.37</c:v>
                </c:pt>
                <c:pt idx="1218">
                  <c:v>108.5</c:v>
                </c:pt>
                <c:pt idx="1219">
                  <c:v>114.11</c:v>
                </c:pt>
                <c:pt idx="1220">
                  <c:v>110.97</c:v>
                </c:pt>
                <c:pt idx="1221">
                  <c:v>104.55</c:v>
                </c:pt>
                <c:pt idx="1222">
                  <c:v>104.45</c:v>
                </c:pt>
                <c:pt idx="1223">
                  <c:v>98.77</c:v>
                </c:pt>
                <c:pt idx="1224">
                  <c:v>98.78</c:v>
                </c:pt>
                <c:pt idx="1225">
                  <c:v>104.52</c:v>
                </c:pt>
                <c:pt idx="1226">
                  <c:v>103.47499999999999</c:v>
                </c:pt>
                <c:pt idx="1227">
                  <c:v>106.85</c:v>
                </c:pt>
                <c:pt idx="1228">
                  <c:v>109.69</c:v>
                </c:pt>
                <c:pt idx="1229">
                  <c:v>107.67</c:v>
                </c:pt>
                <c:pt idx="1230">
                  <c:v>104.47</c:v>
                </c:pt>
                <c:pt idx="1231">
                  <c:v>113.08</c:v>
                </c:pt>
                <c:pt idx="1232">
                  <c:v>114.18</c:v>
                </c:pt>
                <c:pt idx="1233">
                  <c:v>112.905</c:v>
                </c:pt>
                <c:pt idx="1234">
                  <c:v>111.48</c:v>
                </c:pt>
                <c:pt idx="1235">
                  <c:v>113.045</c:v>
                </c:pt>
                <c:pt idx="1236">
                  <c:v>118.25</c:v>
                </c:pt>
                <c:pt idx="1237">
                  <c:v>117.35</c:v>
                </c:pt>
                <c:pt idx="1238">
                  <c:v>121.97</c:v>
                </c:pt>
                <c:pt idx="1239">
                  <c:v>124.98</c:v>
                </c:pt>
                <c:pt idx="1240">
                  <c:v>133.19499999999999</c:v>
                </c:pt>
                <c:pt idx="1241">
                  <c:v>134.29499999999999</c:v>
                </c:pt>
                <c:pt idx="1242">
                  <c:v>136.22</c:v>
                </c:pt>
                <c:pt idx="1243">
                  <c:v>132.38999999999999</c:v>
                </c:pt>
                <c:pt idx="1244">
                  <c:v>134.29</c:v>
                </c:pt>
                <c:pt idx="1245">
                  <c:v>133.06</c:v>
                </c:pt>
                <c:pt idx="1246">
                  <c:v>132.22999999999999</c:v>
                </c:pt>
                <c:pt idx="1247">
                  <c:v>130</c:v>
                </c:pt>
                <c:pt idx="1248">
                  <c:v>134.15</c:v>
                </c:pt>
                <c:pt idx="1249">
                  <c:v>136.02500000000001</c:v>
                </c:pt>
                <c:pt idx="1250">
                  <c:v>142.245</c:v>
                </c:pt>
                <c:pt idx="1251">
                  <c:v>138.715</c:v>
                </c:pt>
                <c:pt idx="1252">
                  <c:v>135.49</c:v>
                </c:pt>
                <c:pt idx="1253">
                  <c:v>138.78</c:v>
                </c:pt>
                <c:pt idx="1254">
                  <c:v>142.19</c:v>
                </c:pt>
                <c:pt idx="1255">
                  <c:v>142.16999999999999</c:v>
                </c:pt>
                <c:pt idx="1256">
                  <c:v>142.51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EA-8F4F-B251-102C921CA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581615"/>
        <c:axId val="119247375"/>
      </c:lineChart>
      <c:dateAx>
        <c:axId val="180581615"/>
        <c:scaling>
          <c:orientation val="minMax"/>
        </c:scaling>
        <c:delete val="0"/>
        <c:axPos val="b"/>
        <c:numFmt formatCode="yyyy\-mm;@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Offset val="100"/>
        <c:baseTimeUnit val="days"/>
        <c:majorUnit val="1"/>
        <c:majorTimeUnit val="years"/>
      </c:dateAx>
      <c:valAx>
        <c:axId val="119247375"/>
        <c:scaling>
          <c:orientation val="minMax"/>
          <c:max val="200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0.99960221200891175"/>
          <c:h val="9.88184888103940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621260779147997E-2"/>
          <c:y val="0.16524378377936405"/>
          <c:w val="0.87156649167291644"/>
          <c:h val="0.728096090792389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Umsatz je Aktie in $</c:v>
                </c:pt>
              </c:strCache>
            </c:strRef>
          </c:tx>
          <c:spPr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  <c:pt idx="5">
                  <c:v>TTM</c:v>
                </c:pt>
              </c:strCache>
            </c:strRef>
          </c:cat>
          <c:val>
            <c:numRef>
              <c:f>Tabelle1!$B$2:$B$7</c:f>
              <c:numCache>
                <c:formatCode>#,##0_);[Red]\(#,##0\)</c:formatCode>
                <c:ptCount val="6"/>
                <c:pt idx="0">
                  <c:v>0.67592217267936761</c:v>
                </c:pt>
                <c:pt idx="1">
                  <c:v>1.0782852564102565</c:v>
                </c:pt>
                <c:pt idx="2">
                  <c:v>1.0845999195818254</c:v>
                </c:pt>
                <c:pt idx="3">
                  <c:v>2.4674767112191169</c:v>
                </c:pt>
                <c:pt idx="4">
                  <c:v>5.3144777031154549</c:v>
                </c:pt>
                <c:pt idx="5">
                  <c:v>6.0482590103848501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68-3E4A-9CDD-6B341E219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81615"/>
        <c:axId val="119247375"/>
      </c:barChart>
      <c:lineChart>
        <c:grouping val="standard"/>
        <c:varyColors val="0"/>
        <c:ser>
          <c:idx val="1"/>
          <c:order val="1"/>
          <c:tx>
            <c:strRef>
              <c:f>Tabelle1!$C$1</c:f>
              <c:strCache>
                <c:ptCount val="1"/>
                <c:pt idx="0">
                  <c:v>Gewinn je Aktie in $</c:v>
                </c:pt>
              </c:strCache>
            </c:strRef>
          </c:tx>
          <c:spPr>
            <a:ln w="28575" cap="rnd">
              <a:solidFill>
                <a:srgbClr val="76B9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Tabelle1!$A$2:$A$7</c:f>
              <c:strCache>
                <c:ptCount val="6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  <c:pt idx="5">
                  <c:v>TTM</c:v>
                </c:pt>
              </c:strCache>
            </c:strRef>
          </c:cat>
          <c:val>
            <c:numRef>
              <c:f>Tabelle1!$C$2:$C$7</c:f>
              <c:numCache>
                <c:formatCode>0</c:formatCode>
                <c:ptCount val="6"/>
                <c:pt idx="0">
                  <c:v>0.18</c:v>
                </c:pt>
                <c:pt idx="1">
                  <c:v>0.39</c:v>
                </c:pt>
                <c:pt idx="2">
                  <c:v>0.18</c:v>
                </c:pt>
                <c:pt idx="3">
                  <c:v>1.21</c:v>
                </c:pt>
                <c:pt idx="4">
                  <c:v>2.97</c:v>
                </c:pt>
                <c:pt idx="5">
                  <c:v>3.14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68-3E4A-9CDD-6B341E219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281935"/>
        <c:axId val="1862901792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6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1"/>
      </c:valAx>
      <c:valAx>
        <c:axId val="1862901792"/>
        <c:scaling>
          <c:orientation val="minMax"/>
          <c:max val="4"/>
          <c:min val="0"/>
        </c:scaling>
        <c:delete val="0"/>
        <c:axPos val="r"/>
        <c:numFmt formatCode="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1281935"/>
        <c:crosses val="max"/>
        <c:crossBetween val="between"/>
        <c:majorUnit val="1"/>
      </c:valAx>
      <c:catAx>
        <c:axId val="1112819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62901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26249826248354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05385314504584"/>
          <c:y val="0.14658428433197393"/>
          <c:w val="0.76984379712666895"/>
          <c:h val="0.805751009971369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Umsatz in $Mio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Tabelle1!$B$2:$B$6</c:f>
              <c:numCache>
                <c:formatCode>#,##0_);[Red]\(#,##0\)</c:formatCode>
                <c:ptCount val="5"/>
                <c:pt idx="0">
                  <c:v>16675</c:v>
                </c:pt>
                <c:pt idx="1">
                  <c:v>26914</c:v>
                </c:pt>
                <c:pt idx="2">
                  <c:v>26974</c:v>
                </c:pt>
                <c:pt idx="3">
                  <c:v>60922</c:v>
                </c:pt>
                <c:pt idx="4">
                  <c:v>130497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A-8F4F-B251-102C921CA98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EBITDA in $Mio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Tabelle1!$C$2:$C$6</c:f>
              <c:numCache>
                <c:formatCode>#,##0_);[Red]\(#,##0\)</c:formatCode>
                <c:ptCount val="5"/>
                <c:pt idx="0">
                  <c:v>5630</c:v>
                </c:pt>
                <c:pt idx="1">
                  <c:v>11215</c:v>
                </c:pt>
                <c:pt idx="2">
                  <c:v>7120</c:v>
                </c:pt>
                <c:pt idx="3">
                  <c:v>34480</c:v>
                </c:pt>
                <c:pt idx="4">
                  <c:v>83317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87-334A-80AD-4E305FEFAAD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FCF in $Mio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Tabelle1!$D$2:$D$6</c:f>
              <c:numCache>
                <c:formatCode>#,##0_);[Red]\(#,##0\)</c:formatCode>
                <c:ptCount val="5"/>
                <c:pt idx="0">
                  <c:v>4694</c:v>
                </c:pt>
                <c:pt idx="1">
                  <c:v>8132</c:v>
                </c:pt>
                <c:pt idx="2">
                  <c:v>3808</c:v>
                </c:pt>
                <c:pt idx="3">
                  <c:v>27021</c:v>
                </c:pt>
                <c:pt idx="4">
                  <c:v>60853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87-334A-80AD-4E305FEFAAD5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Total Liabillties in $Mio</c:v>
                </c:pt>
              </c:strCache>
            </c:strRef>
          </c:tx>
          <c:spPr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55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Tabelle1!$E$2:$E$6</c:f>
              <c:numCache>
                <c:formatCode>#,##0_);[Red]\(#,##0\)</c:formatCode>
                <c:ptCount val="5"/>
                <c:pt idx="0">
                  <c:v>11898</c:v>
                </c:pt>
                <c:pt idx="1">
                  <c:v>17575</c:v>
                </c:pt>
                <c:pt idx="2">
                  <c:v>19081</c:v>
                </c:pt>
                <c:pt idx="3">
                  <c:v>22750</c:v>
                </c:pt>
                <c:pt idx="4">
                  <c:v>32274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87-334A-80AD-4E305FEF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0581615"/>
        <c:axId val="119247375"/>
      </c:barChart>
      <c:lineChart>
        <c:grouping val="standard"/>
        <c:varyColors val="0"/>
        <c:ser>
          <c:idx val="4"/>
          <c:order val="4"/>
          <c:tx>
            <c:strRef>
              <c:f>Tabelle1!$F$1</c:f>
              <c:strCache>
                <c:ptCount val="1"/>
                <c:pt idx="0">
                  <c:v>EBITDA-Marge </c:v>
                </c:pt>
              </c:strCache>
            </c:strRef>
          </c:tx>
          <c:spPr>
            <a:ln w="28575" cap="rnd">
              <a:solidFill>
                <a:srgbClr val="76B900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Tabelle1!$F$2:$F$6</c:f>
              <c:numCache>
                <c:formatCode>0%</c:formatCode>
                <c:ptCount val="5"/>
                <c:pt idx="0">
                  <c:v>0.3376311844077961</c:v>
                </c:pt>
                <c:pt idx="1">
                  <c:v>0.41669762948651262</c:v>
                </c:pt>
                <c:pt idx="2">
                  <c:v>0.2639578853710981</c:v>
                </c:pt>
                <c:pt idx="3">
                  <c:v>0.56596960047273559</c:v>
                </c:pt>
                <c:pt idx="4">
                  <c:v>0.63845912166563212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287-334A-80AD-4E305FEFAAD5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Nettomarge</c:v>
                </c:pt>
              </c:strCache>
            </c:strRef>
          </c:tx>
          <c:spPr>
            <a:ln w="28575" cap="rnd">
              <a:solidFill>
                <a:srgbClr val="76B9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Tabelle1!$G$2:$G$6</c:f>
              <c:numCache>
                <c:formatCode>0%</c:formatCode>
                <c:ptCount val="5"/>
                <c:pt idx="0">
                  <c:v>0.25979010494752625</c:v>
                </c:pt>
                <c:pt idx="1">
                  <c:v>0.36233930296499961</c:v>
                </c:pt>
                <c:pt idx="2">
                  <c:v>0.16193371394676356</c:v>
                </c:pt>
                <c:pt idx="3">
                  <c:v>0.4884934834706674</c:v>
                </c:pt>
                <c:pt idx="4">
                  <c:v>0.55848027157712443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287-334A-80AD-4E305FEF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2765423"/>
        <c:axId val="913927199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135000"/>
          <c:min val="0"/>
        </c:scaling>
        <c:delete val="0"/>
        <c:axPos val="l"/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30000"/>
      </c:valAx>
      <c:valAx>
        <c:axId val="913927199"/>
        <c:scaling>
          <c:orientation val="minMax"/>
        </c:scaling>
        <c:delete val="0"/>
        <c:axPos val="r"/>
        <c:numFmt formatCode="0.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852765423"/>
        <c:crosses val="max"/>
        <c:crossBetween val="between"/>
      </c:valAx>
      <c:catAx>
        <c:axId val="8527654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139271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26707010939715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832052852897182E-2"/>
          <c:y val="0.15284037324832303"/>
          <c:w val="0.89417049131711523"/>
          <c:h val="0.8064169489274092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 Center Marktgröße $Mio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Tabelle1!$A$2:$A$12</c:f>
              <c:strCache>
                <c:ptCount val="11"/>
                <c:pt idx="0">
                  <c:v>2024</c:v>
                </c:pt>
                <c:pt idx="1">
                  <c:v>2025*</c:v>
                </c:pt>
                <c:pt idx="2">
                  <c:v>2026*</c:v>
                </c:pt>
                <c:pt idx="3">
                  <c:v>2027*</c:v>
                </c:pt>
                <c:pt idx="4">
                  <c:v>2028*</c:v>
                </c:pt>
                <c:pt idx="5">
                  <c:v>2029*</c:v>
                </c:pt>
                <c:pt idx="6">
                  <c:v>2030*</c:v>
                </c:pt>
                <c:pt idx="7">
                  <c:v>2031*</c:v>
                </c:pt>
                <c:pt idx="8">
                  <c:v>2032*</c:v>
                </c:pt>
                <c:pt idx="9">
                  <c:v>2033*</c:v>
                </c:pt>
                <c:pt idx="10">
                  <c:v>2034*</c:v>
                </c:pt>
              </c:strCache>
            </c:strRef>
          </c:cat>
          <c:val>
            <c:numRef>
              <c:f>Tabelle1!$B$2:$B$12</c:f>
              <c:numCache>
                <c:formatCode>#,##0_);[Red]\(#,##0\)</c:formatCode>
                <c:ptCount val="11"/>
                <c:pt idx="0">
                  <c:v>106920</c:v>
                </c:pt>
                <c:pt idx="1">
                  <c:v>128150</c:v>
                </c:pt>
                <c:pt idx="2">
                  <c:v>152460</c:v>
                </c:pt>
                <c:pt idx="3">
                  <c:v>180230</c:v>
                </c:pt>
                <c:pt idx="4">
                  <c:v>211920</c:v>
                </c:pt>
                <c:pt idx="5">
                  <c:v>248010</c:v>
                </c:pt>
                <c:pt idx="6">
                  <c:v>289070</c:v>
                </c:pt>
                <c:pt idx="7">
                  <c:v>335720</c:v>
                </c:pt>
                <c:pt idx="8">
                  <c:v>388660</c:v>
                </c:pt>
                <c:pt idx="9">
                  <c:v>448680</c:v>
                </c:pt>
                <c:pt idx="10">
                  <c:v>516660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A-8F4F-B251-102C921CA98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 Center Construction Marktgröße $Mio</c:v>
                </c:pt>
              </c:strCache>
            </c:strRef>
          </c:tx>
          <c:spPr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54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Tabelle1!$A$2:$A$12</c:f>
              <c:strCache>
                <c:ptCount val="11"/>
                <c:pt idx="0">
                  <c:v>2024</c:v>
                </c:pt>
                <c:pt idx="1">
                  <c:v>2025*</c:v>
                </c:pt>
                <c:pt idx="2">
                  <c:v>2026*</c:v>
                </c:pt>
                <c:pt idx="3">
                  <c:v>2027*</c:v>
                </c:pt>
                <c:pt idx="4">
                  <c:v>2028*</c:v>
                </c:pt>
                <c:pt idx="5">
                  <c:v>2029*</c:v>
                </c:pt>
                <c:pt idx="6">
                  <c:v>2030*</c:v>
                </c:pt>
                <c:pt idx="7">
                  <c:v>2031*</c:v>
                </c:pt>
                <c:pt idx="8">
                  <c:v>2032*</c:v>
                </c:pt>
                <c:pt idx="9">
                  <c:v>2033*</c:v>
                </c:pt>
                <c:pt idx="10">
                  <c:v>2034*</c:v>
                </c:pt>
              </c:strCache>
            </c:strRef>
          </c:cat>
          <c:val>
            <c:numRef>
              <c:f>Tabelle1!$C$2:$C$12</c:f>
              <c:numCache>
                <c:formatCode>#,##0_);[Red]\(#,##0\)</c:formatCode>
                <c:ptCount val="11"/>
                <c:pt idx="0">
                  <c:v>240720</c:v>
                </c:pt>
                <c:pt idx="1">
                  <c:v>258560</c:v>
                </c:pt>
                <c:pt idx="2">
                  <c:v>277720</c:v>
                </c:pt>
                <c:pt idx="3">
                  <c:v>298300</c:v>
                </c:pt>
                <c:pt idx="4">
                  <c:v>320400</c:v>
                </c:pt>
                <c:pt idx="5" formatCode="General">
                  <c:v>344140</c:v>
                </c:pt>
                <c:pt idx="6" formatCode="General">
                  <c:v>369640</c:v>
                </c:pt>
                <c:pt idx="7" formatCode="General">
                  <c:v>397030</c:v>
                </c:pt>
                <c:pt idx="8" formatCode="General">
                  <c:v>426450</c:v>
                </c:pt>
                <c:pt idx="9" formatCode="General">
                  <c:v>458050</c:v>
                </c:pt>
                <c:pt idx="10" formatCode="General">
                  <c:v>491990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87-334A-80AD-4E305FEF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80581615"/>
        <c:axId val="119247375"/>
      </c:barChart>
      <c:lineChart>
        <c:grouping val="standard"/>
        <c:varyColors val="0"/>
        <c:ser>
          <c:idx val="2"/>
          <c:order val="2"/>
          <c:tx>
            <c:strRef>
              <c:f>Tabelle1!$D$1</c:f>
              <c:strCache>
                <c:ptCount val="1"/>
                <c:pt idx="0">
                  <c:v>NVIDIA Anteil an der Marktgröße in %</c:v>
                </c:pt>
              </c:strCache>
            </c:strRef>
          </c:tx>
          <c:spPr>
            <a:ln w="28575" cap="rnd">
              <a:solidFill>
                <a:srgbClr val="76B9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Tabelle1!$A$2:$A$12</c:f>
              <c:strCache>
                <c:ptCount val="11"/>
                <c:pt idx="0">
                  <c:v>2024</c:v>
                </c:pt>
                <c:pt idx="1">
                  <c:v>2025*</c:v>
                </c:pt>
                <c:pt idx="2">
                  <c:v>2026*</c:v>
                </c:pt>
                <c:pt idx="3">
                  <c:v>2027*</c:v>
                </c:pt>
                <c:pt idx="4">
                  <c:v>2028*</c:v>
                </c:pt>
                <c:pt idx="5">
                  <c:v>2029*</c:v>
                </c:pt>
                <c:pt idx="6">
                  <c:v>2030*</c:v>
                </c:pt>
                <c:pt idx="7">
                  <c:v>2031*</c:v>
                </c:pt>
                <c:pt idx="8">
                  <c:v>2032*</c:v>
                </c:pt>
                <c:pt idx="9">
                  <c:v>2033*</c:v>
                </c:pt>
                <c:pt idx="10">
                  <c:v>2034*</c:v>
                </c:pt>
              </c:strCache>
            </c:strRef>
          </c:cat>
          <c:val>
            <c:numRef>
              <c:f>Tabelle1!$D$2:$D$12</c:f>
              <c:numCache>
                <c:formatCode>0%</c:formatCode>
                <c:ptCount val="11"/>
                <c:pt idx="0">
                  <c:v>0.37537970314118052</c:v>
                </c:pt>
                <c:pt idx="1">
                  <c:v>0.51659124408471468</c:v>
                </c:pt>
                <c:pt idx="2">
                  <c:v>0.58353479938630337</c:v>
                </c:pt>
                <c:pt idx="3">
                  <c:v>0.59512883204814748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287-334A-80AD-4E305FEF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9524032"/>
        <c:axId val="682319104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119247375"/>
        <c:scaling>
          <c:orientation val="minMax"/>
          <c:max val="1100000"/>
          <c:min val="0"/>
        </c:scaling>
        <c:delete val="0"/>
        <c:axPos val="l"/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200000"/>
      </c:valAx>
      <c:valAx>
        <c:axId val="682319104"/>
        <c:scaling>
          <c:orientation val="minMax"/>
          <c:max val="0.7"/>
          <c:min val="0.3"/>
        </c:scaling>
        <c:delete val="0"/>
        <c:axPos val="r"/>
        <c:numFmt formatCode="0.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259524032"/>
        <c:crosses val="max"/>
        <c:crossBetween val="between"/>
      </c:valAx>
      <c:catAx>
        <c:axId val="259524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23191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14055090655509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643488007296449E-2"/>
          <c:y val="0.23573613065186497"/>
          <c:w val="0.88335316551657928"/>
          <c:h val="0.63008564637229147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Aktienkurs TTM in $ 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142.29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EA-8F4F-B251-102C921CA98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IW per Aktie in $</c:v>
                </c:pt>
              </c:strCache>
            </c:strRef>
          </c:tx>
          <c:spPr>
            <a:ln w="28575" cap="sq">
              <a:solidFill>
                <a:srgbClr val="FF0000"/>
              </a:solidFill>
              <a:miter lim="800000"/>
              <a:headEnd type="none"/>
              <a:tailEnd type="triangle"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358050622264313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979-6B44-BDB4-71B244118302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Tabelle1!$C$2:$C$3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80.599999999999994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87-334A-80AD-4E305FEFAAD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Marktpremium per Aktie in $ </c:v>
                </c:pt>
              </c:strCache>
            </c:strRef>
          </c:tx>
          <c:spPr>
            <a:ln w="28575" cap="sq">
              <a:solidFill>
                <a:srgbClr val="FF0000"/>
              </a:solidFill>
              <a:prstDash val="dash"/>
              <a:round/>
              <a:tailEnd type="triangle"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149225" cap="sq">
                <a:solidFill>
                  <a:srgbClr val="FF0000"/>
                </a:solidFill>
                <a:prstDash val="dash"/>
                <a:round/>
                <a:tailEnd type="triangle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979-6B44-BDB4-71B2441183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979-6B44-BDB4-71B244118302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Tabelle1!$D$2:$D$3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79-6B44-BDB4-71B244118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581615"/>
        <c:axId val="119247375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450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0.8182806229156494"/>
          <c:h val="0.218879166053787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643488007296449E-2"/>
          <c:y val="0.23573613065186497"/>
          <c:w val="0.88335316551657928"/>
          <c:h val="0.63008564637229147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Aktienkurs TTM in $ 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142.29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03-8949-B217-02E415DB7F0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IW per Aktie in $</c:v>
                </c:pt>
              </c:strCache>
            </c:strRef>
          </c:tx>
          <c:spPr>
            <a:ln w="28575" cap="sq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/>
              <a:tailEnd type="triangle"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358050622264313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703-8949-B217-02E415DB7F09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Tabelle1!$C$2:$C$3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90.7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03-8949-B217-02E415DB7F0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Marktpremium per Aktie in $ </c:v>
                </c:pt>
              </c:strCache>
            </c:strRef>
          </c:tx>
          <c:spPr>
            <a:ln w="28575" cap="sq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tailEnd type="triangle"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149225" cap="sq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round/>
                <a:tailEnd type="triangle"/>
              </a:ln>
              <a:effectLst/>
            </c:spPr>
            <c:extLst>
              <c:ext xmlns:c16="http://schemas.microsoft.com/office/drawing/2014/chart" uri="{C3380CC4-5D6E-409C-BE32-E72D297353CC}">
                <c16:uniqueId val="{00000004-6703-8949-B217-02E415DB7F09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703-8949-B217-02E415DB7F09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Tabelle1!$D$2:$D$3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315.60000000000002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703-8949-B217-02E415DB7F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581615"/>
        <c:axId val="119247375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450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0.8182806229156494"/>
          <c:h val="0.218879166053787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643488007296449E-2"/>
          <c:y val="0.23573613065186497"/>
          <c:w val="0.88335316551657928"/>
          <c:h val="0.63008564637229147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Aktienkurs TTM in $ 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142.29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FB-4347-AC07-93B97DFBB2B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IW per Aktie in $</c:v>
                </c:pt>
              </c:strCache>
            </c:strRef>
          </c:tx>
          <c:spPr>
            <a:ln w="28575" cap="sq">
              <a:solidFill>
                <a:srgbClr val="30CB37"/>
              </a:solidFill>
              <a:miter lim="800000"/>
              <a:headEnd type="none"/>
              <a:tailEnd type="triangle"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358050622264313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9FB-4347-AC07-93B97DFBB2B8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Tabelle1!$C$2:$C$3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105.8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FB-4347-AC07-93B97DFBB2B8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Marktpremium per Aktie in $ </c:v>
                </c:pt>
              </c:strCache>
            </c:strRef>
          </c:tx>
          <c:spPr>
            <a:ln w="28575" cap="sq">
              <a:solidFill>
                <a:srgbClr val="30CB37"/>
              </a:solidFill>
              <a:prstDash val="dash"/>
              <a:round/>
              <a:tailEnd type="triangle"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149225" cap="sq">
                <a:solidFill>
                  <a:srgbClr val="30CB37"/>
                </a:solidFill>
                <a:prstDash val="dash"/>
                <a:round/>
                <a:tailEnd type="triangle"/>
              </a:ln>
              <a:effectLst/>
            </c:spPr>
            <c:extLst>
              <c:ext xmlns:c16="http://schemas.microsoft.com/office/drawing/2014/chart" uri="{C3380CC4-5D6E-409C-BE32-E72D297353CC}">
                <c16:uniqueId val="{00000004-E9FB-4347-AC07-93B97DFBB2B8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9FB-4347-AC07-93B97DFBB2B8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Tabelle1!$D$2:$D$3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9FB-4347-AC07-93B97DFBB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581615"/>
        <c:axId val="119247375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450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0.8182806229156494"/>
          <c:h val="0.218879166053787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0.17009</cdr:x>
      <cdr:y>0.18261</cdr:y>
    </cdr:from>
    <cdr:to>
      <cdr:x>0.88895</cdr:x>
      <cdr:y>0.18261</cdr:y>
    </cdr:to>
    <cdr:cxnSp macro="">
      <cdr:nvCxnSpPr>
        <cdr:cNvPr id="3" name="Gerade Verbindung mit Pfeil 2">
          <a:extLst xmlns:a="http://schemas.openxmlformats.org/drawingml/2006/main">
            <a:ext uri="{FF2B5EF4-FFF2-40B4-BE49-F238E27FC236}">
              <a16:creationId xmlns:a16="http://schemas.microsoft.com/office/drawing/2014/main" id="{19336454-D821-2B08-8CF8-735C67477667}"/>
            </a:ext>
          </a:extLst>
        </cdr:cNvPr>
        <cdr:cNvCxnSpPr/>
      </cdr:nvCxnSpPr>
      <cdr:spPr>
        <a:xfrm xmlns:a="http://schemas.openxmlformats.org/drawingml/2006/main">
          <a:off x="928888" y="1116420"/>
          <a:ext cx="3925865" cy="0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>
              <a:lumMod val="75000"/>
              <a:lumOff val="25000"/>
            </a:schemeClr>
          </a:solidFill>
          <a:prstDash val="dash"/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1EBA7-CE59-9B40-82DA-E68E1D5211F7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10075-7837-AA4F-8D12-2FF51567C8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6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585AA-5C89-FC1F-0D87-536F4C3F2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B27E10A-21A7-059F-C70E-490E7DB36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58C6E43-395F-0471-2AB3-3A7C7C72B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9A58A9-1A67-7860-CE70-2E0CF88127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10075-7837-AA4F-8D12-2FF51567C83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99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3E3E2-1054-BF65-5BD4-6E1B46CBE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890088D-4595-D94D-DF72-B3833556CA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AE98A3A-78E8-2335-D518-F9D3C58BE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DCC0A7-D1DE-37FD-00B0-2D6B99D66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10075-7837-AA4F-8D12-2FF51567C83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873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4081D-DD19-1A90-DF08-EA83C45E6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BA36257-8EA4-0919-B7E5-87BCD8354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CECEE6F-D6A2-B689-FDB4-65FC66CFC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89BF5B-14F6-7B38-9C21-F27B5242C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10075-7837-AA4F-8D12-2FF51567C83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41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FDB02-0625-6632-26EC-5F2BEC263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8F4D5F4-BD06-F431-B0B0-BBBCC1CD86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4F9AC52-1673-E18F-3AA5-1B0391EAD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663845-15E8-F540-E6BE-93A7B53CC3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10075-7837-AA4F-8D12-2FF51567C83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20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DC221-F2EA-3D11-8622-5B04F8A9A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C883CB-9D8F-5222-39F9-B4E9CFA89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805531-43EB-F297-DF89-05E9A660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5DE17D-7217-0443-EA0A-13C06004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CFD75F-EBF2-BBCC-0309-FD3D4B37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17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746EF-50B8-B46C-3591-BDD72252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FF66B5-7FFE-D254-A3C7-C94652F1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3569C2-1A5A-1C7C-2511-C137F0CE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E00D9D-3395-EEEC-E2FC-C410B7EE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891E1B-88EA-123C-6ED1-1EDF7E8B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99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4BB0A0-51A9-6A8E-FC56-24C73917D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22427B-AF07-5DE3-2CB0-DB635BAB3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2E668-9D28-EAB2-6245-66097C8D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D070B5-4976-4489-A057-2D02E44E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E72AEE-4F0C-8995-6B22-708E1131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33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B7E58-56B1-884A-5014-D39FCB99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34A08-ED50-4AB3-3A7C-7A92D135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7B144F-F005-87B6-6F65-84811A24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7A860C-85F2-059B-86A8-1B83E4E0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730B-E34D-19E7-F170-96E9ADCE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62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0620A-66C2-BE35-A67D-6A128CAC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B99D82-DF5C-73DA-A020-DB90EC15F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FD3157-89B8-1190-16D1-A7B04A3F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FF67E0-052E-106D-A2A9-A6E47EE6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55FEF-111B-B113-9361-722D609E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09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52FBA-151F-8CFD-D773-77632BD7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EC7FD-4FEC-CDF6-EDDC-2561E1579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FAE4DA-BB7D-6639-96EA-75A061F59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DF4CC7-A000-ADDD-11D9-AEA147FF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B19104-A533-8474-02F2-F1B8A0DA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249141-2244-051A-161B-52B87D28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52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DA22C-DE1E-DBE8-49A4-26C15C22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86B399-A54E-F66C-1D11-C35DFA76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57A47A-7EF8-9EF8-6150-CB1312D35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D6F304-C8D5-8400-7B2A-0025FF63B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FBFED5-7FA4-F9BC-C2C8-4930952F4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8D8DD1-C115-FDCB-CBC6-3D6D8335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E33BEC-9A06-05A5-8AD4-B6251214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98792B-EB70-75F2-EF79-189063E6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89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758AD-DB8B-91E6-EA94-F041B4F0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33C025-E77B-A6B7-2906-8D3BAD83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0384F-A6A6-8795-1747-4F56B0C0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FC3B14-8915-0E0A-A2C5-0FD09626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6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F29E5E-2CF2-5FDC-FE85-958C017A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F8E22A-F12C-E64B-6542-54C78D2B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E39AE2-D2E2-D30D-92C0-B3A2CC8A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95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1E830-6712-0335-A81B-50032917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B8E5E-56B3-9A98-0095-F64C50CA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7C97F1-97D0-A31C-F7DA-9B8AA9FC3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905DA9-387F-7B1A-8C80-FFE0882B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FBC918-193C-BD9C-A1CB-6265443C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94F58F-35D2-CAE0-4EE0-1C675D0E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99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F5283-38E0-D5A6-9AC0-54DBA7EB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4C6E86-A030-379C-E4B2-4F3648FEB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CED8A2-50C6-3B6B-0077-F24AB76B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999180-62AE-81A6-BF10-3A710A1F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707FDA-6D67-385A-C92F-5C64300B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722AE3-284C-9492-9F89-7596A5AC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6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04AF05-358C-3824-0F1B-381677C5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FAAE38-F75D-1931-C1D4-516275DA5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E6911F-F9CD-8BBD-A298-C0701380C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E3686A-D5FA-6BDE-17C7-811DF4607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2B7094-9264-B2E3-147A-B5C2DF9DC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0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nvestor.nvidia.com/financial-info/financial-reports/" TargetMode="External"/><Relationship Id="rId5" Type="http://schemas.openxmlformats.org/officeDocument/2006/relationships/hyperlink" Target="https://investor.nvidia.com/financial-info/financial-reports" TargetMode="Externa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hyperlink" Target="https://active.williamblair.com/global-equity/gurvir-grewal/the-ai-opportunity-investing-billions-impacting-trillions/#clo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rufocus.com/stock/NVDA/financials" TargetMode="External"/><Relationship Id="rId5" Type="http://schemas.openxmlformats.org/officeDocument/2006/relationships/hyperlink" Target="https://www.precedenceresearch.com/data-center-market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5" Type="http://schemas.openxmlformats.org/officeDocument/2006/relationships/hyperlink" Target="https://github.com/OliverGerd98/Financial-analysis-" TargetMode="Externa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40FE1-2490-C50B-82B9-43D065CC8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68E24B1-C68C-B549-AA38-F65A2F3DEDB2}"/>
              </a:ext>
            </a:extLst>
          </p:cNvPr>
          <p:cNvSpPr txBox="1"/>
          <p:nvPr/>
        </p:nvSpPr>
        <p:spPr>
          <a:xfrm>
            <a:off x="1888054" y="490038"/>
            <a:ext cx="728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-7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NVIDIA Research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3083DD-C6AC-4A79-F839-3E6A5FB2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45" t="16447" r="33792" b="37749"/>
          <a:stretch>
            <a:fillRect/>
          </a:stretch>
        </p:blipFill>
        <p:spPr>
          <a:xfrm>
            <a:off x="539750" y="371475"/>
            <a:ext cx="1348304" cy="91426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F34D06-E216-5E34-6D4D-4E384AB86C91}"/>
              </a:ext>
            </a:extLst>
          </p:cNvPr>
          <p:cNvSpPr txBox="1"/>
          <p:nvPr/>
        </p:nvSpPr>
        <p:spPr>
          <a:xfrm>
            <a:off x="539750" y="1463163"/>
            <a:ext cx="5380990" cy="530914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/>
            <a:r>
              <a:rPr lang="de-DE" sz="1000" spc="-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NVIDIA ist ein weltweit führender Anbieter von Grafikprozessoren (GPUs) und System-on-a-Chip-Lösungen, die insbesondere in den Bereichen Künstliche Intelligenz, High-Performance Computing, Gaming und Rechenzentren Anwendung finden. Im Jahr 2024 deckte NVIDIA rund 38 % des globalen Data-Center-Markts ab; für 2027 wird ein Anteil von 60 % prognostiziert. Neben Hardware bietet das Unternehmen auch Softwareplattformen an, die leistungsstarke Visualisierungen und datengetriebene Anwendungen ermöglichen.</a:t>
            </a:r>
          </a:p>
          <a:p>
            <a:pPr algn="just"/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🧩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 Facts</a:t>
            </a: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🗓️ </a:t>
            </a:r>
            <a:r>
              <a:rPr lang="de-DE" sz="1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Founded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1993, Santa Clara (Kalifornien, USA) |   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👤 CEO: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Jensen Huang (Mitgründer &amp; CEO, 3,5% Aktien) | 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📍 HQ: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Santa Clara, Kalifornien, USA | 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👥 Mitarbeiter: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~26.000 weltweit (per 2024) |</a:t>
            </a: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📊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Kapitalmarktdaten (2025-06)</a:t>
            </a: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📈 Ticker: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NASDAQ: NVDA | 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💵 Aktienkurs: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$142,29 (per 2025-06-06) | 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📄 Ausstehende Aktien: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rd. 24,55 Mrd. (per 2025-06-06) |</a:t>
            </a:r>
          </a:p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🧮 </a:t>
            </a:r>
            <a:r>
              <a:rPr lang="de-DE" sz="1000" spc="-7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Hauptaktionäre:</a:t>
            </a:r>
            <a:r>
              <a:rPr lang="de-DE" sz="10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8,7% Vanguard, 7,5% BlackRock, 4% Fidelity | 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🏢 Marktkapitalisierung: </a:t>
            </a:r>
            <a:r>
              <a:rPr lang="de-DE" sz="10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rd. $3,49 Bio. (per 2025-06-06) |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💰 Gewinn je Aktie*: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\$2,97 (per 2025-01) | 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📊 KGV: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rd. x45,3 (Aktienkurs / 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2025-01) |</a:t>
            </a: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© Oliver Gerd Schüürmann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37911635-D616-43E9-05A1-765AC82CF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419623"/>
              </p:ext>
            </p:extLst>
          </p:nvPr>
        </p:nvGraphicFramePr>
        <p:xfrm>
          <a:off x="6355531" y="275219"/>
          <a:ext cx="5460195" cy="3139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CE2888D-0909-2AEF-1742-651548A4AE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5235409"/>
              </p:ext>
            </p:extLst>
          </p:nvPr>
        </p:nvGraphicFramePr>
        <p:xfrm>
          <a:off x="6355531" y="3457878"/>
          <a:ext cx="5460195" cy="305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028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85C81-2817-A37F-5871-EF4AA5FB4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2E1B871-99BB-9AC5-6270-C08EE57E184F}"/>
              </a:ext>
            </a:extLst>
          </p:cNvPr>
          <p:cNvSpPr txBox="1"/>
          <p:nvPr/>
        </p:nvSpPr>
        <p:spPr>
          <a:xfrm>
            <a:off x="1888054" y="490038"/>
            <a:ext cx="728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5Y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CFS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Auszug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AC9551-176D-F087-D417-9167E5825C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45" t="16447" r="33792" b="37749"/>
          <a:stretch>
            <a:fillRect/>
          </a:stretch>
        </p:blipFill>
        <p:spPr>
          <a:xfrm>
            <a:off x="539750" y="371475"/>
            <a:ext cx="1348304" cy="914266"/>
          </a:xfrm>
          <a:prstGeom prst="rect">
            <a:avLst/>
          </a:prstGeom>
        </p:spPr>
      </p:pic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19CAF81-0FC9-472E-BA93-130375045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30036"/>
              </p:ext>
            </p:extLst>
          </p:nvPr>
        </p:nvGraphicFramePr>
        <p:xfrm>
          <a:off x="539750" y="1463163"/>
          <a:ext cx="5411785" cy="4872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665">
                  <a:extLst>
                    <a:ext uri="{9D8B030D-6E8A-4147-A177-3AD203B41FA5}">
                      <a16:colId xmlns:a16="http://schemas.microsoft.com/office/drawing/2014/main" val="126177758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1665584824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652705387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648215602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3144572067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1532428058"/>
                    </a:ext>
                  </a:extLst>
                </a:gridCol>
              </a:tblGrid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M$</a:t>
                      </a:r>
                    </a:p>
                  </a:txBody>
                  <a:tcPr marL="0"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2021-01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2022-01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2023-01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2024-01 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2025-01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037924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 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5556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 Segmente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307702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Data Center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15.005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47.525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115.186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8357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Gaming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9.067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10.447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11.350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849278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Visualization</a:t>
                      </a:r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1.544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1.553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1.878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1913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Automotive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1.091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1.694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97762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OEM &amp; Other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653411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975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 Total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16.675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26.914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26.974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60.922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130.497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49181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YoY</a:t>
                      </a:r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Wachstum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61,4%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125,8%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114,2%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532641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CAGR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50,9%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0896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4473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EBITDA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5.630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11.215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7.120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34.480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83.317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266076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YoY</a:t>
                      </a:r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Wachstum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99,2%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(36,5)%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384,2%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141,6%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664205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CAGR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71,4%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199158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39894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Free Cash Flow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4.694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8.132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3.808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27.021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60.853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782709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YoY</a:t>
                      </a:r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Wachstum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72,2%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(53,1)%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709,5%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225,2%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210815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CAGR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66,9%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419262"/>
                  </a:ext>
                </a:extLst>
              </a:tr>
            </a:tbl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8FE4D489-B250-B4E1-F95E-7D8721A80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2116800"/>
              </p:ext>
            </p:extLst>
          </p:nvPr>
        </p:nvGraphicFramePr>
        <p:xfrm>
          <a:off x="6348413" y="299279"/>
          <a:ext cx="5467313" cy="618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0E7AD299-B907-E125-BF5F-B47313DB6369}"/>
              </a:ext>
            </a:extLst>
          </p:cNvPr>
          <p:cNvSpPr txBox="1"/>
          <p:nvPr/>
        </p:nvSpPr>
        <p:spPr>
          <a:xfrm>
            <a:off x="539750" y="6393478"/>
            <a:ext cx="5411786" cy="415498"/>
          </a:xfrm>
          <a:prstGeom prst="rect">
            <a:avLst/>
          </a:prstGeom>
          <a:noFill/>
        </p:spPr>
        <p:txBody>
          <a:bodyPr wrap="square" lIns="0" tIns="0">
            <a:spAutoFit/>
          </a:bodyPr>
          <a:lstStyle/>
          <a:p>
            <a:pPr algn="just"/>
            <a:r>
              <a:rPr lang="de-DE" sz="800" spc="-5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Zahlenangaben erfolgen im deutschen Format (Komma = Dezimaltrennzeichen, Punkt = Tausendertrennzeichen); Nvidia berichtet 2025-01, bezieht sich auf das Geschäftsjahr 2024</a:t>
            </a:r>
            <a:endParaRPr lang="de-DE" sz="800" spc="-5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https://investor.nvidia.com/financial-info/financial-reports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6"/>
              </a:rPr>
              <a:t>/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740C37-BB95-DEFC-5F9B-4660C38E73D9}"/>
              </a:ext>
            </a:extLst>
          </p:cNvPr>
          <p:cNvSpPr/>
          <p:nvPr/>
        </p:nvSpPr>
        <p:spPr>
          <a:xfrm>
            <a:off x="539750" y="2181308"/>
            <a:ext cx="5411788" cy="243024"/>
          </a:xfrm>
          <a:prstGeom prst="rect">
            <a:avLst/>
          </a:prstGeom>
          <a:noFill/>
          <a:ln w="952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95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8C5A5C-C37E-8BAF-351B-829259D6D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5BAEC69C-51BC-941B-8DD4-92D20165B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970749"/>
              </p:ext>
            </p:extLst>
          </p:nvPr>
        </p:nvGraphicFramePr>
        <p:xfrm>
          <a:off x="6355530" y="318530"/>
          <a:ext cx="5461200" cy="6113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B4D10F4-2D7E-BE7A-5E35-67B2E5961FFA}"/>
              </a:ext>
            </a:extLst>
          </p:cNvPr>
          <p:cNvSpPr txBox="1"/>
          <p:nvPr/>
        </p:nvSpPr>
        <p:spPr>
          <a:xfrm>
            <a:off x="1888055" y="490038"/>
            <a:ext cx="4467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-15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2400" b="1" spc="-15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Center/KI-</a:t>
            </a:r>
          </a:p>
          <a:p>
            <a:r>
              <a:rPr lang="de-DE" sz="3600" b="1" spc="-15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Infrastruktur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B2A4F4-A90E-1B5A-7A42-DFB1F744A9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145" t="16447" r="33792" b="37749"/>
          <a:stretch>
            <a:fillRect/>
          </a:stretch>
        </p:blipFill>
        <p:spPr>
          <a:xfrm>
            <a:off x="539750" y="371475"/>
            <a:ext cx="1348304" cy="91426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B14C176-0D42-2A21-7D15-4F969C29AD2C}"/>
              </a:ext>
            </a:extLst>
          </p:cNvPr>
          <p:cNvSpPr txBox="1"/>
          <p:nvPr/>
        </p:nvSpPr>
        <p:spPr>
          <a:xfrm>
            <a:off x="6355530" y="6393478"/>
            <a:ext cx="6093912" cy="415498"/>
          </a:xfrm>
          <a:prstGeom prst="rect">
            <a:avLst/>
          </a:prstGeom>
          <a:noFill/>
        </p:spPr>
        <p:txBody>
          <a:bodyPr wrap="square" lIns="0" tIns="0">
            <a:spAutoFit/>
          </a:bodyPr>
          <a:lstStyle/>
          <a:p>
            <a:pPr algn="just"/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*Forecast </a:t>
            </a:r>
          </a:p>
          <a:p>
            <a:pPr algn="just"/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https://www.precedenceresearch.com/data-center-market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algn="just"/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6"/>
              </a:rPr>
              <a:t>https://www.gurufocus.com/stock/NVDA/financials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517BC8-5188-6B5C-A3FB-C428BC04B6FB}"/>
              </a:ext>
            </a:extLst>
          </p:cNvPr>
          <p:cNvSpPr txBox="1"/>
          <p:nvPr/>
        </p:nvSpPr>
        <p:spPr>
          <a:xfrm>
            <a:off x="539749" y="1892656"/>
            <a:ext cx="5411789" cy="33085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/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💾 Rechenzentren bilden das infrastrukturelle Rückgrat der aktuellen KI-Entwicklung</a:t>
            </a:r>
          </a:p>
          <a:p>
            <a:pPr algn="just"/>
            <a:b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Die Leistungsfähigkeit moderner KI-Modelle hängt maßgeblich von der Verfügbarkeit skalierbarer Rechenkapazitäten ab. Insbesondere im Training und der Inferenz großer </a:t>
            </a:r>
            <a:r>
              <a:rPr lang="de-DE" sz="1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Foundation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Models führt zusätzliche Rechenleistung zu signifikanten Effizienzgewinnen und Fortschritten in der Modellqualität. </a:t>
            </a:r>
          </a:p>
          <a:p>
            <a:pPr algn="just"/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Investitionen in Data Center, Hardware/ Infrastruktur-komponenten leisten damit einen zentralen Beitrag zur weiteren Skalierung der Modelle. </a:t>
            </a:r>
          </a:p>
          <a:p>
            <a:pPr algn="just"/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Angesichts der frühen Phase der Kapitalallokation ist das ökonomische Potenzial bei noch nicht ausgeschöpft.</a:t>
            </a: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Quelle: William Blair – “The AI </a:t>
            </a:r>
            <a:r>
              <a:rPr lang="de-DE" sz="1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Opportunity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1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Investing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Billions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1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Impacting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Trillions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”, 2025-05.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7"/>
              </a:rPr>
              <a:t>https://active.williamblair.com/global-equity/gurvir-grewal/the-ai-opportunity-investing-billions-impacting-trillions/#close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279D87D-C2E6-959F-0F08-EFD918480177}"/>
              </a:ext>
            </a:extLst>
          </p:cNvPr>
          <p:cNvSpPr/>
          <p:nvPr/>
        </p:nvSpPr>
        <p:spPr>
          <a:xfrm>
            <a:off x="8611122" y="1285741"/>
            <a:ext cx="950017" cy="257671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CAGR 10,1%</a:t>
            </a:r>
          </a:p>
        </p:txBody>
      </p:sp>
    </p:spTree>
    <p:extLst>
      <p:ext uri="{BB962C8B-B14F-4D97-AF65-F5344CB8AC3E}">
        <p14:creationId xmlns:p14="http://schemas.microsoft.com/office/powerpoint/2010/main" val="365511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6332F8-E870-726A-2F4D-5DF02B134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9E9E5C89-AA5C-4BAF-9BC0-3B063E798C39}"/>
              </a:ext>
            </a:extLst>
          </p:cNvPr>
          <p:cNvSpPr txBox="1"/>
          <p:nvPr/>
        </p:nvSpPr>
        <p:spPr>
          <a:xfrm>
            <a:off x="539750" y="5006117"/>
            <a:ext cx="5411788" cy="15542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/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Aktien notieren i.d.R. nicht exakt auf ihrem intrinsischen Wert (IW aus DCF-Verfahren). Der Kapitalmarkt preist typischerweise entweder einen Bewertungsaufschlag (</a:t>
            </a:r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Marktpremium</a:t>
            </a:r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oder einen Abschlag (Discount) ein. </a:t>
            </a:r>
          </a:p>
          <a:p>
            <a:pPr algn="just"/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Der Spread zwischen </a:t>
            </a:r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Marktpremium</a:t>
            </a:r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/Discount und intrinsischem Wert lässt sich prognostizieren, indem auf Basis historischer Daten das implizite EPS-Multiple modelliert wird (d. h. welches EPS hat in der Vergangenheit welche Notation gerechtfertigt). Unter der Annahme konstanter Rahmenbedingungen (ceteris paribus) kann daraus eine potenzielle zukünftige Notation </a:t>
            </a:r>
            <a:r>
              <a:rPr lang="de-DE" sz="9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(TTM + 4,3Y) </a:t>
            </a:r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abgeleitet werden. Darauf aufbauend lässt sich eine Bewertungsspanne zwischen dem berechneten intrinsischen Wert</a:t>
            </a:r>
            <a:r>
              <a:rPr lang="de-DE" sz="90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de-DE" sz="9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 dem Marktpremium</a:t>
            </a:r>
            <a:r>
              <a:rPr lang="de-DE" sz="90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ableiten.</a:t>
            </a:r>
            <a:endParaRPr lang="de-DE" sz="900" spc="-5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8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4302E0-B6E8-DF0D-3A5C-5FA18D1ABDA4}"/>
              </a:ext>
            </a:extLst>
          </p:cNvPr>
          <p:cNvSpPr txBox="1"/>
          <p:nvPr/>
        </p:nvSpPr>
        <p:spPr>
          <a:xfrm>
            <a:off x="1888054" y="490038"/>
            <a:ext cx="728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EV/</a:t>
            </a:r>
            <a:r>
              <a:rPr lang="de-DE" sz="3600" b="1" spc="-15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Comps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DCF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E5AACC-6594-0150-FF2A-C4658696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45" t="16447" r="33792" b="37749"/>
          <a:stretch>
            <a:fillRect/>
          </a:stretch>
        </p:blipFill>
        <p:spPr>
          <a:xfrm>
            <a:off x="539750" y="371475"/>
            <a:ext cx="1348304" cy="914266"/>
          </a:xfrm>
          <a:prstGeom prst="rect">
            <a:avLst/>
          </a:prstGeom>
        </p:spPr>
      </p:pic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4AAE64CE-DFDA-8D74-CDAA-0B8ADA7D8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3003802"/>
              </p:ext>
            </p:extLst>
          </p:nvPr>
        </p:nvGraphicFramePr>
        <p:xfrm>
          <a:off x="6354991" y="337785"/>
          <a:ext cx="6697027" cy="182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DEAC3C-D797-9C89-C385-AF6C2EB2EDC0}"/>
              </a:ext>
            </a:extLst>
          </p:cNvPr>
          <p:cNvSpPr txBox="1"/>
          <p:nvPr/>
        </p:nvSpPr>
        <p:spPr>
          <a:xfrm>
            <a:off x="539750" y="6435866"/>
            <a:ext cx="6093912" cy="169277"/>
          </a:xfrm>
          <a:prstGeom prst="rect">
            <a:avLst/>
          </a:prstGeom>
          <a:noFill/>
        </p:spPr>
        <p:txBody>
          <a:bodyPr wrap="square" lIns="0" tIns="0">
            <a:spAutoFit/>
          </a:bodyPr>
          <a:lstStyle/>
          <a:p>
            <a:pPr algn="just"/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https://github.com/OliverGerd98/Financial-analysis-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3ECD369-443A-2830-EB79-2FC8EBDA1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55372"/>
              </p:ext>
            </p:extLst>
          </p:nvPr>
        </p:nvGraphicFramePr>
        <p:xfrm>
          <a:off x="539750" y="1463163"/>
          <a:ext cx="5411787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44">
                  <a:extLst>
                    <a:ext uri="{9D8B030D-6E8A-4147-A177-3AD203B41FA5}">
                      <a16:colId xmlns:a16="http://schemas.microsoft.com/office/drawing/2014/main" val="126177758"/>
                    </a:ext>
                  </a:extLst>
                </a:gridCol>
                <a:gridCol w="703303">
                  <a:extLst>
                    <a:ext uri="{9D8B030D-6E8A-4147-A177-3AD203B41FA5}">
                      <a16:colId xmlns:a16="http://schemas.microsoft.com/office/drawing/2014/main" val="1665584824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652705387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648215602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3144572067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1532428058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1749205262"/>
                    </a:ext>
                  </a:extLst>
                </a:gridCol>
              </a:tblGrid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TTM JA</a:t>
                      </a:r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Wingdings" pitchFamily="2" charset="2"/>
                        </a:rPr>
                        <a:t> -</a:t>
                      </a:r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Infrastruktur</a:t>
                      </a:r>
                    </a:p>
                  </a:txBody>
                  <a:tcPr marL="0"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KGV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Cap/</a:t>
                      </a: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Cap/</a:t>
                      </a: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EBITDA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EV/</a:t>
                      </a: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EV/</a:t>
                      </a: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EBITDA 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037924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5556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AMD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x84,2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x6,8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x31,4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x6,7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x31,2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307702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ASML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x31,6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x9,0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x24,3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x8,7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x23,6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8357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Broadcom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x114,9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x20,9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x40,0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x22,0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x42,0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849278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Intel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x-4,5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x11,6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x2,4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x17,3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1913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NVIDIA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x45,3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x23,5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x39,6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x23,5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x39,6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97762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TSMC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x18,4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x7,7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x11,2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x7,3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x10,7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653411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975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DCF </a:t>
                      </a:r>
                      <a:r>
                        <a:rPr lang="de-DE" sz="1000" b="1" spc="-50" baseline="0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Metrics</a:t>
                      </a:r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TTM+4,3Y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WACC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TGR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5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Umsatz-Wachstum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5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EBIT-Wachstum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IW per Aktie</a:t>
                      </a:r>
                      <a:r>
                        <a:rPr lang="de-DE" sz="1000" b="1" spc="-50" baseline="3000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5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Markt-premium</a:t>
                      </a:r>
                      <a:r>
                        <a:rPr lang="de-DE" sz="950" b="1" spc="-50" baseline="3000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de-DE" sz="95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49181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Konservativ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15,0%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1,8%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77,2%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88,1%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$80,6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$301,0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650308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Base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14,0%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2,0%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80,2%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97,1%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$90,7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$315,6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687331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Optimistisch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CB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13,0%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2,5%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90,2%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112,1%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$105,8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$421,0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831386"/>
                  </a:ext>
                </a:extLst>
              </a:tr>
            </a:tbl>
          </a:graphicData>
        </a:graphic>
      </p:graphicFrame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91C37496-B2C9-4B36-7325-157F40F71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188852"/>
              </p:ext>
            </p:extLst>
          </p:nvPr>
        </p:nvGraphicFramePr>
        <p:xfrm>
          <a:off x="6354991" y="2468705"/>
          <a:ext cx="6697027" cy="182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AE381F8D-E552-61D9-4180-4C2D4E2CEE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9383888"/>
              </p:ext>
            </p:extLst>
          </p:nvPr>
        </p:nvGraphicFramePr>
        <p:xfrm>
          <a:off x="6354991" y="4599624"/>
          <a:ext cx="6697027" cy="182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35791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Microsoft Macintosh PowerPoint</Application>
  <PresentationFormat>Breitbild</PresentationFormat>
  <Paragraphs>199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Menlo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Schüürmann</dc:creator>
  <cp:lastModifiedBy>Oliver Schüürmann</cp:lastModifiedBy>
  <cp:revision>64</cp:revision>
  <cp:lastPrinted>2025-06-08T14:19:34Z</cp:lastPrinted>
  <dcterms:created xsi:type="dcterms:W3CDTF">2025-06-06T10:36:53Z</dcterms:created>
  <dcterms:modified xsi:type="dcterms:W3CDTF">2025-06-08T17:08:54Z</dcterms:modified>
</cp:coreProperties>
</file>