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Varela Round"/>
      <p:regular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Karla-regular.fntdata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ve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b30fb76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b30fb76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b30fb76b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b30fb76b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b30fb76b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b30fb76b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b30fb76b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b30fb76b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b30fb76b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b30fb76b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b30fb76b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b30fb76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b30fb76b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b30fb76b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b30fb76b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b30fb76b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b30fb76b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b30fb76b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b30fb76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b30fb76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b30fb76b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b30fb76b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b30fb76b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b30fb76b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>
        <p14:gallery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74525" y="996950"/>
            <a:ext cx="4633200" cy="15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Varela Round"/>
                <a:ea typeface="Varela Round"/>
                <a:cs typeface="Varela Round"/>
                <a:sym typeface="Varela Round"/>
              </a:rPr>
              <a:t>J</a:t>
            </a:r>
            <a:r>
              <a:rPr b="1" lang="es" sz="4800">
                <a:latin typeface="Varela Round"/>
                <a:ea typeface="Varela Round"/>
                <a:cs typeface="Varela Round"/>
                <a:sym typeface="Varela Round"/>
              </a:rPr>
              <a:t>ava</a:t>
            </a:r>
            <a:r>
              <a:rPr lang="es" sz="4800"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b="1" lang="es" sz="4800">
                <a:latin typeface="Varela Round"/>
                <a:ea typeface="Varela Round"/>
                <a:cs typeface="Varela Round"/>
                <a:sym typeface="Varela Round"/>
              </a:rPr>
              <a:t>cript Primitives</a:t>
            </a:r>
            <a:endParaRPr b="1" sz="4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74050" y="2662975"/>
            <a:ext cx="43416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666666"/>
                </a:solidFill>
                <a:latin typeface="Caveat"/>
                <a:ea typeface="Caveat"/>
                <a:cs typeface="Caveat"/>
                <a:sym typeface="Caveat"/>
              </a:rPr>
              <a:t>The Secret Life of JavaScript Primitives</a:t>
            </a:r>
            <a:endParaRPr b="1" sz="3000">
              <a:solidFill>
                <a:srgbClr val="6666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Object Wrappers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95975" y="674900"/>
            <a:ext cx="65496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Alright, we know that objects have properties, which you can access using a dot.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Primitives don't have anything like that, they are just a single value. And strings are primitives. How come that the following will work then?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63" y="3758513"/>
            <a:ext cx="50387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685300" y="164700"/>
            <a:ext cx="6549600" cy="4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What’s happen?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Javascript detects that you are trying to access a property of a string primitive.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It creates a wrapper object String to wrap the original string primitive.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It accesses the length and toUpperCase on the wrapper object instead of the original primitive.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It discards the wrapper object, frees the memory and continues.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685300" y="164700"/>
            <a:ext cx="6549600" cy="4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That's</a:t>
            </a:r>
            <a:r>
              <a:rPr lang="es"/>
              <a:t> it about primitive types, </a:t>
            </a:r>
            <a:r>
              <a:rPr lang="es"/>
              <a:t>let's</a:t>
            </a:r>
            <a:r>
              <a:rPr lang="es"/>
              <a:t> review some examples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0" y="2768375"/>
            <a:ext cx="3576426" cy="18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B26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98800" y="772850"/>
            <a:ext cx="6946800" cy="30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666666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What are primitives in Javascript?</a:t>
            </a:r>
            <a:endParaRPr sz="3000">
              <a:solidFill>
                <a:srgbClr val="666666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666666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What pitfalls to watch for? </a:t>
            </a:r>
            <a:endParaRPr sz="3000">
              <a:solidFill>
                <a:srgbClr val="666666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666666"/>
                </a:solidFill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What are their object wrappers?</a:t>
            </a:r>
            <a:endParaRPr sz="3000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44225" y="356675"/>
            <a:ext cx="7042800" cy="45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Javascript offers six primitive types </a:t>
            </a:r>
            <a:endParaRPr sz="30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Karla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Number          </a:t>
            </a:r>
            <a:r>
              <a:rPr b="0" lang="es" sz="3000">
                <a:solidFill>
                  <a:srgbClr val="4A86E8"/>
                </a:solidFill>
                <a:latin typeface="Karla"/>
                <a:ea typeface="Karla"/>
                <a:cs typeface="Karla"/>
                <a:sym typeface="Karla"/>
              </a:rPr>
              <a:t>71</a:t>
            </a:r>
            <a:endParaRPr b="0" sz="1800">
              <a:solidFill>
                <a:srgbClr val="4A86E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Varela Round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String		    </a:t>
            </a:r>
            <a:r>
              <a:rPr b="0" lang="es" sz="3000">
                <a:solidFill>
                  <a:srgbClr val="E06666"/>
                </a:solidFill>
                <a:latin typeface="Karla"/>
                <a:ea typeface="Karla"/>
                <a:cs typeface="Karla"/>
                <a:sym typeface="Karla"/>
              </a:rPr>
              <a:t>“kitty”</a:t>
            </a:r>
            <a:endParaRPr b="0" sz="3000">
              <a:solidFill>
                <a:srgbClr val="E0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Karla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Boolean          </a:t>
            </a:r>
            <a:r>
              <a:rPr b="0" lang="es" sz="3000">
                <a:solidFill>
                  <a:srgbClr val="4A86E8"/>
                </a:solidFill>
                <a:latin typeface="Karla"/>
                <a:ea typeface="Karla"/>
                <a:cs typeface="Karla"/>
                <a:sym typeface="Karla"/>
              </a:rPr>
              <a:t>true</a:t>
            </a:r>
            <a:endParaRPr b="0" sz="3000">
              <a:solidFill>
                <a:srgbClr val="4A86E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Karla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Undefined     undefined</a:t>
            </a:r>
            <a:endParaRPr b="0" sz="3000"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Karla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Null                 null</a:t>
            </a:r>
            <a:endParaRPr b="0" sz="3000">
              <a:latin typeface="Karla"/>
              <a:ea typeface="Karla"/>
              <a:cs typeface="Karla"/>
              <a:sym typeface="Kar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Karla"/>
              <a:buChar char="●"/>
            </a:pPr>
            <a:r>
              <a:rPr b="0" lang="es" sz="3000">
                <a:latin typeface="Karla"/>
                <a:ea typeface="Karla"/>
                <a:cs typeface="Karla"/>
                <a:sym typeface="Karla"/>
              </a:rPr>
              <a:t>Symbol           Symbol()</a:t>
            </a:r>
            <a:endParaRPr b="0" sz="3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Everything else is an object...</a:t>
            </a:r>
            <a:endParaRPr b="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String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63975" y="699000"/>
            <a:ext cx="65496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Strings are basically Unicode text, 16-bits. You may be surprised that string is actually primitive value.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For example, Java has primitives as well, but String is not a primitive there.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Another surprise may be that there is no type representing a single character (char) like in other languages.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You can use a string with a single character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Number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06650" y="888325"/>
            <a:ext cx="65496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Unlike many other languages, JavaScript has just one type for representing numbers.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That means no distinction between integer and decimal values, or signed and unsigned or single and double precision floating numbers.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Javascript uses 64-bit floating point numbers</a:t>
            </a:r>
            <a:endParaRPr sz="24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Boolean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06650" y="888325"/>
            <a:ext cx="65496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Boolean type contains just two values 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true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i="1"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false</a:t>
            </a: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.</a:t>
            </a:r>
            <a:endParaRPr sz="24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Null and undefined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06650" y="888325"/>
            <a:ext cx="65496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Both null and undefined are primitive types representing the absence of value.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Null is usually explicitly returned and assigned and because of this it generally represents that the value is intentionally missing.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The undefined, on the other hand, means that the value does not exist in cases, such as:</a:t>
            </a:r>
            <a:endParaRPr sz="24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cases of undefined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95975" y="674900"/>
            <a:ext cx="65496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 variable was declared but not initialized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Return value of methods that do not return anything.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Value of function parameters when called did not provide value.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●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Accessing a property of an object which does not exist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808975" y="4788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Object Wrappers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95975" y="674900"/>
            <a:ext cx="6549600" cy="4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JavaScript creates wrapper objects automatically under the hood. There is also a way to create such objects explicitly.</a:t>
            </a:r>
            <a:b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</a:br>
            <a:b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</a:b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new Number(4) //Object // .valueOf() = 4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new String('Hi') //Object // .valueOf() = hi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new Boolean(true) //Object// .valueOf() = true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These are not primitives anymore instead they convert in objects (don’t do that)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