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7"/>
  </p:notesMasterIdLst>
  <p:handoutMasterIdLst>
    <p:handoutMasterId r:id="rId8"/>
  </p:handoutMasterIdLst>
  <p:sldIdLst>
    <p:sldId id="256" r:id="rId2"/>
    <p:sldId id="257" r:id="rId3"/>
    <p:sldId id="258" r:id="rId4"/>
    <p:sldId id="261" r:id="rId5"/>
    <p:sldId id="26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orient="horz" pos="1207" userDrawn="1">
          <p15:clr>
            <a:srgbClr val="A4A3A4"/>
          </p15:clr>
        </p15:guide>
        <p15:guide id="4" orient="horz" pos="1117" userDrawn="1">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12ABDB"/>
    <a:srgbClr val="FF7E83"/>
    <a:srgbClr val="FFC000"/>
    <a:srgbClr val="FF304C"/>
    <a:srgbClr val="FFFF00"/>
    <a:srgbClr val="45EAED"/>
    <a:srgbClr val="70AD10"/>
    <a:srgbClr val="FF8394"/>
    <a:srgbClr val="E300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p:cViewPr varScale="1">
        <p:scale>
          <a:sx n="92" d="100"/>
          <a:sy n="92" d="100"/>
        </p:scale>
        <p:origin x="686" y="73"/>
      </p:cViewPr>
      <p:guideLst>
        <p:guide orient="horz" pos="2160"/>
        <p:guide orient="horz" pos="1207"/>
        <p:guide orient="horz" pos="1117"/>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00" d="100"/>
          <a:sy n="100" d="100"/>
        </p:scale>
        <p:origin x="3468" y="-4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19/06/2020</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19/06/2020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200" kern="1200">
        <a:solidFill>
          <a:schemeClr val="tx1"/>
        </a:solidFill>
        <a:latin typeface="+mn-lt"/>
        <a:ea typeface="+mn-ea"/>
        <a:cs typeface="+mn-cs"/>
      </a:defRPr>
    </a:lvl1pPr>
    <a:lvl2pPr marL="180975" indent="-180975" algn="l" defTabSz="914400" rtl="0" eaLnBrk="1" latinLnBrk="0" hangingPunct="1">
      <a:spcBef>
        <a:spcPts val="600"/>
      </a:spcBef>
      <a:buClr>
        <a:schemeClr val="tx2"/>
      </a:buClr>
      <a:buFont typeface="Wingdings" panose="05000000000000000000" pitchFamily="2" charset="2"/>
      <a:buChar char="§"/>
      <a:defRPr sz="1200" kern="1200">
        <a:solidFill>
          <a:schemeClr val="tx1"/>
        </a:solidFill>
        <a:latin typeface="+mn-lt"/>
        <a:ea typeface="+mn-ea"/>
        <a:cs typeface="+mn-cs"/>
      </a:defRPr>
    </a:lvl2pPr>
    <a:lvl3pPr marL="358775" indent="-177800" algn="l" defTabSz="914400" rtl="0" eaLnBrk="1" latinLnBrk="0" hangingPunct="1">
      <a:spcBef>
        <a:spcPts val="600"/>
      </a:spcBef>
      <a:buClr>
        <a:schemeClr val="tx2"/>
      </a:buClr>
      <a:buFont typeface="Arial" panose="020B0604020202020204" pitchFamily="34" charset="0"/>
      <a:buChar char="•"/>
      <a:defRPr sz="1200" kern="1200">
        <a:solidFill>
          <a:schemeClr val="tx1"/>
        </a:solidFill>
        <a:latin typeface="+mn-lt"/>
        <a:ea typeface="+mn-ea"/>
        <a:cs typeface="+mn-cs"/>
      </a:defRPr>
    </a:lvl3pPr>
    <a:lvl4pPr marL="539750" indent="-180975"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4pPr>
    <a:lvl5pPr marL="717550" indent="-177800" algn="l" defTabSz="914400" rtl="0" eaLnBrk="1" latinLnBrk="0" hangingPunct="1">
      <a:spcBef>
        <a:spcPts val="600"/>
      </a:spcBef>
      <a:buClr>
        <a:schemeClr val="tx2"/>
      </a:buClr>
      <a:buFont typeface="Calibri" panose="020F050202020403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7.png"/><Relationship Id="rId18" Type="http://schemas.openxmlformats.org/officeDocument/2006/relationships/hyperlink" Target="http://www.facebook.com/capgemini" TargetMode="External"/><Relationship Id="rId3" Type="http://schemas.openxmlformats.org/officeDocument/2006/relationships/slideMaster" Target="../slideMasters/slideMaster1.xml"/><Relationship Id="rId21"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5.xml"/><Relationship Id="rId16" Type="http://schemas.openxmlformats.org/officeDocument/2006/relationships/image" Target="../media/image8.png"/><Relationship Id="rId20" Type="http://schemas.microsoft.com/office/2007/relationships/hdphoto" Target="../media/hdphoto5.wdp"/><Relationship Id="rId1" Type="http://schemas.openxmlformats.org/officeDocument/2006/relationships/vmlDrawing" Target="../drawings/vmlDrawing4.v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image" Target="../media/image1.emf"/><Relationship Id="rId15" Type="http://schemas.openxmlformats.org/officeDocument/2006/relationships/hyperlink" Target="http://www.youtube.com/capgeminimedia" TargetMode="External"/><Relationship Id="rId10" Type="http://schemas.openxmlformats.org/officeDocument/2006/relationships/image" Target="../media/image6.png"/><Relationship Id="rId19" Type="http://schemas.openxmlformats.org/officeDocument/2006/relationships/image" Target="../media/image9.png"/><Relationship Id="rId4" Type="http://schemas.openxmlformats.org/officeDocument/2006/relationships/oleObject" Target="../embeddings/oleObject4.bin"/><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image" Target="../media/image3.sv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www.linkedin.com/company/capgemini" TargetMode="External"/><Relationship Id="rId13" Type="http://schemas.openxmlformats.org/officeDocument/2006/relationships/image" Target="../media/image12.png"/><Relationship Id="rId3" Type="http://schemas.openxmlformats.org/officeDocument/2006/relationships/slideMaster" Target="../slideMasters/slideMaster1.xml"/><Relationship Id="rId7" Type="http://schemas.openxmlformats.org/officeDocument/2006/relationships/image" Target="../media/image3.svg"/><Relationship Id="rId12" Type="http://schemas.openxmlformats.org/officeDocument/2006/relationships/hyperlink" Target="http://www.twitter.com/capgemini" TargetMode="External"/><Relationship Id="rId17" Type="http://schemas.openxmlformats.org/officeDocument/2006/relationships/image" Target="../media/image14.png"/><Relationship Id="rId2" Type="http://schemas.openxmlformats.org/officeDocument/2006/relationships/tags" Target="../tags/tag6.xml"/><Relationship Id="rId16" Type="http://schemas.openxmlformats.org/officeDocument/2006/relationships/hyperlink" Target="http://www.facebook.com/capgemini" TargetMode="External"/><Relationship Id="rId1" Type="http://schemas.openxmlformats.org/officeDocument/2006/relationships/vmlDrawing" Target="../drawings/vmlDrawing5.v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1.emf"/><Relationship Id="rId15" Type="http://schemas.openxmlformats.org/officeDocument/2006/relationships/image" Target="../media/image13.png"/><Relationship Id="rId10" Type="http://schemas.openxmlformats.org/officeDocument/2006/relationships/hyperlink" Target="http://www.slideshare.net/capgemini" TargetMode="External"/><Relationship Id="rId4" Type="http://schemas.openxmlformats.org/officeDocument/2006/relationships/oleObject" Target="../embeddings/oleObject5.bin"/><Relationship Id="rId9" Type="http://schemas.openxmlformats.org/officeDocument/2006/relationships/image" Target="../media/image10.png"/><Relationship Id="rId14" Type="http://schemas.openxmlformats.org/officeDocument/2006/relationships/hyperlink" Target="http://www.youtube.com/capgeminimed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1">
    <p:bg>
      <p:bgPr>
        <a:solidFill>
          <a:schemeClr val="bg2"/>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sp>
        <p:nvSpPr>
          <p:cNvPr id="13" name="Freeform 5"/>
          <p:cNvSpPr>
            <a:spLocks/>
          </p:cNvSpPr>
          <p:nvPr userDrawn="1"/>
        </p:nvSpPr>
        <p:spPr bwMode="auto">
          <a:xfrm>
            <a:off x="5130800" y="0"/>
            <a:ext cx="7061200" cy="6861175"/>
          </a:xfrm>
          <a:custGeom>
            <a:avLst/>
            <a:gdLst>
              <a:gd name="T0" fmla="*/ 2190 w 2224"/>
              <a:gd name="T1" fmla="*/ 2161 h 2161"/>
              <a:gd name="T2" fmla="*/ 2158 w 2224"/>
              <a:gd name="T3" fmla="*/ 2161 h 2161"/>
              <a:gd name="T4" fmla="*/ 2149 w 2224"/>
              <a:gd name="T5" fmla="*/ 2159 h 2161"/>
              <a:gd name="T6" fmla="*/ 2087 w 2224"/>
              <a:gd name="T7" fmla="*/ 2151 h 2161"/>
              <a:gd name="T8" fmla="*/ 1957 w 2224"/>
              <a:gd name="T9" fmla="*/ 2117 h 2161"/>
              <a:gd name="T10" fmla="*/ 1701 w 2224"/>
              <a:gd name="T11" fmla="*/ 2001 h 2161"/>
              <a:gd name="T12" fmla="*/ 1396 w 2224"/>
              <a:gd name="T13" fmla="*/ 1804 h 2161"/>
              <a:gd name="T14" fmla="*/ 1172 w 2224"/>
              <a:gd name="T15" fmla="*/ 1625 h 2161"/>
              <a:gd name="T16" fmla="*/ 1099 w 2224"/>
              <a:gd name="T17" fmla="*/ 1563 h 2161"/>
              <a:gd name="T18" fmla="*/ 1091 w 2224"/>
              <a:gd name="T19" fmla="*/ 1557 h 2161"/>
              <a:gd name="T20" fmla="*/ 1097 w 2224"/>
              <a:gd name="T21" fmla="*/ 1547 h 2161"/>
              <a:gd name="T22" fmla="*/ 1121 w 2224"/>
              <a:gd name="T23" fmla="*/ 1500 h 2161"/>
              <a:gd name="T24" fmla="*/ 1169 w 2224"/>
              <a:gd name="T25" fmla="*/ 1345 h 2161"/>
              <a:gd name="T26" fmla="*/ 1161 w 2224"/>
              <a:gd name="T27" fmla="*/ 1234 h 2161"/>
              <a:gd name="T28" fmla="*/ 1087 w 2224"/>
              <a:gd name="T29" fmla="*/ 1109 h 2161"/>
              <a:gd name="T30" fmla="*/ 965 w 2224"/>
              <a:gd name="T31" fmla="*/ 1010 h 2161"/>
              <a:gd name="T32" fmla="*/ 752 w 2224"/>
              <a:gd name="T33" fmla="*/ 895 h 2161"/>
              <a:gd name="T34" fmla="*/ 489 w 2224"/>
              <a:gd name="T35" fmla="*/ 779 h 2161"/>
              <a:gd name="T36" fmla="*/ 347 w 2224"/>
              <a:gd name="T37" fmla="*/ 718 h 2161"/>
              <a:gd name="T38" fmla="*/ 170 w 2224"/>
              <a:gd name="T39" fmla="*/ 607 h 2161"/>
              <a:gd name="T40" fmla="*/ 54 w 2224"/>
              <a:gd name="T41" fmla="*/ 466 h 2161"/>
              <a:gd name="T42" fmla="*/ 2 w 2224"/>
              <a:gd name="T43" fmla="*/ 243 h 2161"/>
              <a:gd name="T44" fmla="*/ 16 w 2224"/>
              <a:gd name="T45" fmla="*/ 132 h 2161"/>
              <a:gd name="T46" fmla="*/ 65 w 2224"/>
              <a:gd name="T47" fmla="*/ 0 h 2161"/>
              <a:gd name="T48" fmla="*/ 2224 w 2224"/>
              <a:gd name="T49" fmla="*/ 0 h 2161"/>
              <a:gd name="T50" fmla="*/ 2224 w 2224"/>
              <a:gd name="T51" fmla="*/ 2156 h 2161"/>
              <a:gd name="T52" fmla="*/ 2203 w 2224"/>
              <a:gd name="T53" fmla="*/ 2159 h 2161"/>
              <a:gd name="T54" fmla="*/ 2190 w 2224"/>
              <a:gd name="T55"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24" h="2161">
                <a:moveTo>
                  <a:pt x="2190" y="2161"/>
                </a:moveTo>
                <a:cubicBezTo>
                  <a:pt x="2179" y="2161"/>
                  <a:pt x="2169" y="2161"/>
                  <a:pt x="2158" y="2161"/>
                </a:cubicBezTo>
                <a:cubicBezTo>
                  <a:pt x="2155" y="2160"/>
                  <a:pt x="2152" y="2159"/>
                  <a:pt x="2149" y="2159"/>
                </a:cubicBezTo>
                <a:cubicBezTo>
                  <a:pt x="2128" y="2156"/>
                  <a:pt x="2108" y="2155"/>
                  <a:pt x="2087" y="2151"/>
                </a:cubicBezTo>
                <a:cubicBezTo>
                  <a:pt x="2043" y="2144"/>
                  <a:pt x="1999" y="2132"/>
                  <a:pt x="1957" y="2117"/>
                </a:cubicBezTo>
                <a:cubicBezTo>
                  <a:pt x="1868" y="2087"/>
                  <a:pt x="1783" y="2047"/>
                  <a:pt x="1701" y="2001"/>
                </a:cubicBezTo>
                <a:cubicBezTo>
                  <a:pt x="1595" y="1943"/>
                  <a:pt x="1494" y="1876"/>
                  <a:pt x="1396" y="1804"/>
                </a:cubicBezTo>
                <a:cubicBezTo>
                  <a:pt x="1319" y="1747"/>
                  <a:pt x="1244" y="1688"/>
                  <a:pt x="1172" y="1625"/>
                </a:cubicBezTo>
                <a:cubicBezTo>
                  <a:pt x="1148" y="1604"/>
                  <a:pt x="1123" y="1584"/>
                  <a:pt x="1099" y="1563"/>
                </a:cubicBezTo>
                <a:cubicBezTo>
                  <a:pt x="1096" y="1561"/>
                  <a:pt x="1094" y="1559"/>
                  <a:pt x="1091" y="1557"/>
                </a:cubicBezTo>
                <a:cubicBezTo>
                  <a:pt x="1094" y="1553"/>
                  <a:pt x="1095" y="1550"/>
                  <a:pt x="1097" y="1547"/>
                </a:cubicBezTo>
                <a:cubicBezTo>
                  <a:pt x="1105" y="1531"/>
                  <a:pt x="1113" y="1516"/>
                  <a:pt x="1121" y="1500"/>
                </a:cubicBezTo>
                <a:cubicBezTo>
                  <a:pt x="1145" y="1451"/>
                  <a:pt x="1163" y="1400"/>
                  <a:pt x="1169" y="1345"/>
                </a:cubicBezTo>
                <a:cubicBezTo>
                  <a:pt x="1174" y="1307"/>
                  <a:pt x="1171" y="1270"/>
                  <a:pt x="1161" y="1234"/>
                </a:cubicBezTo>
                <a:cubicBezTo>
                  <a:pt x="1147" y="1186"/>
                  <a:pt x="1120" y="1145"/>
                  <a:pt x="1087" y="1109"/>
                </a:cubicBezTo>
                <a:cubicBezTo>
                  <a:pt x="1051" y="1070"/>
                  <a:pt x="1009" y="1039"/>
                  <a:pt x="965" y="1010"/>
                </a:cubicBezTo>
                <a:cubicBezTo>
                  <a:pt x="897" y="966"/>
                  <a:pt x="825" y="929"/>
                  <a:pt x="752" y="895"/>
                </a:cubicBezTo>
                <a:cubicBezTo>
                  <a:pt x="665" y="854"/>
                  <a:pt x="577" y="817"/>
                  <a:pt x="489" y="779"/>
                </a:cubicBezTo>
                <a:cubicBezTo>
                  <a:pt x="441" y="759"/>
                  <a:pt x="394" y="740"/>
                  <a:pt x="347" y="718"/>
                </a:cubicBezTo>
                <a:cubicBezTo>
                  <a:pt x="283" y="689"/>
                  <a:pt x="224" y="653"/>
                  <a:pt x="170" y="607"/>
                </a:cubicBezTo>
                <a:cubicBezTo>
                  <a:pt x="123" y="567"/>
                  <a:pt x="83" y="521"/>
                  <a:pt x="54" y="466"/>
                </a:cubicBezTo>
                <a:cubicBezTo>
                  <a:pt x="16" y="396"/>
                  <a:pt x="0" y="322"/>
                  <a:pt x="2" y="243"/>
                </a:cubicBezTo>
                <a:cubicBezTo>
                  <a:pt x="3" y="206"/>
                  <a:pt x="8" y="169"/>
                  <a:pt x="16" y="132"/>
                </a:cubicBezTo>
                <a:cubicBezTo>
                  <a:pt x="27" y="86"/>
                  <a:pt x="43" y="42"/>
                  <a:pt x="65" y="0"/>
                </a:cubicBezTo>
                <a:cubicBezTo>
                  <a:pt x="784" y="0"/>
                  <a:pt x="1504" y="0"/>
                  <a:pt x="2224" y="0"/>
                </a:cubicBezTo>
                <a:cubicBezTo>
                  <a:pt x="2224" y="719"/>
                  <a:pt x="2224" y="1437"/>
                  <a:pt x="2224" y="2156"/>
                </a:cubicBezTo>
                <a:cubicBezTo>
                  <a:pt x="2217" y="2157"/>
                  <a:pt x="2210" y="2158"/>
                  <a:pt x="2203" y="2159"/>
                </a:cubicBezTo>
                <a:cubicBezTo>
                  <a:pt x="2199" y="2159"/>
                  <a:pt x="2194" y="2160"/>
                  <a:pt x="2190" y="216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pic>
        <p:nvPicPr>
          <p:cNvPr id="8"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6101472"/>
            <a:ext cx="2286000" cy="510013"/>
          </a:xfrm>
          <a:prstGeom prst="rect">
            <a:avLst/>
          </a:prstGeom>
        </p:spPr>
      </p:pic>
      <p:grpSp>
        <p:nvGrpSpPr>
          <p:cNvPr id="19" name="SEC3" hidden="1">
            <a:extLst>
              <a:ext uri="{FF2B5EF4-FFF2-40B4-BE49-F238E27FC236}">
                <a16:creationId xmlns:a16="http://schemas.microsoft.com/office/drawing/2014/main" id="{BFB0CFA6-4205-41CF-86B8-A4FC8528DC14}"/>
              </a:ext>
            </a:extLst>
          </p:cNvPr>
          <p:cNvGrpSpPr/>
          <p:nvPr userDrawn="1"/>
        </p:nvGrpSpPr>
        <p:grpSpPr>
          <a:xfrm>
            <a:off x="10591622" y="568318"/>
            <a:ext cx="1332000" cy="2618537"/>
            <a:chOff x="3385280" y="1239287"/>
            <a:chExt cx="1332000" cy="2618537"/>
          </a:xfrm>
          <a:solidFill>
            <a:schemeClr val="accent4"/>
          </a:solidFill>
        </p:grpSpPr>
        <p:sp>
          <p:nvSpPr>
            <p:cNvPr id="20" name="ZoneTexte 5" hidden="1">
              <a:extLst>
                <a:ext uri="{FF2B5EF4-FFF2-40B4-BE49-F238E27FC236}">
                  <a16:creationId xmlns:a16="http://schemas.microsoft.com/office/drawing/2014/main" id="{5BEE14AF-C7F9-465F-AB99-7B075096E5E3}"/>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21" name="Rounded Rectangle 19" hidden="1">
              <a:extLst>
                <a:ext uri="{FF2B5EF4-FFF2-40B4-BE49-F238E27FC236}">
                  <a16:creationId xmlns:a16="http://schemas.microsoft.com/office/drawing/2014/main" id="{5C25EDF4-625A-4A62-A7CC-8B0E8C88D207}"/>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6" name="SEC2" hidden="1">
            <a:extLst>
              <a:ext uri="{FF2B5EF4-FFF2-40B4-BE49-F238E27FC236}">
                <a16:creationId xmlns:a16="http://schemas.microsoft.com/office/drawing/2014/main" id="{A601668F-6F71-492E-8302-08023649815C}"/>
              </a:ext>
            </a:extLst>
          </p:cNvPr>
          <p:cNvGrpSpPr/>
          <p:nvPr userDrawn="1"/>
        </p:nvGrpSpPr>
        <p:grpSpPr>
          <a:xfrm>
            <a:off x="10591622" y="568318"/>
            <a:ext cx="1332000" cy="2618537"/>
            <a:chOff x="3385280" y="1239287"/>
            <a:chExt cx="1332000" cy="2618537"/>
          </a:xfrm>
          <a:solidFill>
            <a:srgbClr val="FFC000"/>
          </a:solidFill>
        </p:grpSpPr>
        <p:sp>
          <p:nvSpPr>
            <p:cNvPr id="27" name="ZoneTexte 5" hidden="1">
              <a:extLst>
                <a:ext uri="{FF2B5EF4-FFF2-40B4-BE49-F238E27FC236}">
                  <a16:creationId xmlns:a16="http://schemas.microsoft.com/office/drawing/2014/main" id="{5B484D53-17B8-4576-983C-B2071FF1FACA}"/>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8" name="Rounded Rectangle 19" hidden="1">
              <a:extLst>
                <a:ext uri="{FF2B5EF4-FFF2-40B4-BE49-F238E27FC236}">
                  <a16:creationId xmlns:a16="http://schemas.microsoft.com/office/drawing/2014/main" id="{1B5265E0-BD59-47CD-83B6-3514A292484E}"/>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29" name="SEC1">
            <a:extLst>
              <a:ext uri="{FF2B5EF4-FFF2-40B4-BE49-F238E27FC236}">
                <a16:creationId xmlns:a16="http://schemas.microsoft.com/office/drawing/2014/main" id="{21FD5C72-5A6F-43C0-8B4B-7A24BEFD9E5D}"/>
              </a:ext>
            </a:extLst>
          </p:cNvPr>
          <p:cNvGrpSpPr/>
          <p:nvPr userDrawn="1"/>
        </p:nvGrpSpPr>
        <p:grpSpPr>
          <a:xfrm>
            <a:off x="10591622" y="568318"/>
            <a:ext cx="1332000" cy="2618537"/>
            <a:chOff x="3385280" y="1239287"/>
            <a:chExt cx="1332000" cy="2618537"/>
          </a:xfrm>
        </p:grpSpPr>
        <p:sp>
          <p:nvSpPr>
            <p:cNvPr id="30" name="ZoneTexte 5">
              <a:extLst>
                <a:ext uri="{FF2B5EF4-FFF2-40B4-BE49-F238E27FC236}">
                  <a16:creationId xmlns:a16="http://schemas.microsoft.com/office/drawing/2014/main" id="{B1B198A2-43CC-4B09-B979-47B0E4708D34}"/>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31" name="Rounded Rectangle 19">
              <a:extLst>
                <a:ext uri="{FF2B5EF4-FFF2-40B4-BE49-F238E27FC236}">
                  <a16:creationId xmlns:a16="http://schemas.microsoft.com/office/drawing/2014/main" id="{F01DBE14-0529-4C6F-BADE-3D3BF3ECC20E}"/>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2" name="SEC0" hidden="1">
            <a:extLst>
              <a:ext uri="{FF2B5EF4-FFF2-40B4-BE49-F238E27FC236}">
                <a16:creationId xmlns:a16="http://schemas.microsoft.com/office/drawing/2014/main" id="{CD77E1BB-E18A-488A-AE89-891A89322229}"/>
              </a:ext>
            </a:extLst>
          </p:cNvPr>
          <p:cNvGrpSpPr/>
          <p:nvPr userDrawn="1"/>
        </p:nvGrpSpPr>
        <p:grpSpPr>
          <a:xfrm>
            <a:off x="10591622" y="568318"/>
            <a:ext cx="1332000" cy="2618537"/>
            <a:chOff x="3385280" y="1239287"/>
            <a:chExt cx="1332000" cy="2618537"/>
          </a:xfrm>
        </p:grpSpPr>
        <p:sp>
          <p:nvSpPr>
            <p:cNvPr id="33" name="ZoneTexte 5" hidden="1">
              <a:extLst>
                <a:ext uri="{FF2B5EF4-FFF2-40B4-BE49-F238E27FC236}">
                  <a16:creationId xmlns:a16="http://schemas.microsoft.com/office/drawing/2014/main" id="{BC621AB1-8596-4486-9EB9-EC74E7252087}"/>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34" name="Rounded Rectangle 19" hidden="1">
              <a:extLst>
                <a:ext uri="{FF2B5EF4-FFF2-40B4-BE49-F238E27FC236}">
                  <a16:creationId xmlns:a16="http://schemas.microsoft.com/office/drawing/2014/main" id="{A40D2C21-C5FD-447F-B14C-47B5CC919A9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4204619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2953337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_Closing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19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6"/>
          </p:cNvPr>
          <p:cNvPicPr>
            <a:picLocks noChangeAspect="1" noChangeArrowheads="1"/>
          </p:cNvPicPr>
          <p:nvPr userDrawn="1"/>
        </p:nvPicPr>
        <p:blipFill>
          <a:blip r:embed="rId7" cstate="print">
            <a:duotone>
              <a:prstClr val="black"/>
              <a:schemeClr val="tx1">
                <a:tint val="45000"/>
                <a:satMod val="400000"/>
              </a:schemeClr>
            </a:duotone>
            <a:extLst>
              <a:ext uri="{BEBA8EAE-BF5A-486C-A8C5-ECC9F3942E4B}">
                <a14:imgProps xmlns:a14="http://schemas.microsoft.com/office/drawing/2010/main">
                  <a14:imgLayer r:embed="rId8">
                    <a14:imgEffect>
                      <a14:brightnessContrast bright="-45000"/>
                    </a14:imgEffect>
                  </a14:imgLayer>
                </a14:imgProps>
              </a:ext>
            </a:extLst>
          </a:blip>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9"/>
          </p:cNvPr>
          <p:cNvPicPr>
            <a:picLocks noChangeAspect="1" noChangeArrowheads="1"/>
          </p:cNvPicPr>
          <p:nvPr userDrawn="1"/>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45000"/>
                    </a14:imgEffect>
                  </a14:imgLayer>
                </a14:imgProps>
              </a:ext>
            </a:extLst>
          </a:blip>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duotone>
              <a:prstClr val="black"/>
              <a:schemeClr val="tx1">
                <a:tint val="45000"/>
                <a:satMod val="400000"/>
              </a:schemeClr>
            </a:duotone>
            <a:extLst>
              <a:ext uri="{BEBA8EAE-BF5A-486C-A8C5-ECC9F3942E4B}">
                <a14:imgProps xmlns:a14="http://schemas.microsoft.com/office/drawing/2010/main">
                  <a14:imgLayer r:embed="rId14">
                    <a14:imgEffect>
                      <a14:brightnessContrast bright="-45000"/>
                    </a14:imgEffect>
                  </a14:imgLayer>
                </a14:imgProps>
              </a:ext>
            </a:extLst>
          </a:blip>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5"/>
          </p:cNvPr>
          <p:cNvPicPr>
            <a:picLocks noChangeAspect="1" noChangeArrowheads="1"/>
          </p:cNvPicPr>
          <p:nvPr userDrawn="1"/>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45000"/>
                    </a14:imgEffect>
                  </a14:imgLayer>
                </a14:imgProps>
              </a:ext>
            </a:extLst>
          </a:blip>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8"/>
          </p:cNvPr>
          <p:cNvPicPr>
            <a:picLocks noChangeAspect="1" noChangeArrowheads="1"/>
          </p:cNvPicPr>
          <p:nvPr userDrawn="1"/>
        </p:nvPicPr>
        <p:blipFill>
          <a:blip r:embed="rId19" cstate="print">
            <a:duotone>
              <a:prstClr val="black"/>
              <a:schemeClr val="tx1">
                <a:tint val="45000"/>
                <a:satMod val="400000"/>
              </a:schemeClr>
            </a:duotone>
            <a:extLst>
              <a:ext uri="{BEBA8EAE-BF5A-486C-A8C5-ECC9F3942E4B}">
                <a14:imgProps xmlns:a14="http://schemas.microsoft.com/office/drawing/2010/main">
                  <a14:imgLayer r:embed="rId20">
                    <a14:imgEffect>
                      <a14:brightnessContrast bright="-45000"/>
                    </a14:imgEffect>
                  </a14:imgLayer>
                </a14:imgProps>
              </a:ext>
            </a:extLst>
          </a:blip>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2">
                    <a:lumMod val="50000"/>
                  </a:schemeClr>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2">
                    <a:lumMod val="50000"/>
                  </a:schemeClr>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pic>
        <p:nvPicPr>
          <p:cNvPr id="20" name="Graphic 4">
            <a:extLst>
              <a:ext uri="{FF2B5EF4-FFF2-40B4-BE49-F238E27FC236}">
                <a16:creationId xmlns:a16="http://schemas.microsoft.com/office/drawing/2014/main" id="{254649C8-3B98-4E0A-B62A-210906AF86FD}"/>
              </a:ext>
            </a:extLst>
          </p:cNvPr>
          <p:cNvPicPr>
            <a:picLocks noChangeAspect="1"/>
          </p:cNvPicPr>
          <p:nvPr userDrawn="1"/>
        </p:nvPicPr>
        <p:blipFill rotWithShape="1">
          <a:blip r:embed="rId21">
            <a:extLst>
              <a:ext uri="{96DAC541-7B7A-43D3-8B79-37D633B846F1}">
                <asvg:svgBlip xmlns:asvg="http://schemas.microsoft.com/office/drawing/2016/SVG/main" r:embed="rId22"/>
              </a:ext>
            </a:extLst>
          </a:blip>
          <a:srcRect l="81836" t="-4713" b="16530"/>
          <a:stretch/>
        </p:blipFill>
        <p:spPr>
          <a:xfrm>
            <a:off x="11572496" y="188640"/>
            <a:ext cx="424356" cy="459624"/>
          </a:xfrm>
          <a:prstGeom prst="rect">
            <a:avLst/>
          </a:prstGeom>
        </p:spPr>
      </p:pic>
    </p:spTree>
    <p:extLst>
      <p:ext uri="{BB962C8B-B14F-4D97-AF65-F5344CB8AC3E}">
        <p14:creationId xmlns:p14="http://schemas.microsoft.com/office/powerpoint/2010/main" val="61724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N_Closing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3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1" name="Freeform 30"/>
          <p:cNvSpPr>
            <a:spLocks/>
          </p:cNvSpPr>
          <p:nvPr userDrawn="1"/>
        </p:nvSpPr>
        <p:spPr bwMode="auto">
          <a:xfrm>
            <a:off x="-1243011" y="-24026"/>
            <a:ext cx="7185715" cy="6882026"/>
          </a:xfrm>
          <a:custGeom>
            <a:avLst/>
            <a:gdLst>
              <a:gd name="connsiteX0" fmla="*/ 0 w 7185715"/>
              <a:gd name="connsiteY0" fmla="*/ 0 h 6882026"/>
              <a:gd name="connsiteX1" fmla="*/ 3168506 w 7185715"/>
              <a:gd name="connsiteY1" fmla="*/ 0 h 6882026"/>
              <a:gd name="connsiteX2" fmla="*/ 3259948 w 7185715"/>
              <a:gd name="connsiteY2" fmla="*/ 234708 h 6882026"/>
              <a:gd name="connsiteX3" fmla="*/ 6624524 w 7185715"/>
              <a:gd name="connsiteY3" fmla="*/ 2442570 h 6882026"/>
              <a:gd name="connsiteX4" fmla="*/ 5176874 w 7185715"/>
              <a:gd name="connsiteY4" fmla="*/ 6783435 h 6882026"/>
              <a:gd name="connsiteX5" fmla="*/ 5038873 w 7185715"/>
              <a:gd name="connsiteY5" fmla="*/ 6882026 h 6882026"/>
              <a:gd name="connsiteX6" fmla="*/ 0 w 7185715"/>
              <a:gd name="connsiteY6" fmla="*/ 6882026 h 6882026"/>
              <a:gd name="connsiteX7" fmla="*/ 0 w 7185715"/>
              <a:gd name="connsiteY7" fmla="*/ 6773906 h 6882026"/>
              <a:gd name="connsiteX8" fmla="*/ 0 w 7185715"/>
              <a:gd name="connsiteY8" fmla="*/ 348236 h 688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85715" h="6882026">
                <a:moveTo>
                  <a:pt x="0" y="0"/>
                </a:moveTo>
                <a:lnTo>
                  <a:pt x="3168506" y="0"/>
                </a:lnTo>
                <a:lnTo>
                  <a:pt x="3259948" y="234708"/>
                </a:lnTo>
                <a:cubicBezTo>
                  <a:pt x="4449714" y="3049094"/>
                  <a:pt x="7081323" y="3736323"/>
                  <a:pt x="6624524" y="2442570"/>
                </a:cubicBezTo>
                <a:cubicBezTo>
                  <a:pt x="7362810" y="2721962"/>
                  <a:pt x="7782710" y="4869074"/>
                  <a:pt x="5176874" y="6783435"/>
                </a:cubicBezTo>
                <a:lnTo>
                  <a:pt x="5038873" y="6882026"/>
                </a:lnTo>
                <a:lnTo>
                  <a:pt x="0" y="6882026"/>
                </a:lnTo>
                <a:lnTo>
                  <a:pt x="0" y="6773906"/>
                </a:lnTo>
                <a:cubicBezTo>
                  <a:pt x="0" y="5536331"/>
                  <a:pt x="0" y="3546755"/>
                  <a:pt x="0" y="348236"/>
                </a:cubicBez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2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81836" t="-4713" b="16530"/>
          <a:stretch/>
        </p:blipFill>
        <p:spPr>
          <a:xfrm>
            <a:off x="11547793" y="188640"/>
            <a:ext cx="424356" cy="459624"/>
          </a:xfrm>
          <a:prstGeom prst="rect">
            <a:avLst/>
          </a:prstGeom>
        </p:spPr>
      </p:pic>
      <p:sp>
        <p:nvSpPr>
          <p:cNvPr id="30" name="Rectangle 29"/>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32" name="Rectangle 31"/>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tx2"/>
                </a:solidFill>
              </a:rPr>
              <a:t>About Capgemini</a:t>
            </a:r>
          </a:p>
        </p:txBody>
      </p:sp>
      <p:sp>
        <p:nvSpPr>
          <p:cNvPr id="33" name="Rectangle 32"/>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34" name="Picture 2" descr="D:\My Work\Template\Icons\Social Media\LinkedIN.png">
            <a:hlinkClick r:id="rId8"/>
          </p:cNvPr>
          <p:cNvPicPr>
            <a:picLocks noChangeAspect="1" noChangeArrowheads="1"/>
          </p:cNvPicPr>
          <p:nvPr userDrawn="1"/>
        </p:nvPicPr>
        <p:blipFill>
          <a:blip r:embed="rId9" cstate="print"/>
          <a:srcRect/>
          <a:stretch>
            <a:fillRect/>
          </a:stretch>
        </p:blipFill>
        <p:spPr bwMode="auto">
          <a:xfrm>
            <a:off x="810097" y="3979258"/>
            <a:ext cx="333195" cy="333195"/>
          </a:xfrm>
          <a:prstGeom prst="rect">
            <a:avLst/>
          </a:prstGeom>
          <a:noFill/>
        </p:spPr>
      </p:pic>
      <p:pic>
        <p:nvPicPr>
          <p:cNvPr id="35" name="Picture 4" descr="D:\My Work\Template\Icons\Social Media\SlideShare.png">
            <a:hlinkClick r:id="rId10"/>
          </p:cNvPr>
          <p:cNvPicPr>
            <a:picLocks noChangeAspect="1" noChangeArrowheads="1"/>
          </p:cNvPicPr>
          <p:nvPr userDrawn="1"/>
        </p:nvPicPr>
        <p:blipFill>
          <a:blip r:embed="rId11" cstate="print"/>
          <a:srcRect/>
          <a:stretch>
            <a:fillRect/>
          </a:stretch>
        </p:blipFill>
        <p:spPr bwMode="auto">
          <a:xfrm>
            <a:off x="1193474" y="3979258"/>
            <a:ext cx="333195" cy="333195"/>
          </a:xfrm>
          <a:prstGeom prst="rect">
            <a:avLst/>
          </a:prstGeom>
          <a:noFill/>
        </p:spPr>
      </p:pic>
      <p:pic>
        <p:nvPicPr>
          <p:cNvPr id="36" name="Picture 5" descr="D:\My Work\Template\Icons\Social Media\Twitter.png">
            <a:hlinkClick r:id="rId12"/>
          </p:cNvPr>
          <p:cNvPicPr>
            <a:picLocks noChangeAspect="1" noChangeArrowheads="1"/>
          </p:cNvPicPr>
          <p:nvPr userDrawn="1"/>
        </p:nvPicPr>
        <p:blipFill>
          <a:blip r:embed="rId13" cstate="print"/>
          <a:srcRect/>
          <a:stretch>
            <a:fillRect/>
          </a:stretch>
        </p:blipFill>
        <p:spPr bwMode="auto">
          <a:xfrm>
            <a:off x="1576851" y="3979258"/>
            <a:ext cx="333195" cy="333195"/>
          </a:xfrm>
          <a:prstGeom prst="rect">
            <a:avLst/>
          </a:prstGeom>
          <a:noFill/>
        </p:spPr>
      </p:pic>
      <p:pic>
        <p:nvPicPr>
          <p:cNvPr id="37" name="Picture 6" descr="D:\My Work\Template\Icons\Social Media\YouTube.png">
            <a:hlinkClick r:id="rId14"/>
          </p:cNvPr>
          <p:cNvPicPr>
            <a:picLocks noChangeAspect="1" noChangeArrowheads="1"/>
          </p:cNvPicPr>
          <p:nvPr userDrawn="1"/>
        </p:nvPicPr>
        <p:blipFill>
          <a:blip r:embed="rId15" cstate="print"/>
          <a:srcRect/>
          <a:stretch>
            <a:fillRect/>
          </a:stretch>
        </p:blipFill>
        <p:spPr bwMode="auto">
          <a:xfrm>
            <a:off x="1960227" y="3979258"/>
            <a:ext cx="333195" cy="333195"/>
          </a:xfrm>
          <a:prstGeom prst="rect">
            <a:avLst/>
          </a:prstGeom>
          <a:noFill/>
        </p:spPr>
      </p:pic>
      <p:pic>
        <p:nvPicPr>
          <p:cNvPr id="38" name="Picture 7" descr="D:\My Work\Template\Icons\Social Media\Facebook.png">
            <a:hlinkClick r:id="rId16"/>
          </p:cNvPr>
          <p:cNvPicPr>
            <a:picLocks noChangeAspect="1" noChangeArrowheads="1"/>
          </p:cNvPicPr>
          <p:nvPr userDrawn="1"/>
        </p:nvPicPr>
        <p:blipFill>
          <a:blip r:embed="rId17" cstate="print"/>
          <a:srcRect/>
          <a:stretch>
            <a:fillRect/>
          </a:stretch>
        </p:blipFill>
        <p:spPr bwMode="auto">
          <a:xfrm>
            <a:off x="426720" y="3979258"/>
            <a:ext cx="333195" cy="333195"/>
          </a:xfrm>
          <a:prstGeom prst="rect">
            <a:avLst/>
          </a:prstGeom>
          <a:noFill/>
        </p:spPr>
      </p:pic>
      <p:sp>
        <p:nvSpPr>
          <p:cNvPr id="39" name="Rectangle 38"/>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mn-lt"/>
                <a:cs typeface="Arial"/>
              </a:rPr>
              <a:t>Copyright © 2019 Capgemini. All rights reserved.</a:t>
            </a:r>
          </a:p>
        </p:txBody>
      </p:sp>
      <p:sp>
        <p:nvSpPr>
          <p:cNvPr id="40"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accent2"/>
                </a:solidFill>
              </a:rPr>
              <a:t>People matter, results count.</a:t>
            </a:r>
          </a:p>
        </p:txBody>
      </p:sp>
    </p:spTree>
    <p:extLst>
      <p:ext uri="{BB962C8B-B14F-4D97-AF65-F5344CB8AC3E}">
        <p14:creationId xmlns:p14="http://schemas.microsoft.com/office/powerpoint/2010/main" val="314543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bg>
      <p:bgPr>
        <a:solidFill>
          <a:schemeClr val="bg2"/>
        </a:solidFill>
        <a:effectLst/>
      </p:bgPr>
    </p:bg>
    <p:spTree>
      <p:nvGrpSpPr>
        <p:cNvPr id="1" name=""/>
        <p:cNvGrpSpPr/>
        <p:nvPr/>
      </p:nvGrpSpPr>
      <p:grpSpPr>
        <a:xfrm>
          <a:off x="0" y="0"/>
          <a:ext cx="0" cy="0"/>
          <a:chOff x="0" y="0"/>
          <a:chExt cx="0" cy="0"/>
        </a:xfrm>
      </p:grpSpPr>
      <p:grpSp>
        <p:nvGrpSpPr>
          <p:cNvPr id="19" name="Groupe 21">
            <a:extLst>
              <a:ext uri="{FF2B5EF4-FFF2-40B4-BE49-F238E27FC236}">
                <a16:creationId xmlns:a16="http://schemas.microsoft.com/office/drawing/2014/main" id="{79A72BDE-5A28-4BCE-9208-C6DBCED2DDE8}"/>
              </a:ext>
            </a:extLst>
          </p:cNvPr>
          <p:cNvGrpSpPr/>
          <p:nvPr userDrawn="1"/>
        </p:nvGrpSpPr>
        <p:grpSpPr>
          <a:xfrm>
            <a:off x="4632000" y="-23150"/>
            <a:ext cx="7560000" cy="6874296"/>
            <a:chOff x="3847179" y="1294078"/>
            <a:chExt cx="4118037" cy="3744526"/>
          </a:xfrm>
        </p:grpSpPr>
        <p:sp>
          <p:nvSpPr>
            <p:cNvPr id="20" name="Forme libre : forme 22">
              <a:extLst>
                <a:ext uri="{FF2B5EF4-FFF2-40B4-BE49-F238E27FC236}">
                  <a16:creationId xmlns:a16="http://schemas.microsoft.com/office/drawing/2014/main" id="{17EF2504-EACE-459C-B064-1618037CFA0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1" name="Forme libre : forme 23">
              <a:extLst>
                <a:ext uri="{FF2B5EF4-FFF2-40B4-BE49-F238E27FC236}">
                  <a16:creationId xmlns:a16="http://schemas.microsoft.com/office/drawing/2014/main" id="{87353AE2-89D0-4193-A3BF-4A463ECD64F9}"/>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8F54D54F-8F3F-477A-946A-ECC53B163734}"/>
              </a:ext>
            </a:extLst>
          </p:cNvPr>
          <p:cNvGrpSpPr>
            <a:grpSpLocks noChangeAspect="1"/>
          </p:cNvGrpSpPr>
          <p:nvPr userDrawn="1"/>
        </p:nvGrpSpPr>
        <p:grpSpPr>
          <a:xfrm>
            <a:off x="416888" y="5257674"/>
            <a:ext cx="5040000" cy="1123654"/>
            <a:chOff x="728663" y="4465638"/>
            <a:chExt cx="5354637" cy="1193801"/>
          </a:xfrm>
        </p:grpSpPr>
        <p:sp>
          <p:nvSpPr>
            <p:cNvPr id="27" name="Freeform 11">
              <a:extLst>
                <a:ext uri="{FF2B5EF4-FFF2-40B4-BE49-F238E27FC236}">
                  <a16:creationId xmlns:a16="http://schemas.microsoft.com/office/drawing/2014/main" id="{CB9377CB-5B10-4830-991A-3CF8ACFA04EE}"/>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2">
              <a:extLst>
                <a:ext uri="{FF2B5EF4-FFF2-40B4-BE49-F238E27FC236}">
                  <a16:creationId xmlns:a16="http://schemas.microsoft.com/office/drawing/2014/main" id="{3B2B912D-5AEC-4115-A4B9-2E549D33AB72}"/>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13">
              <a:extLst>
                <a:ext uri="{FF2B5EF4-FFF2-40B4-BE49-F238E27FC236}">
                  <a16:creationId xmlns:a16="http://schemas.microsoft.com/office/drawing/2014/main" id="{8EBDE095-44F0-49C1-8800-16F0ACE40B85}"/>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14">
              <a:extLst>
                <a:ext uri="{FF2B5EF4-FFF2-40B4-BE49-F238E27FC236}">
                  <a16:creationId xmlns:a16="http://schemas.microsoft.com/office/drawing/2014/main" id="{864FE1B6-E614-4634-809E-0CB55F87B744}"/>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15">
              <a:extLst>
                <a:ext uri="{FF2B5EF4-FFF2-40B4-BE49-F238E27FC236}">
                  <a16:creationId xmlns:a16="http://schemas.microsoft.com/office/drawing/2014/main" id="{2E843DD6-193D-4B03-BB9F-A4673CDADE48}"/>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sp>
        <p:nvSpPr>
          <p:cNvPr id="10" name="Freeform 7"/>
          <p:cNvSpPr>
            <a:spLocks/>
          </p:cNvSpPr>
          <p:nvPr userDrawn="1"/>
        </p:nvSpPr>
        <p:spPr bwMode="auto">
          <a:xfrm>
            <a:off x="9518650" y="6842125"/>
            <a:ext cx="107950" cy="15875"/>
          </a:xfrm>
          <a:custGeom>
            <a:avLst/>
            <a:gdLst>
              <a:gd name="T0" fmla="*/ 0 w 34"/>
              <a:gd name="T1" fmla="*/ 5 h 5"/>
              <a:gd name="T2" fmla="*/ 13 w 34"/>
              <a:gd name="T3" fmla="*/ 3 h 5"/>
              <a:gd name="T4" fmla="*/ 34 w 34"/>
              <a:gd name="T5" fmla="*/ 0 h 5"/>
              <a:gd name="T6" fmla="*/ 34 w 34"/>
              <a:gd name="T7" fmla="*/ 5 h 5"/>
              <a:gd name="T8" fmla="*/ 0 w 34"/>
              <a:gd name="T9" fmla="*/ 5 h 5"/>
            </a:gdLst>
            <a:ahLst/>
            <a:cxnLst>
              <a:cxn ang="0">
                <a:pos x="T0" y="T1"/>
              </a:cxn>
              <a:cxn ang="0">
                <a:pos x="T2" y="T3"/>
              </a:cxn>
              <a:cxn ang="0">
                <a:pos x="T4" y="T5"/>
              </a:cxn>
              <a:cxn ang="0">
                <a:pos x="T6" y="T7"/>
              </a:cxn>
              <a:cxn ang="0">
                <a:pos x="T8" y="T9"/>
              </a:cxn>
            </a:cxnLst>
            <a:rect l="0" t="0" r="r" b="b"/>
            <a:pathLst>
              <a:path w="34" h="5">
                <a:moveTo>
                  <a:pt x="0" y="5"/>
                </a:moveTo>
                <a:cubicBezTo>
                  <a:pt x="4" y="4"/>
                  <a:pt x="9" y="3"/>
                  <a:pt x="13" y="3"/>
                </a:cubicBezTo>
                <a:cubicBezTo>
                  <a:pt x="20" y="2"/>
                  <a:pt x="27" y="1"/>
                  <a:pt x="34" y="0"/>
                </a:cubicBezTo>
                <a:cubicBezTo>
                  <a:pt x="34" y="1"/>
                  <a:pt x="34" y="3"/>
                  <a:pt x="34" y="5"/>
                </a:cubicBezTo>
                <a:cubicBezTo>
                  <a:pt x="23" y="5"/>
                  <a:pt x="11" y="5"/>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p>
        </p:txBody>
      </p:sp>
      <p:grpSp>
        <p:nvGrpSpPr>
          <p:cNvPr id="32" name="SEC3" hidden="1">
            <a:extLst>
              <a:ext uri="{FF2B5EF4-FFF2-40B4-BE49-F238E27FC236}">
                <a16:creationId xmlns:a16="http://schemas.microsoft.com/office/drawing/2014/main" id="{8582C57A-CBCA-41ED-AB51-FED4ED82152A}"/>
              </a:ext>
            </a:extLst>
          </p:cNvPr>
          <p:cNvGrpSpPr/>
          <p:nvPr userDrawn="1"/>
        </p:nvGrpSpPr>
        <p:grpSpPr>
          <a:xfrm>
            <a:off x="10591622" y="568318"/>
            <a:ext cx="1332000" cy="2618537"/>
            <a:chOff x="3385280" y="1239287"/>
            <a:chExt cx="1332000" cy="2618537"/>
          </a:xfrm>
          <a:solidFill>
            <a:schemeClr val="accent4"/>
          </a:solidFill>
        </p:grpSpPr>
        <p:sp>
          <p:nvSpPr>
            <p:cNvPr id="33" name="ZoneTexte 5" hidden="1">
              <a:extLst>
                <a:ext uri="{FF2B5EF4-FFF2-40B4-BE49-F238E27FC236}">
                  <a16:creationId xmlns:a16="http://schemas.microsoft.com/office/drawing/2014/main" id="{162E61A2-2E64-4E3F-B7D6-2EB9AA6A5D6A}"/>
                </a:ext>
              </a:extLst>
            </p:cNvPr>
            <p:cNvSpPr>
              <a:spLocks noChangeArrowheads="1"/>
            </p:cNvSpPr>
            <p:nvPr/>
          </p:nvSpPr>
          <p:spPr bwMode="auto">
            <a:xfrm>
              <a:off x="3511929" y="1239287"/>
              <a:ext cx="1078703" cy="389513"/>
            </a:xfrm>
            <a:prstGeom prst="ellipse">
              <a:avLst/>
            </a:prstGeom>
            <a:solidFill>
              <a:srgbClr val="FF304C"/>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sp>
          <p:nvSpPr>
            <p:cNvPr id="34" name="Rounded Rectangle 19" hidden="1">
              <a:extLst>
                <a:ext uri="{FF2B5EF4-FFF2-40B4-BE49-F238E27FC236}">
                  <a16:creationId xmlns:a16="http://schemas.microsoft.com/office/drawing/2014/main" id="{1CB90AFF-4CAC-44FC-B24B-983259B33CCD}"/>
                </a:ext>
              </a:extLst>
            </p:cNvPr>
            <p:cNvSpPr/>
            <p:nvPr/>
          </p:nvSpPr>
          <p:spPr>
            <a:xfrm>
              <a:off x="3385280" y="1806133"/>
              <a:ext cx="1332000" cy="2051691"/>
            </a:xfrm>
            <a:prstGeom prst="roundRect">
              <a:avLst/>
            </a:prstGeom>
            <a:solidFill>
              <a:srgbClr val="FF304C"/>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Sensitive</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and only on a need-to-know basis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37" name="SEC2" hidden="1">
            <a:extLst>
              <a:ext uri="{FF2B5EF4-FFF2-40B4-BE49-F238E27FC236}">
                <a16:creationId xmlns:a16="http://schemas.microsoft.com/office/drawing/2014/main" id="{3A57AEB4-95A3-4CC0-99A6-E5065282FA93}"/>
              </a:ext>
            </a:extLst>
          </p:cNvPr>
          <p:cNvGrpSpPr/>
          <p:nvPr userDrawn="1"/>
        </p:nvGrpSpPr>
        <p:grpSpPr>
          <a:xfrm>
            <a:off x="10591622" y="568318"/>
            <a:ext cx="1332000" cy="2618537"/>
            <a:chOff x="3385280" y="1239287"/>
            <a:chExt cx="1332000" cy="2618537"/>
          </a:xfrm>
          <a:solidFill>
            <a:srgbClr val="FFC000"/>
          </a:solidFill>
        </p:grpSpPr>
        <p:sp>
          <p:nvSpPr>
            <p:cNvPr id="38" name="ZoneTexte 5" hidden="1">
              <a:extLst>
                <a:ext uri="{FF2B5EF4-FFF2-40B4-BE49-F238E27FC236}">
                  <a16:creationId xmlns:a16="http://schemas.microsoft.com/office/drawing/2014/main" id="{DB70FC84-0B5A-4CC8-B65A-8326CAEC9961}"/>
                </a:ext>
              </a:extLst>
            </p:cNvPr>
            <p:cNvSpPr>
              <a:spLocks noChangeArrowheads="1"/>
            </p:cNvSpPr>
            <p:nvPr/>
          </p:nvSpPr>
          <p:spPr bwMode="auto">
            <a:xfrm>
              <a:off x="3511929" y="1239287"/>
              <a:ext cx="1078703" cy="389513"/>
            </a:xfrm>
            <a:prstGeom prst="ellipse">
              <a:avLst/>
            </a:prstGeom>
            <a:solidFill>
              <a:srgbClr val="FFC000"/>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39" name="Rounded Rectangle 19" hidden="1">
              <a:extLst>
                <a:ext uri="{FF2B5EF4-FFF2-40B4-BE49-F238E27FC236}">
                  <a16:creationId xmlns:a16="http://schemas.microsoft.com/office/drawing/2014/main" id="{842CC66B-CBEB-4643-9032-374C568B0802}"/>
                </a:ext>
              </a:extLst>
            </p:cNvPr>
            <p:cNvSpPr/>
            <p:nvPr/>
          </p:nvSpPr>
          <p:spPr>
            <a:xfrm>
              <a:off x="3385280" y="1806133"/>
              <a:ext cx="1332000" cy="2051691"/>
            </a:xfrm>
            <a:prstGeom prst="roundRect">
              <a:avLst/>
            </a:prstGeom>
            <a:solidFill>
              <a:srgbClr val="FFC000"/>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 Restricted</a:t>
              </a: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individually, on a need-to-know basis, and with clear association to customer engagement</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6" name="SEC1">
            <a:extLst>
              <a:ext uri="{FF2B5EF4-FFF2-40B4-BE49-F238E27FC236}">
                <a16:creationId xmlns:a16="http://schemas.microsoft.com/office/drawing/2014/main" id="{0618AEA9-7DFA-432C-9D26-5ED5ECE0C790}"/>
              </a:ext>
            </a:extLst>
          </p:cNvPr>
          <p:cNvGrpSpPr/>
          <p:nvPr userDrawn="1"/>
        </p:nvGrpSpPr>
        <p:grpSpPr>
          <a:xfrm>
            <a:off x="10591622" y="568318"/>
            <a:ext cx="1332000" cy="2618537"/>
            <a:chOff x="3385280" y="1239287"/>
            <a:chExt cx="1332000" cy="2618537"/>
          </a:xfrm>
        </p:grpSpPr>
        <p:sp>
          <p:nvSpPr>
            <p:cNvPr id="47" name="ZoneTexte 5">
              <a:extLst>
                <a:ext uri="{FF2B5EF4-FFF2-40B4-BE49-F238E27FC236}">
                  <a16:creationId xmlns:a16="http://schemas.microsoft.com/office/drawing/2014/main" id="{290B4A48-E49C-4B2B-BD11-5AC88E996750}"/>
                </a:ext>
              </a:extLst>
            </p:cNvPr>
            <p:cNvSpPr>
              <a:spLocks noChangeArrowheads="1"/>
            </p:cNvSpPr>
            <p:nvPr/>
          </p:nvSpPr>
          <p:spPr bwMode="auto">
            <a:xfrm>
              <a:off x="3511929" y="1239287"/>
              <a:ext cx="1078703" cy="389513"/>
            </a:xfrm>
            <a:prstGeom prst="ellipse">
              <a:avLst/>
            </a:prstGeom>
            <a:solidFill>
              <a:srgbClr val="12ABDB"/>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48" name="Rounded Rectangle 19">
              <a:extLst>
                <a:ext uri="{FF2B5EF4-FFF2-40B4-BE49-F238E27FC236}">
                  <a16:creationId xmlns:a16="http://schemas.microsoft.com/office/drawing/2014/main" id="{E1792EF8-08E9-49FB-BEBF-2D328888DB01}"/>
                </a:ext>
              </a:extLst>
            </p:cNvPr>
            <p:cNvSpPr/>
            <p:nvPr/>
          </p:nvSpPr>
          <p:spPr>
            <a:xfrm>
              <a:off x="3385280" y="1806133"/>
              <a:ext cx="1332000" cy="2051691"/>
            </a:xfrm>
            <a:prstGeom prst="roundRect">
              <a:avLst/>
            </a:prstGeom>
            <a:solidFill>
              <a:srgbClr val="12ABDB"/>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Company</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Confidential</a:t>
              </a: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Capgemini users and authorized third parties</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grpSp>
        <p:nvGrpSpPr>
          <p:cNvPr id="49" name="SEC0" hidden="1">
            <a:extLst>
              <a:ext uri="{FF2B5EF4-FFF2-40B4-BE49-F238E27FC236}">
                <a16:creationId xmlns:a16="http://schemas.microsoft.com/office/drawing/2014/main" id="{5EF92F5B-5600-4C77-906A-BDE835C5D2A6}"/>
              </a:ext>
            </a:extLst>
          </p:cNvPr>
          <p:cNvGrpSpPr/>
          <p:nvPr userDrawn="1"/>
        </p:nvGrpSpPr>
        <p:grpSpPr>
          <a:xfrm>
            <a:off x="10591622" y="568318"/>
            <a:ext cx="1332000" cy="2618537"/>
            <a:chOff x="3385280" y="1239287"/>
            <a:chExt cx="1332000" cy="2618537"/>
          </a:xfrm>
        </p:grpSpPr>
        <p:sp>
          <p:nvSpPr>
            <p:cNvPr id="50" name="ZoneTexte 5" hidden="1">
              <a:extLst>
                <a:ext uri="{FF2B5EF4-FFF2-40B4-BE49-F238E27FC236}">
                  <a16:creationId xmlns:a16="http://schemas.microsoft.com/office/drawing/2014/main" id="{B4AFE055-89A6-4506-84D9-293B1ADB2DE8}"/>
                </a:ext>
              </a:extLst>
            </p:cNvPr>
            <p:cNvSpPr>
              <a:spLocks noChangeArrowheads="1"/>
            </p:cNvSpPr>
            <p:nvPr/>
          </p:nvSpPr>
          <p:spPr bwMode="auto">
            <a:xfrm>
              <a:off x="3511929" y="1239287"/>
              <a:ext cx="1078703" cy="389513"/>
            </a:xfrm>
            <a:prstGeom prst="ellipse">
              <a:avLst/>
            </a:prstGeom>
            <a:solidFill>
              <a:srgbClr val="95E616"/>
            </a:solidFill>
            <a:ln w="19050">
              <a:solidFill>
                <a:srgbClr val="EDEDED"/>
              </a:solidFill>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12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51" name="Rounded Rectangle 19" hidden="1">
              <a:extLst>
                <a:ext uri="{FF2B5EF4-FFF2-40B4-BE49-F238E27FC236}">
                  <a16:creationId xmlns:a16="http://schemas.microsoft.com/office/drawing/2014/main" id="{F43FE55F-9F36-4D03-96BE-63B8D78F3C6C}"/>
                </a:ext>
              </a:extLst>
            </p:cNvPr>
            <p:cNvSpPr/>
            <p:nvPr/>
          </p:nvSpPr>
          <p:spPr>
            <a:xfrm>
              <a:off x="3385280" y="1806133"/>
              <a:ext cx="1332000" cy="2051691"/>
            </a:xfrm>
            <a:prstGeom prst="roundRect">
              <a:avLst/>
            </a:prstGeom>
            <a:solidFill>
              <a:srgbClr val="95E616"/>
            </a:solidFill>
            <a:ln w="19050">
              <a:solidFill>
                <a:srgbClr val="EDEDED"/>
              </a:solidFill>
            </a:ln>
            <a:effectLst/>
            <a:scene3d>
              <a:camera prst="orthographicFront"/>
              <a:lightRig rig="threePt" dir="t"/>
            </a:scene3d>
            <a:sp3d>
              <a:bevelB h="889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45720" rIns="36000" bIns="45720" numCol="1" spcCol="0" rtlCol="0" fromWordArt="0" anchor="t" anchorCtr="0" forceAA="0" compatLnSpc="1">
              <a:prstTxWarp prst="textNoShape">
                <a:avLst/>
              </a:prstTxWarp>
              <a:noAutofit/>
            </a:bodyPr>
            <a:lstStyle/>
            <a:p>
              <a:pPr lvl="0" algn="ctr" eaLnBrk="0" fontAlgn="base" hangingPunct="0">
                <a:spcBef>
                  <a:spcPct val="0"/>
                </a:spcBef>
                <a:spcAft>
                  <a:spcPct val="0"/>
                </a:spcAft>
              </a:pPr>
              <a:r>
                <a:rPr lang="en-GB" altLang="nl-NL" sz="1100" b="1" dirty="0">
                  <a:solidFill>
                    <a:srgbClr val="FFFFFF"/>
                  </a:solidFill>
                  <a:ea typeface="Times New Roman" panose="02020603050405020304" pitchFamily="18" charset="0"/>
                  <a:cs typeface="Times New Roman" panose="02020603050405020304" pitchFamily="18" charset="0"/>
                </a:rPr>
                <a:t>Public</a:t>
              </a:r>
              <a:endParaRPr lang="en-GB" altLang="nl-NL" sz="1100" b="1" dirty="0">
                <a:solidFill>
                  <a:srgbClr val="FFF4D7"/>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endParaRPr lang="en-GB" altLang="nl-NL" sz="1100" b="1" dirty="0">
                <a:solidFill>
                  <a:srgbClr val="000000"/>
                </a:solidFill>
                <a:ea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GB" altLang="nl-NL" sz="1100" b="1" dirty="0">
                  <a:solidFill>
                    <a:srgbClr val="000000"/>
                  </a:solidFill>
                  <a:ea typeface="Times New Roman" panose="02020603050405020304" pitchFamily="18" charset="0"/>
                  <a:cs typeface="Times New Roman" panose="02020603050405020304" pitchFamily="18" charset="0"/>
                </a:rPr>
                <a:t>Access </a:t>
              </a:r>
              <a:br>
                <a:rPr lang="en-GB" altLang="nl-NL" sz="1100" b="1" dirty="0">
                  <a:solidFill>
                    <a:srgbClr val="000000"/>
                  </a:solidFill>
                  <a:ea typeface="Times New Roman" panose="02020603050405020304" pitchFamily="18" charset="0"/>
                  <a:cs typeface="Times New Roman" panose="02020603050405020304" pitchFamily="18" charset="0"/>
                </a:rPr>
              </a:br>
              <a:r>
                <a:rPr lang="en-GB" altLang="nl-NL" sz="1100" b="1" dirty="0">
                  <a:solidFill>
                    <a:srgbClr val="000000"/>
                  </a:solidFill>
                  <a:ea typeface="Times New Roman" panose="02020603050405020304" pitchFamily="18" charset="0"/>
                  <a:cs typeface="Times New Roman" panose="02020603050405020304" pitchFamily="18" charset="0"/>
                </a:rPr>
                <a:t>for everyone</a:t>
              </a:r>
              <a:endParaRPr lang="en-GB" altLang="nl-NL" sz="1100" b="1" dirty="0">
                <a:solidFill>
                  <a:srgbClr val="FFF4D7"/>
                </a:solidFill>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27739569"/>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0" name="Freeform 5"/>
          <p:cNvSpPr>
            <a:spLocks/>
          </p:cNvSpPr>
          <p:nvPr userDrawn="1"/>
        </p:nvSpPr>
        <p:spPr bwMode="auto">
          <a:xfrm flipH="1">
            <a:off x="8501140" y="3770720"/>
            <a:ext cx="3690860" cy="3087280"/>
          </a:xfrm>
          <a:custGeom>
            <a:avLst/>
            <a:gdLst>
              <a:gd name="T0" fmla="*/ 2024 w 2024"/>
              <a:gd name="T1" fmla="*/ 781 h 1692"/>
              <a:gd name="T2" fmla="*/ 2024 w 2024"/>
              <a:gd name="T3" fmla="*/ 881 h 1692"/>
              <a:gd name="T4" fmla="*/ 2018 w 2024"/>
              <a:gd name="T5" fmla="*/ 950 h 1692"/>
              <a:gd name="T6" fmla="*/ 1937 w 2024"/>
              <a:gd name="T7" fmla="*/ 1296 h 1692"/>
              <a:gd name="T8" fmla="*/ 1776 w 2024"/>
              <a:gd name="T9" fmla="*/ 1675 h 1692"/>
              <a:gd name="T10" fmla="*/ 1747 w 2024"/>
              <a:gd name="T11" fmla="*/ 1692 h 1692"/>
              <a:gd name="T12" fmla="*/ 16 w 2024"/>
              <a:gd name="T13" fmla="*/ 1692 h 1692"/>
              <a:gd name="T14" fmla="*/ 0 w 2024"/>
              <a:gd name="T15" fmla="*/ 1692 h 1692"/>
              <a:gd name="T16" fmla="*/ 0 w 2024"/>
              <a:gd name="T17" fmla="*/ 367 h 1692"/>
              <a:gd name="T18" fmla="*/ 10 w 2024"/>
              <a:gd name="T19" fmla="*/ 370 h 1692"/>
              <a:gd name="T20" fmla="*/ 245 w 2024"/>
              <a:gd name="T21" fmla="*/ 420 h 1692"/>
              <a:gd name="T22" fmla="*/ 487 w 2024"/>
              <a:gd name="T23" fmla="*/ 398 h 1692"/>
              <a:gd name="T24" fmla="*/ 905 w 2024"/>
              <a:gd name="T25" fmla="*/ 272 h 1692"/>
              <a:gd name="T26" fmla="*/ 1407 w 2024"/>
              <a:gd name="T27" fmla="*/ 38 h 1692"/>
              <a:gd name="T28" fmla="*/ 1477 w 2024"/>
              <a:gd name="T29" fmla="*/ 0 h 1692"/>
              <a:gd name="T30" fmla="*/ 1482 w 2024"/>
              <a:gd name="T31" fmla="*/ 0 h 1692"/>
              <a:gd name="T32" fmla="*/ 1491 w 2024"/>
              <a:gd name="T33" fmla="*/ 6 h 1692"/>
              <a:gd name="T34" fmla="*/ 1726 w 2024"/>
              <a:gd name="T35" fmla="*/ 180 h 1692"/>
              <a:gd name="T36" fmla="*/ 1896 w 2024"/>
              <a:gd name="T37" fmla="*/ 379 h 1692"/>
              <a:gd name="T38" fmla="*/ 2019 w 2024"/>
              <a:gd name="T39" fmla="*/ 730 h 1692"/>
              <a:gd name="T40" fmla="*/ 2024 w 2024"/>
              <a:gd name="T41" fmla="*/ 781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24" h="1692">
                <a:moveTo>
                  <a:pt x="2024" y="781"/>
                </a:moveTo>
                <a:cubicBezTo>
                  <a:pt x="2024" y="815"/>
                  <a:pt x="2024" y="848"/>
                  <a:pt x="2024" y="881"/>
                </a:cubicBezTo>
                <a:cubicBezTo>
                  <a:pt x="2022" y="904"/>
                  <a:pt x="2020" y="927"/>
                  <a:pt x="2018" y="950"/>
                </a:cubicBezTo>
                <a:cubicBezTo>
                  <a:pt x="2005" y="1069"/>
                  <a:pt x="1975" y="1183"/>
                  <a:pt x="1937" y="1296"/>
                </a:cubicBezTo>
                <a:cubicBezTo>
                  <a:pt x="1892" y="1426"/>
                  <a:pt x="1837" y="1552"/>
                  <a:pt x="1776" y="1675"/>
                </a:cubicBezTo>
                <a:cubicBezTo>
                  <a:pt x="1769" y="1688"/>
                  <a:pt x="1762" y="1692"/>
                  <a:pt x="1747" y="1692"/>
                </a:cubicBezTo>
                <a:cubicBezTo>
                  <a:pt x="1170" y="1692"/>
                  <a:pt x="593" y="1692"/>
                  <a:pt x="16" y="1692"/>
                </a:cubicBezTo>
                <a:cubicBezTo>
                  <a:pt x="11" y="1692"/>
                  <a:pt x="5" y="1692"/>
                  <a:pt x="0" y="1692"/>
                </a:cubicBezTo>
                <a:cubicBezTo>
                  <a:pt x="0" y="1250"/>
                  <a:pt x="0" y="808"/>
                  <a:pt x="0" y="367"/>
                </a:cubicBezTo>
                <a:cubicBezTo>
                  <a:pt x="3" y="368"/>
                  <a:pt x="7" y="369"/>
                  <a:pt x="10" y="370"/>
                </a:cubicBezTo>
                <a:cubicBezTo>
                  <a:pt x="84" y="405"/>
                  <a:pt x="163" y="418"/>
                  <a:pt x="245" y="420"/>
                </a:cubicBezTo>
                <a:cubicBezTo>
                  <a:pt x="326" y="422"/>
                  <a:pt x="407" y="413"/>
                  <a:pt x="487" y="398"/>
                </a:cubicBezTo>
                <a:cubicBezTo>
                  <a:pt x="631" y="371"/>
                  <a:pt x="769" y="325"/>
                  <a:pt x="905" y="272"/>
                </a:cubicBezTo>
                <a:cubicBezTo>
                  <a:pt x="1077" y="205"/>
                  <a:pt x="1244" y="125"/>
                  <a:pt x="1407" y="38"/>
                </a:cubicBezTo>
                <a:cubicBezTo>
                  <a:pt x="1430" y="26"/>
                  <a:pt x="1454" y="14"/>
                  <a:pt x="1477" y="0"/>
                </a:cubicBezTo>
                <a:cubicBezTo>
                  <a:pt x="1478" y="0"/>
                  <a:pt x="1480" y="0"/>
                  <a:pt x="1482" y="0"/>
                </a:cubicBezTo>
                <a:cubicBezTo>
                  <a:pt x="1485" y="2"/>
                  <a:pt x="1488" y="4"/>
                  <a:pt x="1491" y="6"/>
                </a:cubicBezTo>
                <a:cubicBezTo>
                  <a:pt x="1574" y="57"/>
                  <a:pt x="1653" y="114"/>
                  <a:pt x="1726" y="180"/>
                </a:cubicBezTo>
                <a:cubicBezTo>
                  <a:pt x="1791" y="239"/>
                  <a:pt x="1848" y="305"/>
                  <a:pt x="1896" y="379"/>
                </a:cubicBezTo>
                <a:cubicBezTo>
                  <a:pt x="1964" y="486"/>
                  <a:pt x="2005" y="603"/>
                  <a:pt x="2019" y="730"/>
                </a:cubicBezTo>
                <a:cubicBezTo>
                  <a:pt x="2020" y="747"/>
                  <a:pt x="2022" y="764"/>
                  <a:pt x="2024" y="78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de-DE"/>
          </a:p>
        </p:txBody>
      </p:sp>
      <p:graphicFrame>
        <p:nvGraphicFramePr>
          <p:cNvPr id="7" name="Object 6"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92"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gendaText"/>
          <p:cNvSpPr>
            <a:spLocks noGrp="1"/>
          </p:cNvSpPr>
          <p:nvPr>
            <p:ph type="body" sz="quarter" idx="13"/>
          </p:nvPr>
        </p:nvSpPr>
        <p:spPr>
          <a:xfrm>
            <a:off x="407988" y="1772817"/>
            <a:ext cx="11376025" cy="349702"/>
          </a:xfrm>
          <a:prstGeom prst="rect">
            <a:avLst/>
          </a:prstGeom>
        </p:spPr>
        <p:txBody>
          <a:bodyPr wrap="square" tIns="72000">
            <a:spAutoFit/>
          </a:bodyPr>
          <a:lstStyle>
            <a:lvl1pPr marL="450000" indent="-360000">
              <a:lnSpc>
                <a:spcPct val="100000"/>
              </a:lnSpc>
              <a:spcBef>
                <a:spcPts val="1296"/>
              </a:spcBef>
              <a:buClr>
                <a:schemeClr val="tx2"/>
              </a:buClr>
              <a:buFont typeface="Wingdings" pitchFamily="2" charset="2"/>
              <a:buChar char="§"/>
              <a:defRPr sz="1800"/>
            </a:lvl1pPr>
            <a:lvl2pPr marL="449263" indent="-177800">
              <a:lnSpc>
                <a:spcPct val="100000"/>
              </a:lnSpc>
              <a:spcBef>
                <a:spcPts val="600"/>
              </a:spcBef>
              <a:defRPr sz="1600"/>
            </a:lvl2pPr>
            <a:lvl3pPr marL="719138" indent="-177800">
              <a:lnSpc>
                <a:spcPct val="100000"/>
              </a:lnSpc>
              <a:spcBef>
                <a:spcPts val="600"/>
              </a:spcBef>
              <a:defRPr sz="1600"/>
            </a:lvl3pPr>
            <a:lvl4pPr marL="896938" indent="-177800">
              <a:spcBef>
                <a:spcPts val="600"/>
              </a:spcBef>
              <a:defRPr/>
            </a:lvl4pPr>
            <a:lvl5pPr marL="1074738" indent="-177800">
              <a:spcBef>
                <a:spcPts val="600"/>
              </a:spcBef>
              <a:defRPr/>
            </a:lvl5pPr>
          </a:lstStyle>
          <a:p>
            <a:pPr lvl="0"/>
            <a:r>
              <a:rPr lang="en-US"/>
              <a:t>Click to edit Master text styles</a:t>
            </a:r>
          </a:p>
        </p:txBody>
      </p:sp>
      <p:sp>
        <p:nvSpPr>
          <p:cNvPr id="15" name="Footer Placeholder 6"/>
          <p:cNvSpPr>
            <a:spLocks noGrp="1"/>
          </p:cNvSpPr>
          <p:nvPr>
            <p:ph type="ftr" sz="quarter" idx="16"/>
          </p:nvPr>
        </p:nvSpPr>
        <p:spPr>
          <a:xfrm>
            <a:off x="9324107" y="6555758"/>
            <a:ext cx="2223686" cy="219456"/>
          </a:xfrm>
        </p:spPr>
        <p:txBody>
          <a:bodyPr/>
          <a:lstStyle>
            <a:lvl1pPr>
              <a:defRPr>
                <a:solidFill>
                  <a:schemeClr val="bg1"/>
                </a:solidFill>
              </a:defRPr>
            </a:lvl1pPr>
          </a:lstStyle>
          <a:p>
            <a:r>
              <a:rPr lang="en-US"/>
              <a:t>© 2019 Capgemini. All rights reserved.</a:t>
            </a:r>
            <a:endParaRPr lang="en-US" dirty="0"/>
          </a:p>
        </p:txBody>
      </p:sp>
      <p:sp>
        <p:nvSpPr>
          <p:cNvPr id="16" name="Slide Number Placeholder 8"/>
          <p:cNvSpPr>
            <a:spLocks noGrp="1"/>
          </p:cNvSpPr>
          <p:nvPr>
            <p:ph type="sldNum" sz="quarter" idx="17"/>
          </p:nvPr>
        </p:nvSpPr>
        <p:spPr>
          <a:xfrm>
            <a:off x="11784013" y="6555758"/>
            <a:ext cx="123754" cy="215444"/>
          </a:xfrm>
        </p:spPr>
        <p:txBody>
          <a:bodyPr/>
          <a:lstStyle>
            <a:lvl1pPr>
              <a:defRPr>
                <a:solidFill>
                  <a:schemeClr val="bg1"/>
                </a:solidFill>
              </a:defRPr>
            </a:lvl1pPr>
          </a:lstStyle>
          <a:p>
            <a:fld id="{DD205EFF-948D-4AF6-B54C-65639188FB5F}" type="slidenum">
              <a:rPr lang="en-US" smtClean="0"/>
              <a:pPr/>
              <a:t>‹#›</a:t>
            </a:fld>
            <a:endParaRPr lang="en-US" dirty="0"/>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407988" y="404813"/>
            <a:ext cx="11016604" cy="863601"/>
          </a:xfrm>
        </p:spPr>
        <p:txBody>
          <a:bodyPr>
            <a:noAutofit/>
          </a:bodyPr>
          <a:lstStyle/>
          <a:p>
            <a:r>
              <a:rPr lang="en-US"/>
              <a:t>Click to edit Master title style</a:t>
            </a:r>
            <a:endParaRPr lang="de-DE" dirty="0"/>
          </a:p>
        </p:txBody>
      </p:sp>
    </p:spTree>
    <p:extLst>
      <p:ext uri="{BB962C8B-B14F-4D97-AF65-F5344CB8AC3E}">
        <p14:creationId xmlns:p14="http://schemas.microsoft.com/office/powerpoint/2010/main" val="74945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32704446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49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noAutofit/>
          </a:bodyPr>
          <a:lstStyle/>
          <a:p>
            <a:r>
              <a:rPr lang="en-US"/>
              <a:t>Click to edit Master title style</a:t>
            </a:r>
            <a:endParaRPr lang="de-DE" dirty="0"/>
          </a:p>
        </p:txBody>
      </p:sp>
      <p:sp>
        <p:nvSpPr>
          <p:cNvPr id="11" name="Footer Placeholder 10"/>
          <p:cNvSpPr>
            <a:spLocks noGrp="1"/>
          </p:cNvSpPr>
          <p:nvPr>
            <p:ph type="ftr" sz="quarter" idx="11"/>
          </p:nvPr>
        </p:nvSpPr>
        <p:spPr/>
        <p:txBody>
          <a:bodyPr/>
          <a:lstStyle/>
          <a:p>
            <a:r>
              <a:rPr lang="en-US"/>
              <a:t>© 2019 Capgemini. All rights reserved.</a:t>
            </a:r>
            <a:endParaRPr lang="en-US" dirty="0"/>
          </a:p>
        </p:txBody>
      </p:sp>
      <p:sp>
        <p:nvSpPr>
          <p:cNvPr id="12" name="Slide Number Placeholder 11"/>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109175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Footer Placeholder 6"/>
          <p:cNvSpPr>
            <a:spLocks noGrp="1"/>
          </p:cNvSpPr>
          <p:nvPr>
            <p:ph type="ftr" sz="quarter" idx="16"/>
          </p:nvPr>
        </p:nvSpPr>
        <p:spPr/>
        <p:txBody>
          <a:bodyPr/>
          <a:lstStyle/>
          <a:p>
            <a:r>
              <a:rPr lang="en-US"/>
              <a:t>© 2019 Capgemini. All rights reserved.</a:t>
            </a:r>
            <a:endParaRPr lang="en-US" dirty="0"/>
          </a:p>
        </p:txBody>
      </p:sp>
      <p:sp>
        <p:nvSpPr>
          <p:cNvPr id="9" name="Slide Number Placeholder 8"/>
          <p:cNvSpPr>
            <a:spLocks noGrp="1"/>
          </p:cNvSpPr>
          <p:nvPr>
            <p:ph type="sldNum" sz="quarter" idx="17"/>
          </p:nvPr>
        </p:nvSpPr>
        <p:spPr/>
        <p:txBody>
          <a:bodyPr/>
          <a:lstStyle/>
          <a:p>
            <a:fld id="{DD205EFF-948D-4AF6-B54C-65639188FB5F}" type="slidenum">
              <a:rPr lang="en-US" smtClean="0"/>
              <a:pPr/>
              <a:t>‹#›</a:t>
            </a:fld>
            <a:endParaRPr lang="en-US" dirty="0"/>
          </a:p>
        </p:txBody>
      </p:sp>
      <p:sp>
        <p:nvSpPr>
          <p:cNvPr id="6"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296847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de-DE" dirty="0"/>
          </a:p>
        </p:txBody>
      </p:sp>
      <p:sp>
        <p:nvSpPr>
          <p:cNvPr id="7" name="Text Placeholder 6"/>
          <p:cNvSpPr>
            <a:spLocks noGrp="1"/>
          </p:cNvSpPr>
          <p:nvPr>
            <p:ph type="body" sz="quarter" idx="13"/>
          </p:nvPr>
        </p:nvSpPr>
        <p:spPr>
          <a:xfrm>
            <a:off x="407988" y="1412875"/>
            <a:ext cx="11376025" cy="5040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Footer Placeholder 7"/>
          <p:cNvSpPr>
            <a:spLocks noGrp="1"/>
          </p:cNvSpPr>
          <p:nvPr>
            <p:ph type="ftr" sz="quarter" idx="15"/>
          </p:nvPr>
        </p:nvSpPr>
        <p:spPr/>
        <p:txBody>
          <a:bodyPr/>
          <a:lstStyle/>
          <a:p>
            <a:r>
              <a:rPr lang="en-US"/>
              <a:t>© 2019 Capgemini. All rights reserved.</a:t>
            </a:r>
            <a:endParaRPr lang="en-US" dirty="0"/>
          </a:p>
        </p:txBody>
      </p:sp>
      <p:sp>
        <p:nvSpPr>
          <p:cNvPr id="9" name="Slide Number Placeholder 8"/>
          <p:cNvSpPr>
            <a:spLocks noGrp="1"/>
          </p:cNvSpPr>
          <p:nvPr>
            <p:ph type="sldNum" sz="quarter" idx="16"/>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82852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a:lvl1pPr>
          </a:lstStyle>
          <a:p>
            <a:r>
              <a:rPr lang="en-US" dirty="0"/>
              <a:t>Click to edit Master </a:t>
            </a:r>
            <a:br>
              <a:rPr lang="en-US" dirty="0"/>
            </a:br>
            <a:r>
              <a:rPr lang="en-US" dirty="0"/>
              <a:t>title style</a:t>
            </a:r>
            <a:endParaRPr lang="de-DE" dirty="0"/>
          </a:p>
        </p:txBody>
      </p:sp>
      <p:sp>
        <p:nvSpPr>
          <p:cNvPr id="7" name="Text Placeholder 6"/>
          <p:cNvSpPr>
            <a:spLocks noGrp="1"/>
          </p:cNvSpPr>
          <p:nvPr>
            <p:ph type="body" sz="quarter" idx="13"/>
          </p:nvPr>
        </p:nvSpPr>
        <p:spPr>
          <a:xfrm>
            <a:off x="407988" y="1932114"/>
            <a:ext cx="11376025" cy="45210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Footer Placeholder 8"/>
          <p:cNvSpPr>
            <a:spLocks noGrp="1"/>
          </p:cNvSpPr>
          <p:nvPr>
            <p:ph type="ftr" sz="quarter" idx="16"/>
          </p:nvPr>
        </p:nvSpPr>
        <p:spPr/>
        <p:txBody>
          <a:bodyPr/>
          <a:lstStyle/>
          <a:p>
            <a:r>
              <a:rPr lang="en-US"/>
              <a:t>© 2019 Capgemini. All rights reserved.</a:t>
            </a:r>
            <a:endParaRPr lang="en-US" dirty="0"/>
          </a:p>
        </p:txBody>
      </p:sp>
      <p:sp>
        <p:nvSpPr>
          <p:cNvPr id="10" name="Slide Number Placeholder 9"/>
          <p:cNvSpPr>
            <a:spLocks noGrp="1"/>
          </p:cNvSpPr>
          <p:nvPr>
            <p:ph type="sldNum" sz="quarter" idx="17"/>
          </p:nvPr>
        </p:nvSpPr>
        <p:spPr/>
        <p:txBody>
          <a:bodyPr/>
          <a:lstStyle/>
          <a:p>
            <a:fld id="{DD205EFF-948D-4AF6-B54C-65639188FB5F}" type="slidenum">
              <a:rPr lang="en-US" smtClean="0"/>
              <a:pPr/>
              <a:t>‹#›</a:t>
            </a:fld>
            <a:endParaRPr lang="en-US" dirty="0"/>
          </a:p>
        </p:txBody>
      </p:sp>
      <p:sp>
        <p:nvSpPr>
          <p:cNvPr id="11"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11376026" cy="360000"/>
          </a:xfrm>
          <a:prstGeom prst="rect">
            <a:avLst/>
          </a:prstGeom>
        </p:spPr>
        <p:txBody>
          <a:bodyPr>
            <a:noAutofit/>
          </a:bodyPr>
          <a:lstStyle>
            <a:lvl1pPr>
              <a:lnSpc>
                <a:spcPts val="2200"/>
              </a:lnSpc>
              <a:defRPr sz="16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Tree>
    <p:extLst>
      <p:ext uri="{BB962C8B-B14F-4D97-AF65-F5344CB8AC3E}">
        <p14:creationId xmlns:p14="http://schemas.microsoft.com/office/powerpoint/2010/main" val="383614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321808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Gray">
    <p:bg>
      <p:bgPr>
        <a:solidFill>
          <a:schemeClr val="bg2"/>
        </a:solidFill>
        <a:effectLst/>
      </p:bgPr>
    </p:bg>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 2019 Capgemini. All rights reserved.</a:t>
            </a:r>
            <a:endParaRPr lang="en-US" dirty="0"/>
          </a:p>
        </p:txBody>
      </p:sp>
      <p:sp>
        <p:nvSpPr>
          <p:cNvPr id="7" name="Slide Number Placeholder 6"/>
          <p:cNvSpPr>
            <a:spLocks noGrp="1"/>
          </p:cNvSpPr>
          <p:nvPr>
            <p:ph type="sldNum" sz="quarter" idx="12"/>
          </p:nvPr>
        </p:nvSpPr>
        <p:spPr/>
        <p:txBody>
          <a:bodyPr/>
          <a:lstStyle/>
          <a:p>
            <a:fld id="{DD205EFF-948D-4AF6-B54C-65639188FB5F}" type="slidenum">
              <a:rPr lang="en-US" smtClean="0"/>
              <a:pPr/>
              <a:t>‹#›</a:t>
            </a:fld>
            <a:endParaRPr lang="en-US" dirty="0"/>
          </a:p>
        </p:txBody>
      </p:sp>
    </p:spTree>
    <p:extLst>
      <p:ext uri="{BB962C8B-B14F-4D97-AF65-F5344CB8AC3E}">
        <p14:creationId xmlns:p14="http://schemas.microsoft.com/office/powerpoint/2010/main" val="52583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EC0"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95E616"/>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SEC0</a:t>
            </a:r>
          </a:p>
        </p:txBody>
      </p:sp>
      <p:sp>
        <p:nvSpPr>
          <p:cNvPr id="22" name="SEC1"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SEC1</a:t>
            </a:r>
          </a:p>
        </p:txBody>
      </p:sp>
      <p:sp>
        <p:nvSpPr>
          <p:cNvPr id="19" name="SEC2"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C000"/>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SEC2</a:t>
            </a:r>
          </a:p>
        </p:txBody>
      </p:sp>
      <p:sp>
        <p:nvSpPr>
          <p:cNvPr id="20" name="SEC3" hidden="1">
            <a:extLst>
              <a:ext uri="{FF2B5EF4-FFF2-40B4-BE49-F238E27FC236}">
                <a16:creationId xmlns:a16="http://schemas.microsoft.com/office/drawing/2014/main" id="{8B6356C4-0094-44BF-A20A-A900916318EA}"/>
              </a:ext>
            </a:extLst>
          </p:cNvPr>
          <p:cNvSpPr>
            <a:spLocks noChangeArrowheads="1"/>
          </p:cNvSpPr>
          <p:nvPr userDrawn="1"/>
        </p:nvSpPr>
        <p:spPr bwMode="auto">
          <a:xfrm>
            <a:off x="11451212" y="674316"/>
            <a:ext cx="671688" cy="310793"/>
          </a:xfrm>
          <a:prstGeom prst="ellipse">
            <a:avLst/>
          </a:prstGeom>
          <a:solidFill>
            <a:srgbClr val="FF304C"/>
          </a:solidFill>
          <a:ln w="19050">
            <a:solidFill>
              <a:schemeClr val="bg2"/>
            </a:solidFill>
          </a:ln>
        </p:spPr>
        <p:txBody>
          <a:bodyPr vert="horz" wrap="square" lIns="36000" tIns="45720" rIns="36000" bIns="360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nl-NL" sz="900" b="1" i="0" u="none" strike="noStrike" cap="none" normalizeH="0" baseline="0" dirty="0">
                <a:ln>
                  <a:noFill/>
                </a:ln>
                <a:effectLst/>
                <a:latin typeface="Verdana" panose="020B0604030504040204" pitchFamily="34" charset="0"/>
                <a:ea typeface="Verdana" panose="020B0604030504040204" pitchFamily="34" charset="0"/>
                <a:cs typeface="Verdana" panose="020B0604030504040204" pitchFamily="34" charset="0"/>
              </a:rPr>
              <a:t>SEC3</a:t>
            </a:r>
          </a:p>
        </p:txBody>
      </p:sp>
      <p:graphicFrame>
        <p:nvGraphicFramePr>
          <p:cNvPr id="31" name="Object 30" hidden="1"/>
          <p:cNvGraphicFramePr>
            <a:graphicFrameLocks noChangeAspect="1"/>
          </p:cNvGraphicFramePr>
          <p:nvPr userDrawn="1">
            <p:custDataLst>
              <p:tags r:id="rId15"/>
            </p:custDataLst>
            <p:extLst>
              <p:ext uri="{D42A27DB-BD31-4B8C-83A1-F6EECF244321}">
                <p14:modId xmlns:p14="http://schemas.microsoft.com/office/powerpoint/2010/main" val="8076581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2"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Autofit/>
          </a:bodyPr>
          <a:lstStyle/>
          <a:p>
            <a:pPr lvl="0">
              <a:lnSpc>
                <a:spcPts val="3000"/>
              </a:lnSpc>
            </a:pPr>
            <a:r>
              <a:rPr lang="de-DE"/>
              <a:t>Titelmasterformat durch Klicken bearbeiten</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72496"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9324107" y="6555758"/>
            <a:ext cx="2223686" cy="219456"/>
          </a:xfrm>
          <a:prstGeom prst="rect">
            <a:avLst/>
          </a:prstGeom>
        </p:spPr>
        <p:txBody>
          <a:bodyPr wrap="none" lIns="0" tIns="0" rIns="0" bIns="0" anchor="ctr">
            <a:noAutofit/>
          </a:bodyPr>
          <a:lstStyle>
            <a:lvl1pPr>
              <a:defRPr lang="de-DE" sz="800">
                <a:solidFill>
                  <a:schemeClr val="bg2">
                    <a:lumMod val="50000"/>
                  </a:schemeClr>
                </a:solidFill>
                <a:cs typeface="Arial" panose="020B0604020202020204" pitchFamily="34" charset="0"/>
              </a:defRPr>
            </a:lvl1pPr>
          </a:lstStyle>
          <a:p>
            <a:r>
              <a:rPr lang="en-US"/>
              <a:t>© 2019 Capgemini. All rights reserved.</a:t>
            </a:r>
            <a:endParaRPr lang="en-US" dirty="0"/>
          </a:p>
        </p:txBody>
      </p:sp>
      <p:sp>
        <p:nvSpPr>
          <p:cNvPr id="29" name="Slide Number Placeholder 28"/>
          <p:cNvSpPr>
            <a:spLocks noGrp="1"/>
          </p:cNvSpPr>
          <p:nvPr>
            <p:ph type="sldNum" sz="quarter" idx="4"/>
          </p:nvPr>
        </p:nvSpPr>
        <p:spPr>
          <a:xfrm>
            <a:off x="11784013" y="6555758"/>
            <a:ext cx="123754" cy="215444"/>
          </a:xfrm>
          <a:prstGeom prst="rect">
            <a:avLst/>
          </a:prstGeom>
        </p:spPr>
        <p:txBody>
          <a:bodyPr wrap="none">
            <a:noAutofit/>
          </a:bodyPr>
          <a:lstStyle>
            <a:lvl1pPr algn="ctr">
              <a:defRPr lang="de-DE" sz="800" smtClean="0">
                <a:solidFill>
                  <a:schemeClr val="bg2">
                    <a:lumMod val="50000"/>
                  </a:schemeClr>
                </a:solidFill>
                <a:cs typeface="Arial" panose="020B0604020202020204" pitchFamily="34" charset="0"/>
              </a:defRPr>
            </a:lvl1pPr>
          </a:lstStyle>
          <a:p>
            <a:fld id="{DD205EFF-948D-4AF6-B54C-65639188FB5F}" type="slidenum">
              <a:rPr lang="en-US" smtClean="0"/>
              <a:pPr/>
              <a:t>‹#›</a:t>
            </a:fld>
            <a:endParaRPr lang="en-US" dirty="0"/>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1568760"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0" name="TextBoxFileName"/>
          <p:cNvSpPr/>
          <p:nvPr userDrawn="1"/>
        </p:nvSpPr>
        <p:spPr>
          <a:xfrm>
            <a:off x="407987" y="6555971"/>
            <a:ext cx="3060000" cy="219456"/>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l"/>
            <a:r>
              <a:rPr lang="en-US" sz="800">
                <a:solidFill>
                  <a:schemeClr val="bg1">
                    <a:lumMod val="50000"/>
                  </a:schemeClr>
                </a:solidFill>
              </a:rPr>
              <a:t>Projektplan.pptx</a:t>
            </a:r>
            <a:endParaRPr lang="de-DE" sz="800" dirty="0">
              <a:solidFill>
                <a:schemeClr val="bg1">
                  <a:lumMod val="50000"/>
                </a:schemeClr>
              </a:solidFill>
            </a:endParaRPr>
          </a:p>
        </p:txBody>
      </p:sp>
      <p:sp>
        <p:nvSpPr>
          <p:cNvPr id="12" name="FootnoteAndSource" hidden="1"/>
          <p:cNvSpPr txBox="1"/>
          <p:nvPr userDrawn="1"/>
        </p:nvSpPr>
        <p:spPr>
          <a:xfrm>
            <a:off x="407368" y="6304130"/>
            <a:ext cx="11376024" cy="162096"/>
          </a:xfrm>
          <a:prstGeom prst="rect">
            <a:avLst/>
          </a:prstGeom>
          <a:noFill/>
        </p:spPr>
        <p:txBody>
          <a:bodyPr vert="horz" wrap="square" lIns="0" tIns="25400" rIns="0" bIns="25400" rtlCol="0" anchor="b" anchorCtr="0">
            <a:spAutoFit/>
          </a:bodyPr>
          <a:lstStyle/>
          <a:p>
            <a:pPr marL="429768" indent="-429768" defTabSz="914400">
              <a:lnSpc>
                <a:spcPct val="90000"/>
              </a:lnSpc>
              <a:tabLst>
                <a:tab pos="347472" algn="r"/>
              </a:tabLst>
            </a:pPr>
            <a:r>
              <a:rPr lang="de-DE" sz="800" dirty="0"/>
              <a:t>	Source:	Source Text</a:t>
            </a:r>
          </a:p>
        </p:txBody>
      </p:sp>
      <p:sp>
        <p:nvSpPr>
          <p:cNvPr id="14" name="CapgeminiBox" hidden="1">
            <a:extLst>
              <a:ext uri="{FF2B5EF4-FFF2-40B4-BE49-F238E27FC236}">
                <a16:creationId xmlns:a16="http://schemas.microsoft.com/office/drawing/2014/main" id="{AF310831-D03E-404B-934F-73B268225B7E}"/>
              </a:ext>
            </a:extLst>
          </p:cNvPr>
          <p:cNvSpPr txBox="1">
            <a:spLocks/>
          </p:cNvSpPr>
          <p:nvPr userDrawn="1"/>
        </p:nvSpPr>
        <p:spPr>
          <a:xfrm>
            <a:off x="57376" y="64720"/>
            <a:ext cx="2061462" cy="215444"/>
          </a:xfrm>
          <a:prstGeom prst="rect">
            <a:avLst/>
          </a:prstGeom>
        </p:spPr>
        <p:txBody>
          <a:bodyPr vert="horz" wrap="none" lIns="0" tIns="0" rIns="0" bIns="0" rtlCol="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400" kern="1200">
                <a:solidFill>
                  <a:schemeClr val="tx1"/>
                </a:solidFill>
                <a:latin typeface="+mn-lt"/>
                <a:ea typeface="+mn-ea"/>
                <a:cs typeface="+mn-cs"/>
              </a:defRPr>
            </a:lvl5pPr>
            <a:lvl6pPr marL="1162050"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438275" indent="-276225"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17049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1971675" indent="-26670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a:lstStyle>
          <a:p>
            <a:r>
              <a:rPr lang="en-US" dirty="0"/>
              <a:t>Capgemini Global V8.1</a:t>
            </a:r>
          </a:p>
        </p:txBody>
      </p:sp>
      <p:grpSp>
        <p:nvGrpSpPr>
          <p:cNvPr id="15" name="Group_Sticker" hidden="1"/>
          <p:cNvGrpSpPr/>
          <p:nvPr userDrawn="1"/>
        </p:nvGrpSpPr>
        <p:grpSpPr>
          <a:xfrm>
            <a:off x="11134796" y="1268413"/>
            <a:ext cx="649217" cy="251301"/>
            <a:chOff x="8419263" y="1611828"/>
            <a:chExt cx="649217" cy="251301"/>
          </a:xfrm>
        </p:grpSpPr>
        <p:sp>
          <p:nvSpPr>
            <p:cNvPr id="16" name="TextBox 15"/>
            <p:cNvSpPr txBox="1"/>
            <p:nvPr/>
          </p:nvSpPr>
          <p:spPr>
            <a:xfrm>
              <a:off x="8419263" y="1616908"/>
              <a:ext cx="649217" cy="246221"/>
            </a:xfrm>
            <a:prstGeom prst="rect">
              <a:avLst/>
            </a:prstGeom>
            <a:noFill/>
          </p:spPr>
          <p:txBody>
            <a:bodyPr vert="horz" wrap="none" lIns="0" rIns="0" rtlCol="0" anchor="ctr">
              <a:spAutoFit/>
            </a:bodyPr>
            <a:lstStyle/>
            <a:p>
              <a:pPr algn="ctr"/>
              <a:r>
                <a:rPr lang="en-GB" sz="1000" b="1" dirty="0"/>
                <a:t>BACK-UP</a:t>
              </a:r>
            </a:p>
          </p:txBody>
        </p:sp>
        <p:cxnSp>
          <p:nvCxnSpPr>
            <p:cNvPr id="17" name="Straight Connector 16"/>
            <p:cNvCxnSpPr/>
            <p:nvPr/>
          </p:nvCxnSpPr>
          <p:spPr>
            <a:xfrm>
              <a:off x="8419263" y="1611828"/>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19263" y="1855509"/>
              <a:ext cx="649217"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38" r:id="rId1"/>
    <p:sldLayoutId id="2147483840" r:id="rId2"/>
    <p:sldLayoutId id="2147483835" r:id="rId3"/>
    <p:sldLayoutId id="2147483813" r:id="rId4"/>
    <p:sldLayoutId id="2147483816" r:id="rId5"/>
    <p:sldLayoutId id="2147483814" r:id="rId6"/>
    <p:sldLayoutId id="2147483815" r:id="rId7"/>
    <p:sldLayoutId id="2147483672" r:id="rId8"/>
    <p:sldLayoutId id="2147483811" r:id="rId9"/>
    <p:sldLayoutId id="2147483666" r:id="rId10"/>
    <p:sldLayoutId id="2147483832" r:id="rId11"/>
    <p:sldLayoutId id="2147483837" r:id="rId12"/>
  </p:sldLayoutIdLst>
  <p:hf hdr="0" dt="0"/>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600"/>
        </a:spcBef>
        <a:spcAft>
          <a:spcPts val="0"/>
        </a:spcAft>
        <a:buClr>
          <a:schemeClr val="tx2"/>
        </a:buClr>
        <a:buFont typeface="Wingdings" panose="05000000000000000000" pitchFamily="2" charset="2"/>
        <a:buChar char="§"/>
        <a:defRPr sz="1400" kern="1200">
          <a:solidFill>
            <a:schemeClr val="tx1"/>
          </a:solidFill>
          <a:latin typeface="+mn-lt"/>
          <a:ea typeface="+mn-ea"/>
          <a:cs typeface="+mn-cs"/>
        </a:defRPr>
      </a:lvl2pPr>
      <a:lvl3pPr marL="457200" indent="-223838"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100000"/>
        </a:lnSpc>
        <a:spcBef>
          <a:spcPts val="600"/>
        </a:spcBef>
        <a:spcAft>
          <a:spcPts val="0"/>
        </a:spcAft>
        <a:buClr>
          <a:schemeClr val="tx2"/>
        </a:buClr>
        <a:buFont typeface="Arial" panose="020B0604020202020204" pitchFamily="34" charset="0"/>
        <a:buChar char="‒"/>
        <a:defRPr sz="1200" kern="1200" baseline="0">
          <a:solidFill>
            <a:schemeClr val="tx1"/>
          </a:solidFill>
          <a:latin typeface="+mn-lt"/>
          <a:ea typeface="+mn-ea"/>
          <a:cs typeface="+mn-cs"/>
        </a:defRPr>
      </a:lvl4pPr>
      <a:lvl5pPr marL="896938" indent="-179388" algn="l" defTabSz="914400" rtl="0" eaLnBrk="1" latinLnBrk="0" hangingPunct="1">
        <a:lnSpc>
          <a:spcPct val="100000"/>
        </a:lnSpc>
        <a:spcBef>
          <a:spcPts val="600"/>
        </a:spcBef>
        <a:buClr>
          <a:schemeClr val="tx2"/>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659">
          <p15:clr>
            <a:srgbClr val="F26B43"/>
          </p15:clr>
        </p15:guide>
        <p15:guide id="9"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E53E-761B-4C17-8A51-8AF50613E29F}"/>
              </a:ext>
            </a:extLst>
          </p:cNvPr>
          <p:cNvSpPr>
            <a:spLocks noGrp="1"/>
          </p:cNvSpPr>
          <p:nvPr>
            <p:ph type="ctrTitle"/>
          </p:nvPr>
        </p:nvSpPr>
        <p:spPr/>
        <p:txBody>
          <a:bodyPr/>
          <a:lstStyle/>
          <a:p>
            <a:r>
              <a:rPr lang="de-DE" dirty="0"/>
              <a:t>Projektplan</a:t>
            </a:r>
          </a:p>
        </p:txBody>
      </p:sp>
      <p:sp>
        <p:nvSpPr>
          <p:cNvPr id="3" name="Subtitle 2">
            <a:extLst>
              <a:ext uri="{FF2B5EF4-FFF2-40B4-BE49-F238E27FC236}">
                <a16:creationId xmlns:a16="http://schemas.microsoft.com/office/drawing/2014/main" id="{CAC74F47-6539-4BA8-80A2-178221327291}"/>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20453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Juni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2</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360195A7-C45A-4C57-A843-F4567BCA6F43}"/>
              </a:ext>
            </a:extLst>
          </p:cNvPr>
          <p:cNvCxnSpPr/>
          <p:nvPr/>
        </p:nvCxnSpPr>
        <p:spPr>
          <a:xfrm>
            <a:off x="5538881" y="3640390"/>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5CDE9E21-482C-4F03-BAA9-33601CDCE36F}"/>
              </a:ext>
            </a:extLst>
          </p:cNvPr>
          <p:cNvSpPr txBox="1"/>
          <p:nvPr/>
        </p:nvSpPr>
        <p:spPr bwMode="auto">
          <a:xfrm>
            <a:off x="5141454"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13.06</a:t>
            </a:r>
          </a:p>
        </p:txBody>
      </p:sp>
      <p:sp>
        <p:nvSpPr>
          <p:cNvPr id="11" name="TextBox 10">
            <a:extLst>
              <a:ext uri="{FF2B5EF4-FFF2-40B4-BE49-F238E27FC236}">
                <a16:creationId xmlns:a16="http://schemas.microsoft.com/office/drawing/2014/main" id="{8F7377EC-1FFA-4575-9AF3-C99AE2CB44D0}"/>
              </a:ext>
            </a:extLst>
          </p:cNvPr>
          <p:cNvSpPr txBox="1"/>
          <p:nvPr/>
        </p:nvSpPr>
        <p:spPr bwMode="auto">
          <a:xfrm>
            <a:off x="5140535" y="4271846"/>
            <a:ext cx="79669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Beginn</a:t>
            </a:r>
          </a:p>
        </p:txBody>
      </p:sp>
      <p:sp>
        <p:nvSpPr>
          <p:cNvPr id="12" name="TextBox 11">
            <a:extLst>
              <a:ext uri="{FF2B5EF4-FFF2-40B4-BE49-F238E27FC236}">
                <a16:creationId xmlns:a16="http://schemas.microsoft.com/office/drawing/2014/main" id="{2C19CE87-2977-4AD1-B92E-D6873FC5188C}"/>
              </a:ext>
            </a:extLst>
          </p:cNvPr>
          <p:cNvSpPr txBox="1"/>
          <p:nvPr/>
        </p:nvSpPr>
        <p:spPr bwMode="auto">
          <a:xfrm>
            <a:off x="3432535" y="4271846"/>
            <a:ext cx="130965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Anmeldung</a:t>
            </a:r>
          </a:p>
        </p:txBody>
      </p:sp>
      <p:sp>
        <p:nvSpPr>
          <p:cNvPr id="14" name="TextBox 13">
            <a:extLst>
              <a:ext uri="{FF2B5EF4-FFF2-40B4-BE49-F238E27FC236}">
                <a16:creationId xmlns:a16="http://schemas.microsoft.com/office/drawing/2014/main" id="{A1E1B88E-326C-422B-8572-7E07AD02CCE4}"/>
              </a:ext>
            </a:extLst>
          </p:cNvPr>
          <p:cNvSpPr txBox="1"/>
          <p:nvPr/>
        </p:nvSpPr>
        <p:spPr bwMode="auto">
          <a:xfrm>
            <a:off x="3726371" y="324433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08.06</a:t>
            </a:r>
          </a:p>
        </p:txBody>
      </p:sp>
      <p:cxnSp>
        <p:nvCxnSpPr>
          <p:cNvPr id="15" name="Straight Connector 14">
            <a:extLst>
              <a:ext uri="{FF2B5EF4-FFF2-40B4-BE49-F238E27FC236}">
                <a16:creationId xmlns:a16="http://schemas.microsoft.com/office/drawing/2014/main" id="{53E66D50-7519-4AB8-90D9-8F24B238A58F}"/>
              </a:ext>
            </a:extLst>
          </p:cNvPr>
          <p:cNvCxnSpPr>
            <a:cxnSpLocks/>
            <a:endCxn id="12" idx="0"/>
          </p:cNvCxnSpPr>
          <p:nvPr/>
        </p:nvCxnSpPr>
        <p:spPr>
          <a:xfrm>
            <a:off x="4079776"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8238B6A2-4C1B-4F4D-A206-E3C22BB353BF}"/>
              </a:ext>
            </a:extLst>
          </p:cNvPr>
          <p:cNvSpPr txBox="1"/>
          <p:nvPr/>
        </p:nvSpPr>
        <p:spPr bwMode="auto">
          <a:xfrm>
            <a:off x="6652524" y="321935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19.06</a:t>
            </a:r>
          </a:p>
        </p:txBody>
      </p:sp>
      <p:cxnSp>
        <p:nvCxnSpPr>
          <p:cNvPr id="18" name="Straight Connector 17">
            <a:extLst>
              <a:ext uri="{FF2B5EF4-FFF2-40B4-BE49-F238E27FC236}">
                <a16:creationId xmlns:a16="http://schemas.microsoft.com/office/drawing/2014/main" id="{1B5B6135-8C62-4FC4-8750-C37E4B5BCEB0}"/>
              </a:ext>
            </a:extLst>
          </p:cNvPr>
          <p:cNvCxnSpPr>
            <a:cxnSpLocks/>
          </p:cNvCxnSpPr>
          <p:nvPr/>
        </p:nvCxnSpPr>
        <p:spPr>
          <a:xfrm>
            <a:off x="6981540"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9" name="TextBox 18">
            <a:extLst>
              <a:ext uri="{FF2B5EF4-FFF2-40B4-BE49-F238E27FC236}">
                <a16:creationId xmlns:a16="http://schemas.microsoft.com/office/drawing/2014/main" id="{ABFCDE17-5460-43C8-B6A4-76838813A339}"/>
              </a:ext>
            </a:extLst>
          </p:cNvPr>
          <p:cNvSpPr txBox="1"/>
          <p:nvPr/>
        </p:nvSpPr>
        <p:spPr bwMode="auto">
          <a:xfrm>
            <a:off x="6429791" y="4288462"/>
            <a:ext cx="1401263"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Projektplan</a:t>
            </a:r>
          </a:p>
        </p:txBody>
      </p:sp>
      <p:cxnSp>
        <p:nvCxnSpPr>
          <p:cNvPr id="20" name="Straight Connector 19">
            <a:extLst>
              <a:ext uri="{FF2B5EF4-FFF2-40B4-BE49-F238E27FC236}">
                <a16:creationId xmlns:a16="http://schemas.microsoft.com/office/drawing/2014/main" id="{BA539EF1-991A-42E5-8695-3EC44CF29F38}"/>
              </a:ext>
            </a:extLst>
          </p:cNvPr>
          <p:cNvCxnSpPr>
            <a:cxnSpLocks/>
          </p:cNvCxnSpPr>
          <p:nvPr/>
        </p:nvCxnSpPr>
        <p:spPr>
          <a:xfrm>
            <a:off x="8553895" y="364313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E3908A80-953F-466E-A3E8-E57DE51F8BBC}"/>
              </a:ext>
            </a:extLst>
          </p:cNvPr>
          <p:cNvSpPr txBox="1"/>
          <p:nvPr/>
        </p:nvSpPr>
        <p:spPr bwMode="auto">
          <a:xfrm>
            <a:off x="8163594" y="3195422"/>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22.06</a:t>
            </a:r>
          </a:p>
        </p:txBody>
      </p:sp>
      <p:sp>
        <p:nvSpPr>
          <p:cNvPr id="22" name="TextBox 21">
            <a:extLst>
              <a:ext uri="{FF2B5EF4-FFF2-40B4-BE49-F238E27FC236}">
                <a16:creationId xmlns:a16="http://schemas.microsoft.com/office/drawing/2014/main" id="{DAD97BCF-C20F-4AA5-8631-2C917D2460EC}"/>
              </a:ext>
            </a:extLst>
          </p:cNvPr>
          <p:cNvSpPr txBox="1"/>
          <p:nvPr/>
        </p:nvSpPr>
        <p:spPr bwMode="auto">
          <a:xfrm>
            <a:off x="7860849" y="4288462"/>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Trainings</a:t>
            </a:r>
            <a:br>
              <a:rPr lang="de-DE" dirty="0">
                <a:latin typeface="Verdana" panose="020B0604030504040204" pitchFamily="34" charset="0"/>
              </a:rPr>
            </a:br>
            <a:r>
              <a:rPr lang="de-DE" dirty="0">
                <a:latin typeface="Verdana" panose="020B0604030504040204" pitchFamily="34" charset="0"/>
              </a:rPr>
              <a:t>Datensatz</a:t>
            </a:r>
          </a:p>
        </p:txBody>
      </p:sp>
      <p:cxnSp>
        <p:nvCxnSpPr>
          <p:cNvPr id="23" name="Straight Connector 22">
            <a:extLst>
              <a:ext uri="{FF2B5EF4-FFF2-40B4-BE49-F238E27FC236}">
                <a16:creationId xmlns:a16="http://schemas.microsoft.com/office/drawing/2014/main" id="{7CA41D00-8D6B-4D37-95CC-549641BAF226}"/>
              </a:ext>
            </a:extLst>
          </p:cNvPr>
          <p:cNvCxnSpPr>
            <a:cxnSpLocks/>
          </p:cNvCxnSpPr>
          <p:nvPr/>
        </p:nvCxnSpPr>
        <p:spPr>
          <a:xfrm>
            <a:off x="10704512" y="362529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4" name="TextBox 23">
            <a:extLst>
              <a:ext uri="{FF2B5EF4-FFF2-40B4-BE49-F238E27FC236}">
                <a16:creationId xmlns:a16="http://schemas.microsoft.com/office/drawing/2014/main" id="{97050B9F-41A5-4BC7-8D3E-6B0A0E2B26DD}"/>
              </a:ext>
            </a:extLst>
          </p:cNvPr>
          <p:cNvSpPr txBox="1"/>
          <p:nvPr/>
        </p:nvSpPr>
        <p:spPr bwMode="auto">
          <a:xfrm>
            <a:off x="10306625" y="318356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28.06</a:t>
            </a:r>
          </a:p>
        </p:txBody>
      </p:sp>
      <p:sp>
        <p:nvSpPr>
          <p:cNvPr id="25" name="TextBox 24">
            <a:extLst>
              <a:ext uri="{FF2B5EF4-FFF2-40B4-BE49-F238E27FC236}">
                <a16:creationId xmlns:a16="http://schemas.microsoft.com/office/drawing/2014/main" id="{1E2E1F76-EB88-4DBB-9E7F-ED3C8CEAEBC7}"/>
              </a:ext>
            </a:extLst>
          </p:cNvPr>
          <p:cNvSpPr txBox="1"/>
          <p:nvPr/>
        </p:nvSpPr>
        <p:spPr bwMode="auto">
          <a:xfrm>
            <a:off x="9950021" y="4276630"/>
            <a:ext cx="1401263"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Referenz</a:t>
            </a:r>
            <a:br>
              <a:rPr lang="de-DE" dirty="0">
                <a:latin typeface="Verdana" panose="020B0604030504040204" pitchFamily="34" charset="0"/>
              </a:rPr>
            </a:br>
            <a:r>
              <a:rPr lang="de-DE" dirty="0">
                <a:latin typeface="Verdana" panose="020B0604030504040204" pitchFamily="34" charset="0"/>
              </a:rPr>
              <a:t>modell</a:t>
            </a:r>
          </a:p>
        </p:txBody>
      </p:sp>
      <p:cxnSp>
        <p:nvCxnSpPr>
          <p:cNvPr id="26" name="Straight Connector 25">
            <a:extLst>
              <a:ext uri="{FF2B5EF4-FFF2-40B4-BE49-F238E27FC236}">
                <a16:creationId xmlns:a16="http://schemas.microsoft.com/office/drawing/2014/main" id="{49D4F9C7-EB92-448D-82C4-288D6B2142B7}"/>
              </a:ext>
            </a:extLst>
          </p:cNvPr>
          <p:cNvCxnSpPr>
            <a:cxnSpLocks/>
          </p:cNvCxnSpPr>
          <p:nvPr/>
        </p:nvCxnSpPr>
        <p:spPr>
          <a:xfrm>
            <a:off x="2590607"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3E296B4C-AE66-4810-98EC-6F208CFB6A25}"/>
              </a:ext>
            </a:extLst>
          </p:cNvPr>
          <p:cNvSpPr txBox="1"/>
          <p:nvPr/>
        </p:nvSpPr>
        <p:spPr bwMode="auto">
          <a:xfrm>
            <a:off x="2256969" y="3234570"/>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05.06</a:t>
            </a:r>
          </a:p>
        </p:txBody>
      </p:sp>
      <p:sp>
        <p:nvSpPr>
          <p:cNvPr id="28" name="TextBox 27">
            <a:extLst>
              <a:ext uri="{FF2B5EF4-FFF2-40B4-BE49-F238E27FC236}">
                <a16:creationId xmlns:a16="http://schemas.microsoft.com/office/drawing/2014/main" id="{0E6588AD-FBCA-4384-86CA-CFE1B6C2EF8A}"/>
              </a:ext>
            </a:extLst>
          </p:cNvPr>
          <p:cNvSpPr txBox="1"/>
          <p:nvPr/>
        </p:nvSpPr>
        <p:spPr bwMode="auto">
          <a:xfrm>
            <a:off x="2043681" y="4281610"/>
            <a:ext cx="109010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Versuchs</a:t>
            </a:r>
            <a:br>
              <a:rPr lang="de-DE" dirty="0">
                <a:latin typeface="Verdana" panose="020B0604030504040204" pitchFamily="34" charset="0"/>
              </a:rPr>
            </a:br>
            <a:r>
              <a:rPr lang="de-DE" dirty="0">
                <a:latin typeface="Verdana" panose="020B0604030504040204" pitchFamily="34" charset="0"/>
              </a:rPr>
              <a:t>aufbau</a:t>
            </a:r>
          </a:p>
        </p:txBody>
      </p:sp>
      <p:cxnSp>
        <p:nvCxnSpPr>
          <p:cNvPr id="30" name="Straight Connector 29">
            <a:extLst>
              <a:ext uri="{FF2B5EF4-FFF2-40B4-BE49-F238E27FC236}">
                <a16:creationId xmlns:a16="http://schemas.microsoft.com/office/drawing/2014/main" id="{171BCA60-E355-4EB8-94E8-F34CED03361B}"/>
              </a:ext>
            </a:extLst>
          </p:cNvPr>
          <p:cNvCxnSpPr>
            <a:cxnSpLocks/>
          </p:cNvCxnSpPr>
          <p:nvPr/>
        </p:nvCxnSpPr>
        <p:spPr>
          <a:xfrm>
            <a:off x="1268652" y="361366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3780DB73-1298-4F20-9E4B-4C963F356E6D}"/>
              </a:ext>
            </a:extLst>
          </p:cNvPr>
          <p:cNvSpPr txBox="1"/>
          <p:nvPr/>
        </p:nvSpPr>
        <p:spPr bwMode="auto">
          <a:xfrm>
            <a:off x="1813510" y="4953352"/>
            <a:ext cx="1682691"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Komponenten Tests</a:t>
            </a:r>
          </a:p>
        </p:txBody>
      </p:sp>
      <p:sp>
        <p:nvSpPr>
          <p:cNvPr id="33" name="TextBox 32">
            <a:extLst>
              <a:ext uri="{FF2B5EF4-FFF2-40B4-BE49-F238E27FC236}">
                <a16:creationId xmlns:a16="http://schemas.microsoft.com/office/drawing/2014/main" id="{7348D2E8-DFC5-4E38-8886-41BA56908A08}"/>
              </a:ext>
            </a:extLst>
          </p:cNvPr>
          <p:cNvSpPr txBox="1"/>
          <p:nvPr/>
        </p:nvSpPr>
        <p:spPr bwMode="auto">
          <a:xfrm>
            <a:off x="9783189" y="4963496"/>
            <a:ext cx="1857818" cy="646331"/>
          </a:xfrm>
          <a:prstGeom prst="rect">
            <a:avLst/>
          </a:prstGeom>
          <a:noFill/>
          <a:ln>
            <a:solidFill>
              <a:srgbClr val="95E616"/>
            </a:solid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Dokumentation Datenerhebung</a:t>
            </a:r>
          </a:p>
        </p:txBody>
      </p:sp>
    </p:spTree>
    <p:custDataLst>
      <p:tags r:id="rId1"/>
    </p:custDataLst>
    <p:extLst>
      <p:ext uri="{BB962C8B-B14F-4D97-AF65-F5344CB8AC3E}">
        <p14:creationId xmlns:p14="http://schemas.microsoft.com/office/powerpoint/2010/main" val="303989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Juli</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3</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05.07</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923330"/>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 / Tranformations Konzept</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09.07</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Lokale Demo Implementierung</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10.07</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Netzwerk / Cloud Test</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14.07</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Implementierungs</a:t>
            </a:r>
            <a:br>
              <a:rPr lang="de-DE" dirty="0">
                <a:latin typeface="Verdana" panose="020B0604030504040204" pitchFamily="34" charset="0"/>
              </a:rPr>
            </a:br>
            <a:r>
              <a:rPr lang="de-DE" dirty="0">
                <a:latin typeface="Verdana" panose="020B0604030504040204" pitchFamily="34" charset="0"/>
              </a:rPr>
              <a:t>Dokumentation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6095999"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5769903" y="42980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15.07</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5260765" y="5368136"/>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Clients (Docker)</a:t>
            </a:r>
          </a:p>
        </p:txBody>
      </p:sp>
      <p:sp>
        <p:nvSpPr>
          <p:cNvPr id="25" name="TextBox 24">
            <a:extLst>
              <a:ext uri="{FF2B5EF4-FFF2-40B4-BE49-F238E27FC236}">
                <a16:creationId xmlns:a16="http://schemas.microsoft.com/office/drawing/2014/main" id="{0BF8DF52-7583-45A9-A722-F022821023D4}"/>
              </a:ext>
            </a:extLst>
          </p:cNvPr>
          <p:cNvSpPr txBox="1"/>
          <p:nvPr/>
        </p:nvSpPr>
        <p:spPr bwMode="auto">
          <a:xfrm>
            <a:off x="5260764" y="6017149"/>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Finetuning</a:t>
            </a:r>
          </a:p>
        </p:txBody>
      </p:sp>
      <p:cxnSp>
        <p:nvCxnSpPr>
          <p:cNvPr id="26" name="Straight Connector 25">
            <a:extLst>
              <a:ext uri="{FF2B5EF4-FFF2-40B4-BE49-F238E27FC236}">
                <a16:creationId xmlns:a16="http://schemas.microsoft.com/office/drawing/2014/main" id="{9B9139DA-6C81-4894-BF8A-7EC40881E7EC}"/>
              </a:ext>
            </a:extLst>
          </p:cNvPr>
          <p:cNvCxnSpPr>
            <a:cxnSpLocks/>
          </p:cNvCxnSpPr>
          <p:nvPr/>
        </p:nvCxnSpPr>
        <p:spPr>
          <a:xfrm>
            <a:off x="8040216" y="4704032"/>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7" name="TextBox 26">
            <a:extLst>
              <a:ext uri="{FF2B5EF4-FFF2-40B4-BE49-F238E27FC236}">
                <a16:creationId xmlns:a16="http://schemas.microsoft.com/office/drawing/2014/main" id="{C2869304-F77A-482A-BE78-2969DED60755}"/>
              </a:ext>
            </a:extLst>
          </p:cNvPr>
          <p:cNvSpPr txBox="1"/>
          <p:nvPr/>
        </p:nvSpPr>
        <p:spPr bwMode="auto">
          <a:xfrm>
            <a:off x="7588240" y="4266517"/>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17.07</a:t>
            </a:r>
          </a:p>
        </p:txBody>
      </p:sp>
      <p:sp>
        <p:nvSpPr>
          <p:cNvPr id="28" name="TextBox 27">
            <a:extLst>
              <a:ext uri="{FF2B5EF4-FFF2-40B4-BE49-F238E27FC236}">
                <a16:creationId xmlns:a16="http://schemas.microsoft.com/office/drawing/2014/main" id="{F98DBCE6-2490-4E90-B12F-C17A75796CE7}"/>
              </a:ext>
            </a:extLst>
          </p:cNvPr>
          <p:cNvSpPr txBox="1"/>
          <p:nvPr/>
        </p:nvSpPr>
        <p:spPr bwMode="auto">
          <a:xfrm>
            <a:off x="7214263" y="5390504"/>
            <a:ext cx="1826479"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Testing und</a:t>
            </a:r>
            <a:br>
              <a:rPr lang="de-DE" dirty="0">
                <a:latin typeface="Verdana" panose="020B0604030504040204" pitchFamily="34" charset="0"/>
              </a:rPr>
            </a:br>
            <a:r>
              <a:rPr lang="de-DE" dirty="0">
                <a:latin typeface="Verdana" panose="020B0604030504040204" pitchFamily="34" charset="0"/>
              </a:rPr>
              <a:t>Dokumentation</a:t>
            </a:r>
          </a:p>
        </p:txBody>
      </p:sp>
    </p:spTree>
    <p:custDataLst>
      <p:tags r:id="rId1"/>
    </p:custDataLst>
    <p:extLst>
      <p:ext uri="{BB962C8B-B14F-4D97-AF65-F5344CB8AC3E}">
        <p14:creationId xmlns:p14="http://schemas.microsoft.com/office/powerpoint/2010/main" val="256508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August</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4</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7" y="5013176"/>
            <a:ext cx="11376025"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4842ED87-C525-4BD6-9149-E5E0C2C36BB0}"/>
              </a:ext>
            </a:extLst>
          </p:cNvPr>
          <p:cNvCxnSpPr>
            <a:cxnSpLocks/>
          </p:cNvCxnSpPr>
          <p:nvPr/>
        </p:nvCxnSpPr>
        <p:spPr>
          <a:xfrm>
            <a:off x="407988" y="2492896"/>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54C9DD5-7EDF-4FD8-9314-9DB568571D58}"/>
              </a:ext>
            </a:extLst>
          </p:cNvPr>
          <p:cNvCxnSpPr>
            <a:cxnSpLocks/>
          </p:cNvCxnSpPr>
          <p:nvPr/>
        </p:nvCxnSpPr>
        <p:spPr>
          <a:xfrm>
            <a:off x="1343472" y="2118021"/>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F410002-A9FE-417C-A750-8288BBD9971B}"/>
              </a:ext>
            </a:extLst>
          </p:cNvPr>
          <p:cNvSpPr txBox="1"/>
          <p:nvPr/>
        </p:nvSpPr>
        <p:spPr bwMode="auto">
          <a:xfrm>
            <a:off x="953171" y="169598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12" name="TextBox 11">
            <a:extLst>
              <a:ext uri="{FF2B5EF4-FFF2-40B4-BE49-F238E27FC236}">
                <a16:creationId xmlns:a16="http://schemas.microsoft.com/office/drawing/2014/main" id="{CE71EAA0-7104-4241-A565-F0BA22F1AF9E}"/>
              </a:ext>
            </a:extLst>
          </p:cNvPr>
          <p:cNvSpPr txBox="1"/>
          <p:nvPr/>
        </p:nvSpPr>
        <p:spPr bwMode="auto">
          <a:xfrm>
            <a:off x="140209" y="2776201"/>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Strucktur</a:t>
            </a:r>
          </a:p>
        </p:txBody>
      </p:sp>
      <p:cxnSp>
        <p:nvCxnSpPr>
          <p:cNvPr id="13" name="Straight Connector 12">
            <a:extLst>
              <a:ext uri="{FF2B5EF4-FFF2-40B4-BE49-F238E27FC236}">
                <a16:creationId xmlns:a16="http://schemas.microsoft.com/office/drawing/2014/main" id="{C9001557-1EF2-4319-BAA8-5C8F8D30749A}"/>
              </a:ext>
            </a:extLst>
          </p:cNvPr>
          <p:cNvCxnSpPr>
            <a:cxnSpLocks/>
          </p:cNvCxnSpPr>
          <p:nvPr/>
        </p:nvCxnSpPr>
        <p:spPr>
          <a:xfrm>
            <a:off x="2135560"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TextBox 13">
            <a:extLst>
              <a:ext uri="{FF2B5EF4-FFF2-40B4-BE49-F238E27FC236}">
                <a16:creationId xmlns:a16="http://schemas.microsoft.com/office/drawing/2014/main" id="{4034F629-680F-46E1-994D-1C09CB26F1C4}"/>
              </a:ext>
            </a:extLst>
          </p:cNvPr>
          <p:cNvSpPr txBox="1"/>
          <p:nvPr/>
        </p:nvSpPr>
        <p:spPr bwMode="auto">
          <a:xfrm>
            <a:off x="1750960" y="4294633"/>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09.08</a:t>
            </a:r>
          </a:p>
        </p:txBody>
      </p:sp>
      <p:sp>
        <p:nvSpPr>
          <p:cNvPr id="15" name="TextBox 14">
            <a:extLst>
              <a:ext uri="{FF2B5EF4-FFF2-40B4-BE49-F238E27FC236}">
                <a16:creationId xmlns:a16="http://schemas.microsoft.com/office/drawing/2014/main" id="{B1175BAF-A3A6-40BC-B5DD-575AFFC0A508}"/>
              </a:ext>
            </a:extLst>
          </p:cNvPr>
          <p:cNvSpPr txBox="1"/>
          <p:nvPr/>
        </p:nvSpPr>
        <p:spPr bwMode="auto">
          <a:xfrm>
            <a:off x="932297" y="5316285"/>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Projekt </a:t>
            </a:r>
            <a:br>
              <a:rPr lang="de-DE" dirty="0">
                <a:latin typeface="Verdana" panose="020B0604030504040204" pitchFamily="34" charset="0"/>
              </a:rPr>
            </a:br>
            <a:r>
              <a:rPr lang="de-DE" dirty="0">
                <a:latin typeface="Verdana" panose="020B0604030504040204" pitchFamily="34" charset="0"/>
              </a:rPr>
              <a:t>Finalisieren</a:t>
            </a:r>
          </a:p>
        </p:txBody>
      </p:sp>
      <p:cxnSp>
        <p:nvCxnSpPr>
          <p:cNvPr id="16" name="Straight Connector 15">
            <a:extLst>
              <a:ext uri="{FF2B5EF4-FFF2-40B4-BE49-F238E27FC236}">
                <a16:creationId xmlns:a16="http://schemas.microsoft.com/office/drawing/2014/main" id="{F695D608-6E69-4118-80FD-63737EBC17A1}"/>
              </a:ext>
            </a:extLst>
          </p:cNvPr>
          <p:cNvCxnSpPr>
            <a:cxnSpLocks/>
          </p:cNvCxnSpPr>
          <p:nvPr/>
        </p:nvCxnSpPr>
        <p:spPr>
          <a:xfrm>
            <a:off x="3959598" y="4658105"/>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7" name="TextBox 16">
            <a:extLst>
              <a:ext uri="{FF2B5EF4-FFF2-40B4-BE49-F238E27FC236}">
                <a16:creationId xmlns:a16="http://schemas.microsoft.com/office/drawing/2014/main" id="{70BD39F0-D706-454E-ADB9-134CE3709F0B}"/>
              </a:ext>
            </a:extLst>
          </p:cNvPr>
          <p:cNvSpPr txBox="1"/>
          <p:nvPr/>
        </p:nvSpPr>
        <p:spPr bwMode="auto">
          <a:xfrm>
            <a:off x="3569297" y="4298654"/>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15.08</a:t>
            </a:r>
          </a:p>
        </p:txBody>
      </p:sp>
      <p:sp>
        <p:nvSpPr>
          <p:cNvPr id="18" name="TextBox 17">
            <a:extLst>
              <a:ext uri="{FF2B5EF4-FFF2-40B4-BE49-F238E27FC236}">
                <a16:creationId xmlns:a16="http://schemas.microsoft.com/office/drawing/2014/main" id="{1A46E58C-5490-4FA4-8CE8-AE88147A72B5}"/>
              </a:ext>
            </a:extLst>
          </p:cNvPr>
          <p:cNvSpPr txBox="1"/>
          <p:nvPr/>
        </p:nvSpPr>
        <p:spPr bwMode="auto">
          <a:xfrm>
            <a:off x="3126059" y="5317383"/>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Model Evaluierung</a:t>
            </a:r>
          </a:p>
        </p:txBody>
      </p:sp>
      <p:cxnSp>
        <p:nvCxnSpPr>
          <p:cNvPr id="19" name="Straight Connector 18">
            <a:extLst>
              <a:ext uri="{FF2B5EF4-FFF2-40B4-BE49-F238E27FC236}">
                <a16:creationId xmlns:a16="http://schemas.microsoft.com/office/drawing/2014/main" id="{127B6698-27E4-4D08-9742-CFEDEED43B31}"/>
              </a:ext>
            </a:extLst>
          </p:cNvPr>
          <p:cNvCxnSpPr>
            <a:cxnSpLocks/>
          </p:cNvCxnSpPr>
          <p:nvPr/>
        </p:nvCxnSpPr>
        <p:spPr>
          <a:xfrm>
            <a:off x="4387663" y="216380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AF6C9701-C69D-44A3-B7E9-9808E966C9B3}"/>
              </a:ext>
            </a:extLst>
          </p:cNvPr>
          <p:cNvSpPr txBox="1"/>
          <p:nvPr/>
        </p:nvSpPr>
        <p:spPr bwMode="auto">
          <a:xfrm>
            <a:off x="3997362" y="17006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1" name="TextBox 20">
            <a:extLst>
              <a:ext uri="{FF2B5EF4-FFF2-40B4-BE49-F238E27FC236}">
                <a16:creationId xmlns:a16="http://schemas.microsoft.com/office/drawing/2014/main" id="{EC8EC9E2-4EBF-4EF2-896B-326969925D76}"/>
              </a:ext>
            </a:extLst>
          </p:cNvPr>
          <p:cNvSpPr txBox="1"/>
          <p:nvPr/>
        </p:nvSpPr>
        <p:spPr bwMode="auto">
          <a:xfrm>
            <a:off x="3161808" y="2852474"/>
            <a:ext cx="2406525"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Grundlagen</a:t>
            </a:r>
          </a:p>
        </p:txBody>
      </p:sp>
      <p:cxnSp>
        <p:nvCxnSpPr>
          <p:cNvPr id="22" name="Straight Connector 21">
            <a:extLst>
              <a:ext uri="{FF2B5EF4-FFF2-40B4-BE49-F238E27FC236}">
                <a16:creationId xmlns:a16="http://schemas.microsoft.com/office/drawing/2014/main" id="{A997D380-E408-46F7-9253-A8EC0BD13F8F}"/>
              </a:ext>
            </a:extLst>
          </p:cNvPr>
          <p:cNvCxnSpPr>
            <a:cxnSpLocks/>
          </p:cNvCxnSpPr>
          <p:nvPr/>
        </p:nvCxnSpPr>
        <p:spPr>
          <a:xfrm>
            <a:off x="7752184" y="4684086"/>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3" name="TextBox 22">
            <a:extLst>
              <a:ext uri="{FF2B5EF4-FFF2-40B4-BE49-F238E27FC236}">
                <a16:creationId xmlns:a16="http://schemas.microsoft.com/office/drawing/2014/main" id="{08C53AAB-3BCF-4DDA-B284-5E80AAEF57BC}"/>
              </a:ext>
            </a:extLst>
          </p:cNvPr>
          <p:cNvSpPr txBox="1"/>
          <p:nvPr/>
        </p:nvSpPr>
        <p:spPr bwMode="auto">
          <a:xfrm>
            <a:off x="7429044" y="4293159"/>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26.08</a:t>
            </a:r>
          </a:p>
        </p:txBody>
      </p:sp>
      <p:sp>
        <p:nvSpPr>
          <p:cNvPr id="24" name="TextBox 23">
            <a:extLst>
              <a:ext uri="{FF2B5EF4-FFF2-40B4-BE49-F238E27FC236}">
                <a16:creationId xmlns:a16="http://schemas.microsoft.com/office/drawing/2014/main" id="{7563A733-5514-45E3-8071-8AAE1D03062A}"/>
              </a:ext>
            </a:extLst>
          </p:cNvPr>
          <p:cNvSpPr txBox="1"/>
          <p:nvPr/>
        </p:nvSpPr>
        <p:spPr bwMode="auto">
          <a:xfrm>
            <a:off x="6926231" y="5415135"/>
            <a:ext cx="166707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UI</a:t>
            </a:r>
          </a:p>
        </p:txBody>
      </p:sp>
      <p:cxnSp>
        <p:nvCxnSpPr>
          <p:cNvPr id="27" name="Straight Connector 26">
            <a:extLst>
              <a:ext uri="{FF2B5EF4-FFF2-40B4-BE49-F238E27FC236}">
                <a16:creationId xmlns:a16="http://schemas.microsoft.com/office/drawing/2014/main" id="{C44B3E49-9041-4517-929B-26DB2931C639}"/>
              </a:ext>
            </a:extLst>
          </p:cNvPr>
          <p:cNvCxnSpPr>
            <a:cxnSpLocks/>
          </p:cNvCxnSpPr>
          <p:nvPr/>
        </p:nvCxnSpPr>
        <p:spPr>
          <a:xfrm>
            <a:off x="6456040" y="2194294"/>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8" name="TextBox 27">
            <a:extLst>
              <a:ext uri="{FF2B5EF4-FFF2-40B4-BE49-F238E27FC236}">
                <a16:creationId xmlns:a16="http://schemas.microsoft.com/office/drawing/2014/main" id="{F5F41EFC-FDAE-417D-9FD0-4EFBCA4AFB5B}"/>
              </a:ext>
            </a:extLst>
          </p:cNvPr>
          <p:cNvSpPr txBox="1"/>
          <p:nvPr/>
        </p:nvSpPr>
        <p:spPr bwMode="auto">
          <a:xfrm>
            <a:off x="6058153" y="1710201"/>
            <a:ext cx="795774"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??.08</a:t>
            </a:r>
          </a:p>
        </p:txBody>
      </p:sp>
      <p:sp>
        <p:nvSpPr>
          <p:cNvPr id="29" name="TextBox 28">
            <a:extLst>
              <a:ext uri="{FF2B5EF4-FFF2-40B4-BE49-F238E27FC236}">
                <a16:creationId xmlns:a16="http://schemas.microsoft.com/office/drawing/2014/main" id="{BDF8E87F-D533-41DC-A630-3DBF156EE54F}"/>
              </a:ext>
            </a:extLst>
          </p:cNvPr>
          <p:cNvSpPr txBox="1"/>
          <p:nvPr/>
        </p:nvSpPr>
        <p:spPr bwMode="auto">
          <a:xfrm>
            <a:off x="5225231" y="2843690"/>
            <a:ext cx="2406525"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Konzept </a:t>
            </a:r>
            <a:br>
              <a:rPr lang="de-DE" dirty="0">
                <a:latin typeface="Verdana" panose="020B0604030504040204" pitchFamily="34" charset="0"/>
              </a:rPr>
            </a:br>
            <a:r>
              <a:rPr lang="de-DE" dirty="0">
                <a:latin typeface="Verdana" panose="020B0604030504040204" pitchFamily="34" charset="0"/>
              </a:rPr>
              <a:t>Evaluierung</a:t>
            </a:r>
          </a:p>
        </p:txBody>
      </p:sp>
      <p:cxnSp>
        <p:nvCxnSpPr>
          <p:cNvPr id="30" name="Straight Connector 29">
            <a:extLst>
              <a:ext uri="{FF2B5EF4-FFF2-40B4-BE49-F238E27FC236}">
                <a16:creationId xmlns:a16="http://schemas.microsoft.com/office/drawing/2014/main" id="{3B7231AF-441E-42DF-8DAB-0D185416C2E0}"/>
              </a:ext>
            </a:extLst>
          </p:cNvPr>
          <p:cNvCxnSpPr>
            <a:cxnSpLocks/>
          </p:cNvCxnSpPr>
          <p:nvPr/>
        </p:nvCxnSpPr>
        <p:spPr>
          <a:xfrm>
            <a:off x="8516831" y="2166908"/>
            <a:ext cx="7586" cy="6581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1" name="TextBox 30">
            <a:extLst>
              <a:ext uri="{FF2B5EF4-FFF2-40B4-BE49-F238E27FC236}">
                <a16:creationId xmlns:a16="http://schemas.microsoft.com/office/drawing/2014/main" id="{73C6F210-308F-424D-9F93-4660811B3F4A}"/>
              </a:ext>
            </a:extLst>
          </p:cNvPr>
          <p:cNvSpPr txBox="1"/>
          <p:nvPr/>
        </p:nvSpPr>
        <p:spPr bwMode="auto">
          <a:xfrm>
            <a:off x="7351333" y="2841365"/>
            <a:ext cx="2406525" cy="1200329"/>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Erkentnisse</a:t>
            </a:r>
          </a:p>
          <a:p>
            <a:pPr algn="ctr">
              <a:spcBef>
                <a:spcPts val="0"/>
              </a:spcBef>
            </a:pPr>
            <a:endParaRPr lang="de-DE" dirty="0">
              <a:latin typeface="Verdana" panose="020B0604030504040204" pitchFamily="34" charset="0"/>
            </a:endParaRPr>
          </a:p>
          <a:p>
            <a:pPr algn="ctr">
              <a:spcBef>
                <a:spcPts val="0"/>
              </a:spcBef>
            </a:pPr>
            <a:r>
              <a:rPr lang="de-DE" dirty="0">
                <a:latin typeface="Verdana" panose="020B0604030504040204" pitchFamily="34" charset="0"/>
              </a:rPr>
              <a:t>Ausbau möglichkeiten</a:t>
            </a:r>
          </a:p>
        </p:txBody>
      </p:sp>
      <p:sp>
        <p:nvSpPr>
          <p:cNvPr id="32" name="TextBox 31">
            <a:extLst>
              <a:ext uri="{FF2B5EF4-FFF2-40B4-BE49-F238E27FC236}">
                <a16:creationId xmlns:a16="http://schemas.microsoft.com/office/drawing/2014/main" id="{F548FF84-6A28-4FF0-A9DD-3736AA80E686}"/>
              </a:ext>
            </a:extLst>
          </p:cNvPr>
          <p:cNvSpPr txBox="1"/>
          <p:nvPr/>
        </p:nvSpPr>
        <p:spPr bwMode="auto">
          <a:xfrm>
            <a:off x="6931433" y="5865188"/>
            <a:ext cx="1667077"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ctr">
              <a:spcBef>
                <a:spcPts val="0"/>
              </a:spcBef>
            </a:pPr>
            <a:r>
              <a:rPr lang="de-DE" dirty="0">
                <a:latin typeface="Verdana" panose="020B0604030504040204" pitchFamily="34" charset="0"/>
              </a:rPr>
              <a:t>Demo Vorstellung</a:t>
            </a:r>
          </a:p>
        </p:txBody>
      </p:sp>
    </p:spTree>
    <p:custDataLst>
      <p:tags r:id="rId1"/>
    </p:custDataLst>
    <p:extLst>
      <p:ext uri="{BB962C8B-B14F-4D97-AF65-F5344CB8AC3E}">
        <p14:creationId xmlns:p14="http://schemas.microsoft.com/office/powerpoint/2010/main" val="4178570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C1">
            <a:extLst>
              <a:ext uri="{FF2B5EF4-FFF2-40B4-BE49-F238E27FC236}">
                <a16:creationId xmlns:a16="http://schemas.microsoft.com/office/drawing/2014/main" id="{93AA5DB4-D013-46D1-BE88-82BCEB7C0483}"/>
              </a:ext>
            </a:extLst>
          </p:cNvPr>
          <p:cNvSpPr/>
          <p:nvPr/>
        </p:nvSpPr>
        <p:spPr>
          <a:xfrm>
            <a:off x="11451212" y="674316"/>
            <a:ext cx="671688" cy="310793"/>
          </a:xfrm>
          <a:prstGeom prst="ellipse">
            <a:avLst/>
          </a:prstGeom>
          <a:solidFill>
            <a:srgbClr val="12ABDB"/>
          </a:solidFill>
          <a:ln w="19050">
            <a:solidFill>
              <a:schemeClr val="bg2"/>
            </a:solidFill>
          </a:ln>
        </p:spPr>
        <p:txBody>
          <a:bodyPr vert="horz" wrap="square" lIns="36000" tIns="45720" rIns="36000" bIns="36000" numCol="1" anchor="t" anchorCtr="0" compatLnSpc="1">
            <a:prstTxWarp prst="textNoShape">
              <a:avLst/>
            </a:prstTxWarp>
            <a:spAutoFit/>
          </a:bodyPr>
          <a:lstStyle/>
          <a:p>
            <a:pPr algn="ctr" eaLnBrk="0" fontAlgn="base" hangingPunct="0">
              <a:spcBef>
                <a:spcPct val="0"/>
              </a:spcBef>
              <a:spcAft>
                <a:spcPct val="0"/>
              </a:spcAft>
            </a:pPr>
            <a:r>
              <a:rPr lang="de-DE" sz="900" b="1">
                <a:solidFill>
                  <a:schemeClr val="tx1"/>
                </a:solidFill>
                <a:latin typeface="Verdana" panose="020B0604030504040204" pitchFamily="34" charset="0"/>
                <a:ea typeface="Verdana" panose="020B0604030504040204" pitchFamily="34" charset="0"/>
              </a:rPr>
              <a:t>SEC1</a:t>
            </a:r>
            <a:endParaRPr lang="de-DE" sz="900" b="1" dirty="0">
              <a:solidFill>
                <a:schemeClr val="tx1"/>
              </a:solidFill>
              <a:latin typeface="Verdana" panose="020B0604030504040204" pitchFamily="34" charset="0"/>
              <a:ea typeface="Verdana" panose="020B0604030504040204" pitchFamily="34" charset="0"/>
            </a:endParaRPr>
          </a:p>
        </p:txBody>
      </p:sp>
      <p:sp>
        <p:nvSpPr>
          <p:cNvPr id="2" name="Title 1">
            <a:extLst>
              <a:ext uri="{FF2B5EF4-FFF2-40B4-BE49-F238E27FC236}">
                <a16:creationId xmlns:a16="http://schemas.microsoft.com/office/drawing/2014/main" id="{38923FD4-5906-4C40-ABD0-2C9A8A6C0593}"/>
              </a:ext>
            </a:extLst>
          </p:cNvPr>
          <p:cNvSpPr>
            <a:spLocks noGrp="1"/>
          </p:cNvSpPr>
          <p:nvPr>
            <p:ph type="title"/>
          </p:nvPr>
        </p:nvSpPr>
        <p:spPr/>
        <p:txBody>
          <a:bodyPr/>
          <a:lstStyle/>
          <a:p>
            <a:r>
              <a:rPr lang="de-DE" dirty="0"/>
              <a:t>September</a:t>
            </a:r>
          </a:p>
        </p:txBody>
      </p:sp>
      <p:sp>
        <p:nvSpPr>
          <p:cNvPr id="4" name="Footer Placeholder 3">
            <a:extLst>
              <a:ext uri="{FF2B5EF4-FFF2-40B4-BE49-F238E27FC236}">
                <a16:creationId xmlns:a16="http://schemas.microsoft.com/office/drawing/2014/main" id="{68507E01-FB41-4BAC-9BCE-92DAE7FB62B0}"/>
              </a:ext>
            </a:extLst>
          </p:cNvPr>
          <p:cNvSpPr>
            <a:spLocks noGrp="1"/>
          </p:cNvSpPr>
          <p:nvPr>
            <p:ph type="ftr" sz="quarter" idx="15"/>
          </p:nvPr>
        </p:nvSpPr>
        <p:spPr/>
        <p:txBody>
          <a:bodyPr/>
          <a:lstStyle/>
          <a:p>
            <a:r>
              <a:rPr lang="en-US"/>
              <a:t>© 2019 Capgemini. All rights reserved.</a:t>
            </a:r>
            <a:endParaRPr lang="en-US" dirty="0"/>
          </a:p>
        </p:txBody>
      </p:sp>
      <p:sp>
        <p:nvSpPr>
          <p:cNvPr id="5" name="Slide Number Placeholder 4">
            <a:extLst>
              <a:ext uri="{FF2B5EF4-FFF2-40B4-BE49-F238E27FC236}">
                <a16:creationId xmlns:a16="http://schemas.microsoft.com/office/drawing/2014/main" id="{D40026C6-352B-476C-9FCD-DE5F90171EB1}"/>
              </a:ext>
            </a:extLst>
          </p:cNvPr>
          <p:cNvSpPr>
            <a:spLocks noGrp="1"/>
          </p:cNvSpPr>
          <p:nvPr>
            <p:ph type="sldNum" sz="quarter" idx="16"/>
          </p:nvPr>
        </p:nvSpPr>
        <p:spPr/>
        <p:txBody>
          <a:bodyPr/>
          <a:lstStyle/>
          <a:p>
            <a:fld id="{DD205EFF-948D-4AF6-B54C-65639188FB5F}" type="slidenum">
              <a:rPr lang="en-US" smtClean="0"/>
              <a:pPr/>
              <a:t>5</a:t>
            </a:fld>
            <a:endParaRPr lang="en-US" dirty="0"/>
          </a:p>
        </p:txBody>
      </p:sp>
      <p:cxnSp>
        <p:nvCxnSpPr>
          <p:cNvPr id="8" name="Straight Connector 7">
            <a:extLst>
              <a:ext uri="{FF2B5EF4-FFF2-40B4-BE49-F238E27FC236}">
                <a16:creationId xmlns:a16="http://schemas.microsoft.com/office/drawing/2014/main" id="{BD7BB4C7-1F48-4579-954C-DF9DE501152F}"/>
              </a:ext>
            </a:extLst>
          </p:cNvPr>
          <p:cNvCxnSpPr>
            <a:cxnSpLocks/>
          </p:cNvCxnSpPr>
          <p:nvPr/>
        </p:nvCxnSpPr>
        <p:spPr>
          <a:xfrm>
            <a:off x="407988" y="3933032"/>
            <a:ext cx="11376025" cy="0"/>
          </a:xfrm>
          <a:prstGeom prst="line">
            <a:avLst/>
          </a:prstGeom>
          <a:ln w="28575">
            <a:solidFill>
              <a:srgbClr val="95E616"/>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890A91F-EA2B-4D42-9389-5C43339B54DC}"/>
              </a:ext>
            </a:extLst>
          </p:cNvPr>
          <p:cNvCxnSpPr/>
          <p:nvPr/>
        </p:nvCxnSpPr>
        <p:spPr>
          <a:xfrm>
            <a:off x="6023992" y="3645024"/>
            <a:ext cx="0" cy="648072"/>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899D410D-081B-4BFA-82D4-DFE8D3E9959C}"/>
              </a:ext>
            </a:extLst>
          </p:cNvPr>
          <p:cNvSpPr txBox="1"/>
          <p:nvPr/>
        </p:nvSpPr>
        <p:spPr bwMode="auto">
          <a:xfrm>
            <a:off x="5519046" y="4288462"/>
            <a:ext cx="100989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Deadline</a:t>
            </a:r>
          </a:p>
        </p:txBody>
      </p:sp>
      <p:sp>
        <p:nvSpPr>
          <p:cNvPr id="12" name="TextBox 11">
            <a:extLst>
              <a:ext uri="{FF2B5EF4-FFF2-40B4-BE49-F238E27FC236}">
                <a16:creationId xmlns:a16="http://schemas.microsoft.com/office/drawing/2014/main" id="{171E7A4C-3085-4544-B656-C9BC168EFBEE}"/>
              </a:ext>
            </a:extLst>
          </p:cNvPr>
          <p:cNvSpPr txBox="1"/>
          <p:nvPr/>
        </p:nvSpPr>
        <p:spPr bwMode="auto">
          <a:xfrm>
            <a:off x="5663952"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14.09</a:t>
            </a:r>
          </a:p>
        </p:txBody>
      </p:sp>
      <p:cxnSp>
        <p:nvCxnSpPr>
          <p:cNvPr id="14" name="Straight Connector 13">
            <a:extLst>
              <a:ext uri="{FF2B5EF4-FFF2-40B4-BE49-F238E27FC236}">
                <a16:creationId xmlns:a16="http://schemas.microsoft.com/office/drawing/2014/main" id="{FE37979A-DDA5-40CD-A053-48C1D1871FAE}"/>
              </a:ext>
            </a:extLst>
          </p:cNvPr>
          <p:cNvCxnSpPr/>
          <p:nvPr/>
        </p:nvCxnSpPr>
        <p:spPr>
          <a:xfrm>
            <a:off x="4727848"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E041A474-452E-4A21-9C6E-402A8A71DF2D}"/>
              </a:ext>
            </a:extLst>
          </p:cNvPr>
          <p:cNvSpPr txBox="1"/>
          <p:nvPr/>
        </p:nvSpPr>
        <p:spPr bwMode="auto">
          <a:xfrm>
            <a:off x="4367808"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09.09</a:t>
            </a:r>
          </a:p>
        </p:txBody>
      </p:sp>
      <p:sp>
        <p:nvSpPr>
          <p:cNvPr id="16" name="TextBox 15">
            <a:extLst>
              <a:ext uri="{FF2B5EF4-FFF2-40B4-BE49-F238E27FC236}">
                <a16:creationId xmlns:a16="http://schemas.microsoft.com/office/drawing/2014/main" id="{EDEBB1F1-50B6-40EB-BFC9-1F9443621F7E}"/>
              </a:ext>
            </a:extLst>
          </p:cNvPr>
          <p:cNvSpPr txBox="1"/>
          <p:nvPr/>
        </p:nvSpPr>
        <p:spPr bwMode="auto">
          <a:xfrm>
            <a:off x="4295037" y="4279169"/>
            <a:ext cx="865622"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l">
              <a:spcBef>
                <a:spcPts val="0"/>
              </a:spcBef>
            </a:pPr>
            <a:r>
              <a:rPr lang="de-DE" dirty="0">
                <a:latin typeface="Verdana" panose="020B0604030504040204" pitchFamily="34" charset="0"/>
              </a:rPr>
              <a:t>Abgabe</a:t>
            </a:r>
          </a:p>
        </p:txBody>
      </p:sp>
      <p:sp>
        <p:nvSpPr>
          <p:cNvPr id="17" name="TextBox 16">
            <a:extLst>
              <a:ext uri="{FF2B5EF4-FFF2-40B4-BE49-F238E27FC236}">
                <a16:creationId xmlns:a16="http://schemas.microsoft.com/office/drawing/2014/main" id="{564E0C2A-3134-4617-AD7D-0AB6D10DDD14}"/>
              </a:ext>
            </a:extLst>
          </p:cNvPr>
          <p:cNvSpPr txBox="1"/>
          <p:nvPr/>
        </p:nvSpPr>
        <p:spPr bwMode="auto">
          <a:xfrm>
            <a:off x="3005745" y="3208271"/>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06.09</a:t>
            </a:r>
          </a:p>
        </p:txBody>
      </p:sp>
      <p:cxnSp>
        <p:nvCxnSpPr>
          <p:cNvPr id="18" name="Straight Connector 17">
            <a:extLst>
              <a:ext uri="{FF2B5EF4-FFF2-40B4-BE49-F238E27FC236}">
                <a16:creationId xmlns:a16="http://schemas.microsoft.com/office/drawing/2014/main" id="{F9D16009-529B-4C58-A299-E03DFD6E1730}"/>
              </a:ext>
            </a:extLst>
          </p:cNvPr>
          <p:cNvCxnSpPr/>
          <p:nvPr/>
        </p:nvCxnSpPr>
        <p:spPr>
          <a:xfrm>
            <a:off x="3359696" y="3572992"/>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0" name="TextBox 19">
            <a:extLst>
              <a:ext uri="{FF2B5EF4-FFF2-40B4-BE49-F238E27FC236}">
                <a16:creationId xmlns:a16="http://schemas.microsoft.com/office/drawing/2014/main" id="{3B704FB4-3736-4F03-8F59-5595434514F1}"/>
              </a:ext>
            </a:extLst>
          </p:cNvPr>
          <p:cNvSpPr txBox="1"/>
          <p:nvPr/>
        </p:nvSpPr>
        <p:spPr bwMode="auto">
          <a:xfrm>
            <a:off x="2934131" y="4288462"/>
            <a:ext cx="851130"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Finale</a:t>
            </a:r>
            <a:br>
              <a:rPr lang="de-DE" dirty="0">
                <a:latin typeface="Verdana" panose="020B0604030504040204" pitchFamily="34" charset="0"/>
              </a:rPr>
            </a:br>
            <a:r>
              <a:rPr lang="de-DE" dirty="0">
                <a:latin typeface="Verdana" panose="020B0604030504040204" pitchFamily="34" charset="0"/>
              </a:rPr>
              <a:t>Version</a:t>
            </a:r>
          </a:p>
        </p:txBody>
      </p:sp>
      <p:cxnSp>
        <p:nvCxnSpPr>
          <p:cNvPr id="21" name="Straight Connector 20">
            <a:extLst>
              <a:ext uri="{FF2B5EF4-FFF2-40B4-BE49-F238E27FC236}">
                <a16:creationId xmlns:a16="http://schemas.microsoft.com/office/drawing/2014/main" id="{70A1A0A9-3167-4AA6-850C-6D9915113695}"/>
              </a:ext>
            </a:extLst>
          </p:cNvPr>
          <p:cNvCxnSpPr/>
          <p:nvPr/>
        </p:nvCxnSpPr>
        <p:spPr>
          <a:xfrm>
            <a:off x="839416" y="3545929"/>
            <a:ext cx="0" cy="72008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D61F18E0-4BE0-42ED-8079-E1F1A070E857}"/>
              </a:ext>
            </a:extLst>
          </p:cNvPr>
          <p:cNvSpPr txBox="1"/>
          <p:nvPr/>
        </p:nvSpPr>
        <p:spPr bwMode="auto">
          <a:xfrm>
            <a:off x="479376" y="3176597"/>
            <a:ext cx="1081007" cy="369332"/>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45720" rIns="0" bIns="45720" rtlCol="0" anchor="t" anchorCtr="0">
            <a:spAutoFit/>
          </a:bodyPr>
          <a:lstStyle/>
          <a:p>
            <a:pPr algn="l">
              <a:spcBef>
                <a:spcPts val="0"/>
              </a:spcBef>
            </a:pPr>
            <a:r>
              <a:rPr lang="de-DE" dirty="0">
                <a:latin typeface="Verdana" panose="020B0604030504040204" pitchFamily="34" charset="0"/>
              </a:rPr>
              <a:t>01.09</a:t>
            </a:r>
          </a:p>
        </p:txBody>
      </p:sp>
      <p:sp>
        <p:nvSpPr>
          <p:cNvPr id="23" name="TextBox 22">
            <a:extLst>
              <a:ext uri="{FF2B5EF4-FFF2-40B4-BE49-F238E27FC236}">
                <a16:creationId xmlns:a16="http://schemas.microsoft.com/office/drawing/2014/main" id="{524492DC-420B-445D-BDE5-AC16C8E43DDD}"/>
              </a:ext>
            </a:extLst>
          </p:cNvPr>
          <p:cNvSpPr txBox="1"/>
          <p:nvPr/>
        </p:nvSpPr>
        <p:spPr bwMode="auto">
          <a:xfrm>
            <a:off x="291125" y="4249145"/>
            <a:ext cx="1096582" cy="646331"/>
          </a:xfrm>
          <a:prstGeom prst="rect">
            <a:avLst/>
          </a:prstGeom>
          <a:noFill/>
          <a:ln/>
          <a:extLst>
            <a:ext uri="{909E8E84-426E-40DD-AFC4-6F175D3DCCD1}">
              <a14:hiddenFill xmlns:a14="http://schemas.microsoft.com/office/drawing/2010/main">
                <a:solidFill>
                  <a:srgbClr val="FFFFFF"/>
                </a:solidFill>
              </a14:hiddenFill>
            </a:ext>
          </a:extLst>
        </p:spPr>
        <p:txBody>
          <a:bodyPr vert="horz" wrap="none" lIns="0" tIns="45720" rIns="0" bIns="45720" rtlCol="0" anchor="t" anchorCtr="0">
            <a:spAutoFit/>
          </a:bodyPr>
          <a:lstStyle/>
          <a:p>
            <a:pPr algn="ctr">
              <a:spcBef>
                <a:spcPts val="0"/>
              </a:spcBef>
            </a:pPr>
            <a:r>
              <a:rPr lang="de-DE" dirty="0">
                <a:latin typeface="Verdana" panose="020B0604030504040204" pitchFamily="34" charset="0"/>
              </a:rPr>
              <a:t>Korrektur</a:t>
            </a:r>
            <a:br>
              <a:rPr lang="de-DE" dirty="0">
                <a:latin typeface="Verdana" panose="020B0604030504040204" pitchFamily="34" charset="0"/>
              </a:rPr>
            </a:br>
            <a:endParaRPr lang="de-DE" dirty="0">
              <a:latin typeface="Verdana" panose="020B0604030504040204" pitchFamily="34" charset="0"/>
            </a:endParaRPr>
          </a:p>
        </p:txBody>
      </p:sp>
    </p:spTree>
    <p:custDataLst>
      <p:tags r:id="rId1"/>
    </p:custDataLst>
    <p:extLst>
      <p:ext uri="{BB962C8B-B14F-4D97-AF65-F5344CB8AC3E}">
        <p14:creationId xmlns:p14="http://schemas.microsoft.com/office/powerpoint/2010/main" val="3502721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CG_SECLEVEL" val="SEC1"/>
</p:tagLst>
</file>

<file path=ppt/tags/tag10.xml><?xml version="1.0" encoding="utf-8"?>
<p:tagLst xmlns:a="http://schemas.openxmlformats.org/drawingml/2006/main" xmlns:r="http://schemas.openxmlformats.org/officeDocument/2006/relationships" xmlns:p="http://schemas.openxmlformats.org/presentationml/2006/main">
  <p:tag name="CG_SECLEVEL" val="SEC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CG_SECLEVEL" val="SEC1"/>
</p:tagLst>
</file>

<file path=ppt/tags/tag8.xml><?xml version="1.0" encoding="utf-8"?>
<p:tagLst xmlns:a="http://schemas.openxmlformats.org/drawingml/2006/main" xmlns:r="http://schemas.openxmlformats.org/officeDocument/2006/relationships" xmlns:p="http://schemas.openxmlformats.org/presentationml/2006/main">
  <p:tag name="CG_SECLEVEL" val="SEC1"/>
</p:tagLst>
</file>

<file path=ppt/tags/tag9.xml><?xml version="1.0" encoding="utf-8"?>
<p:tagLst xmlns:a="http://schemas.openxmlformats.org/drawingml/2006/main" xmlns:r="http://schemas.openxmlformats.org/officeDocument/2006/relationships" xmlns:p="http://schemas.openxmlformats.org/presentationml/2006/main">
  <p:tag name="CG_SECLEVEL" val="SEC1"/>
</p:tagLst>
</file>

<file path=ppt/theme/theme1.xml><?xml version="1.0" encoding="utf-8"?>
<a:theme xmlns:a="http://schemas.openxmlformats.org/drawingml/2006/main" name="Capgemini Global 2019">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bwMode="auto">
        <a:noFill/>
        <a:ln/>
        <a:extLst>
          <a:ext uri="{909E8E84-426E-40DD-AFC4-6F175D3DCCD1}">
            <a14:hiddenFill xmlns:a14="http://schemas.microsoft.com/office/drawing/2010/main">
              <a:solidFill>
                <a:srgbClr val="FFFFFF"/>
              </a:solidFill>
            </a14:hiddenFill>
          </a:ext>
        </a:extLst>
      </a:spPr>
      <a:bodyPr vert="horz" wrap="square" lIns="0" tIns="45720" rIns="0" bIns="45720" anchor="t" anchorCtr="0">
        <a:spAutoFit/>
      </a:bodyPr>
      <a:lstStyle>
        <a:defPPr algn="l">
          <a:spcBef>
            <a:spcPts val="0"/>
          </a:spcBef>
          <a:defRPr dirty="0">
            <a:latin typeface="Verdana" panose="020B0604030504040204" pitchFamily="34" charset="0"/>
          </a:defRPr>
        </a:defPPr>
      </a:lstStyle>
    </a:txDef>
  </a:objectDefaults>
  <a:extraClrSchemeLst/>
  <a:extLst>
    <a:ext uri="{05A4C25C-085E-4340-85A3-A5531E510DB2}">
      <thm15:themeFamily xmlns:thm15="http://schemas.microsoft.com/office/thememl/2012/main" name="Blank.potx" id="{3F74C748-C424-454E-A0A1-6E7DAC64D8F4}" vid="{E932EAEA-87D0-4CD7-9AD6-F3B29192BEB5}"/>
    </a:ext>
  </a:extLst>
</a:theme>
</file>

<file path=ppt/theme/theme2.xml><?xml version="1.0" encoding="utf-8"?>
<a:theme xmlns:a="http://schemas.openxmlformats.org/drawingml/2006/main" name="Tema do Offic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Capgemini Global 2017">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_112017">
      <a:dk1>
        <a:srgbClr val="000000"/>
      </a:dk1>
      <a:lt1>
        <a:sysClr val="window" lastClr="FFFFFF"/>
      </a:lt1>
      <a:dk2>
        <a:srgbClr val="0070AD"/>
      </a:dk2>
      <a:lt2>
        <a:srgbClr val="EDEDED"/>
      </a:lt2>
      <a:accent1>
        <a:srgbClr val="80B8D6"/>
      </a:accent1>
      <a:accent2>
        <a:srgbClr val="12ABDB"/>
      </a:accent2>
      <a:accent3>
        <a:srgbClr val="2B0A3D"/>
      </a:accent3>
      <a:accent4>
        <a:srgbClr val="FF304C"/>
      </a:accent4>
      <a:accent5>
        <a:srgbClr val="95E616"/>
      </a:accent5>
      <a:accent6>
        <a:srgbClr val="0F999C"/>
      </a:accent6>
      <a:hlink>
        <a:srgbClr val="0070AD"/>
      </a:hlink>
      <a:folHlink>
        <a:srgbClr val="86086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117</Words>
  <Application>Microsoft Office PowerPoint</Application>
  <PresentationFormat>Widescreen</PresentationFormat>
  <Paragraphs>68</Paragraphs>
  <Slides>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Verdana</vt:lpstr>
      <vt:lpstr>Wingdings</vt:lpstr>
      <vt:lpstr>Capgemini Global 2019</vt:lpstr>
      <vt:lpstr>think-cell Slide</vt:lpstr>
      <vt:lpstr>Projektplan</vt:lpstr>
      <vt:lpstr>Juni</vt:lpstr>
      <vt:lpstr>Juli</vt:lpstr>
      <vt:lpstr>August</vt:lpstr>
      <vt:lpstr>September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Projektplan</dc:title>
  <dc:creator>Gorges, Oliver</dc:creator>
  <cp:lastModifiedBy>Gorges, Oliver</cp:lastModifiedBy>
  <cp:revision>12</cp:revision>
  <dcterms:created xsi:type="dcterms:W3CDTF">2020-06-19T08:20:59Z</dcterms:created>
  <dcterms:modified xsi:type="dcterms:W3CDTF">2020-06-19T09:58:29Z</dcterms:modified>
  <cp:category>Security Level: SEC1</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mainingLayouts">
    <vt:lpwstr>Capgemini Global 2019;Cover1;Agenda Slide;Title Only;Title Subtitle;Title Content;Title Subtitle Content;Blank-White;Blank-Gray;Logo White;EN_Closing1;EN_Closing2</vt:lpwstr>
  </property>
</Properties>
</file>