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
  </p:notesMasterIdLst>
  <p:handoutMasterIdLst>
    <p:handoutMasterId r:id="rId8"/>
  </p:handoutMasterIdLst>
  <p:sldIdLst>
    <p:sldId id="256" r:id="rId2"/>
    <p:sldId id="257" r:id="rId3"/>
    <p:sldId id="258" r:id="rId4"/>
    <p:sldId id="261" r:id="rId5"/>
    <p:sldId id="26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12ABDB"/>
    <a:srgbClr val="FF7E83"/>
    <a:srgbClr val="FFC000"/>
    <a:srgbClr val="FF304C"/>
    <a:srgbClr val="FFFF00"/>
    <a:srgbClr val="45EAED"/>
    <a:srgbClr val="70AD10"/>
    <a:srgbClr val="FF8394"/>
    <a:srgbClr val="E300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p:cViewPr varScale="1">
        <p:scale>
          <a:sx n="62" d="100"/>
          <a:sy n="62" d="100"/>
        </p:scale>
        <p:origin x="79" y="68"/>
      </p:cViewPr>
      <p:guideLst>
        <p:guide orient="horz" pos="2160"/>
        <p:guide orient="horz" pos="1207"/>
        <p:guide orient="horz" pos="1117"/>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p:scale>
          <a:sx n="100" d="100"/>
          <a:sy n="100" d="100"/>
        </p:scale>
        <p:origin x="3468" y="-4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02/07/2020</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01/07/2020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7.png"/><Relationship Id="rId18" Type="http://schemas.openxmlformats.org/officeDocument/2006/relationships/hyperlink" Target="http://www.facebook.com/capgemini" TargetMode="External"/><Relationship Id="rId3" Type="http://schemas.openxmlformats.org/officeDocument/2006/relationships/slideMaster" Target="../slideMasters/slideMaster1.xml"/><Relationship Id="rId21"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8.png"/><Relationship Id="rId20" Type="http://schemas.microsoft.com/office/2007/relationships/hdphoto" Target="../media/hdphoto5.wdp"/><Relationship Id="rId1" Type="http://schemas.openxmlformats.org/officeDocument/2006/relationships/vmlDrawing" Target="../drawings/vmlDrawing4.v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image" Target="../media/image1.emf"/><Relationship Id="rId15" Type="http://schemas.openxmlformats.org/officeDocument/2006/relationships/hyperlink" Target="http://www.youtube.com/capgeminimedia" TargetMode="External"/><Relationship Id="rId10" Type="http://schemas.openxmlformats.org/officeDocument/2006/relationships/image" Target="../media/image6.png"/><Relationship Id="rId19" Type="http://schemas.openxmlformats.org/officeDocument/2006/relationships/image" Target="../media/image9.png"/><Relationship Id="rId4" Type="http://schemas.openxmlformats.org/officeDocument/2006/relationships/oleObject" Target="../embeddings/oleObject4.bin"/><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image" Target="../media/image3.sv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3.svg"/><Relationship Id="rId12" Type="http://schemas.openxmlformats.org/officeDocument/2006/relationships/hyperlink" Target="http://www.twitter.com/capgemini" TargetMode="External"/><Relationship Id="rId17" Type="http://schemas.openxmlformats.org/officeDocument/2006/relationships/image" Target="../media/image14.png"/><Relationship Id="rId2" Type="http://schemas.openxmlformats.org/officeDocument/2006/relationships/tags" Target="../tags/tag6.xml"/><Relationship Id="rId16" Type="http://schemas.openxmlformats.org/officeDocument/2006/relationships/hyperlink" Target="http://www.facebook.com/capgemini" TargetMode="External"/><Relationship Id="rId1" Type="http://schemas.openxmlformats.org/officeDocument/2006/relationships/vmlDrawing" Target="../drawings/vmlDrawing5.vml"/><Relationship Id="rId6" Type="http://schemas.openxmlformats.org/officeDocument/2006/relationships/image" Target="../media/image2.png"/><Relationship Id="rId11" Type="http://schemas.openxmlformats.org/officeDocument/2006/relationships/image" Target="../media/image11.png"/><Relationship Id="rId5" Type="http://schemas.openxmlformats.org/officeDocument/2006/relationships/image" Target="../media/image1.emf"/><Relationship Id="rId15" Type="http://schemas.openxmlformats.org/officeDocument/2006/relationships/image" Target="../media/image13.png"/><Relationship Id="rId10" Type="http://schemas.openxmlformats.org/officeDocument/2006/relationships/hyperlink" Target="http://www.slideshare.net/capgemini" TargetMode="External"/><Relationship Id="rId4" Type="http://schemas.openxmlformats.org/officeDocument/2006/relationships/oleObject" Target="../embeddings/oleObject5.bin"/><Relationship Id="rId9" Type="http://schemas.openxmlformats.org/officeDocument/2006/relationships/image" Target="../media/image10.png"/><Relationship Id="rId14" Type="http://schemas.openxmlformats.org/officeDocument/2006/relationships/hyperlink" Target="http://www.youtube.com/capgeminimed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grpSp>
        <p:nvGrpSpPr>
          <p:cNvPr id="19" name="SEC3" hidden="1">
            <a:extLst>
              <a:ext uri="{FF2B5EF4-FFF2-40B4-BE49-F238E27FC236}">
                <a16:creationId xmlns:a16="http://schemas.microsoft.com/office/drawing/2014/main" id="{BFB0CFA6-4205-41CF-86B8-A4FC8528DC14}"/>
              </a:ext>
            </a:extLst>
          </p:cNvPr>
          <p:cNvGrpSpPr/>
          <p:nvPr userDrawn="1"/>
        </p:nvGrpSpPr>
        <p:grpSpPr>
          <a:xfrm>
            <a:off x="10591622" y="568318"/>
            <a:ext cx="1332000" cy="2618537"/>
            <a:chOff x="3385280" y="1239287"/>
            <a:chExt cx="1332000" cy="2618537"/>
          </a:xfrm>
          <a:solidFill>
            <a:schemeClr val="accent4"/>
          </a:solidFill>
        </p:grpSpPr>
        <p:sp>
          <p:nvSpPr>
            <p:cNvPr id="20" name="ZoneTexte 5" hidden="1">
              <a:extLst>
                <a:ext uri="{FF2B5EF4-FFF2-40B4-BE49-F238E27FC236}">
                  <a16:creationId xmlns:a16="http://schemas.microsoft.com/office/drawing/2014/main" id="{5BEE14AF-C7F9-465F-AB99-7B075096E5E3}"/>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21" name="Rounded Rectangle 19" hidden="1">
              <a:extLst>
                <a:ext uri="{FF2B5EF4-FFF2-40B4-BE49-F238E27FC236}">
                  <a16:creationId xmlns:a16="http://schemas.microsoft.com/office/drawing/2014/main" id="{5C25EDF4-625A-4A62-A7CC-8B0E8C88D207}"/>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6" name="SEC2" hidden="1">
            <a:extLst>
              <a:ext uri="{FF2B5EF4-FFF2-40B4-BE49-F238E27FC236}">
                <a16:creationId xmlns:a16="http://schemas.microsoft.com/office/drawing/2014/main" id="{A601668F-6F71-492E-8302-08023649815C}"/>
              </a:ext>
            </a:extLst>
          </p:cNvPr>
          <p:cNvGrpSpPr/>
          <p:nvPr userDrawn="1"/>
        </p:nvGrpSpPr>
        <p:grpSpPr>
          <a:xfrm>
            <a:off x="10591622" y="568318"/>
            <a:ext cx="1332000" cy="2618537"/>
            <a:chOff x="3385280" y="1239287"/>
            <a:chExt cx="1332000" cy="2618537"/>
          </a:xfrm>
          <a:solidFill>
            <a:srgbClr val="FFC000"/>
          </a:solidFill>
        </p:grpSpPr>
        <p:sp>
          <p:nvSpPr>
            <p:cNvPr id="27" name="ZoneTexte 5" hidden="1">
              <a:extLst>
                <a:ext uri="{FF2B5EF4-FFF2-40B4-BE49-F238E27FC236}">
                  <a16:creationId xmlns:a16="http://schemas.microsoft.com/office/drawing/2014/main" id="{5B484D53-17B8-4576-983C-B2071FF1FACA}"/>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8" name="Rounded Rectangle 19" hidden="1">
              <a:extLst>
                <a:ext uri="{FF2B5EF4-FFF2-40B4-BE49-F238E27FC236}">
                  <a16:creationId xmlns:a16="http://schemas.microsoft.com/office/drawing/2014/main" id="{1B5265E0-BD59-47CD-83B6-3514A292484E}"/>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9" name="SEC1">
            <a:extLst>
              <a:ext uri="{FF2B5EF4-FFF2-40B4-BE49-F238E27FC236}">
                <a16:creationId xmlns:a16="http://schemas.microsoft.com/office/drawing/2014/main" id="{21FD5C72-5A6F-43C0-8B4B-7A24BEFD9E5D}"/>
              </a:ext>
            </a:extLst>
          </p:cNvPr>
          <p:cNvGrpSpPr/>
          <p:nvPr userDrawn="1"/>
        </p:nvGrpSpPr>
        <p:grpSpPr>
          <a:xfrm>
            <a:off x="10591622" y="568318"/>
            <a:ext cx="1332000" cy="2618537"/>
            <a:chOff x="3385280" y="1239287"/>
            <a:chExt cx="1332000" cy="2618537"/>
          </a:xfrm>
        </p:grpSpPr>
        <p:sp>
          <p:nvSpPr>
            <p:cNvPr id="30" name="ZoneTexte 5">
              <a:extLst>
                <a:ext uri="{FF2B5EF4-FFF2-40B4-BE49-F238E27FC236}">
                  <a16:creationId xmlns:a16="http://schemas.microsoft.com/office/drawing/2014/main" id="{B1B198A2-43CC-4B09-B979-47B0E4708D34}"/>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31" name="Rounded Rectangle 19">
              <a:extLst>
                <a:ext uri="{FF2B5EF4-FFF2-40B4-BE49-F238E27FC236}">
                  <a16:creationId xmlns:a16="http://schemas.microsoft.com/office/drawing/2014/main" id="{F01DBE14-0529-4C6F-BADE-3D3BF3ECC20E}"/>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2" name="SEC0" hidden="1">
            <a:extLst>
              <a:ext uri="{FF2B5EF4-FFF2-40B4-BE49-F238E27FC236}">
                <a16:creationId xmlns:a16="http://schemas.microsoft.com/office/drawing/2014/main" id="{CD77E1BB-E18A-488A-AE89-891A89322229}"/>
              </a:ext>
            </a:extLst>
          </p:cNvPr>
          <p:cNvGrpSpPr/>
          <p:nvPr userDrawn="1"/>
        </p:nvGrpSpPr>
        <p:grpSpPr>
          <a:xfrm>
            <a:off x="10591622" y="568318"/>
            <a:ext cx="1332000" cy="2618537"/>
            <a:chOff x="3385280" y="1239287"/>
            <a:chExt cx="1332000" cy="2618537"/>
          </a:xfrm>
        </p:grpSpPr>
        <p:sp>
          <p:nvSpPr>
            <p:cNvPr id="33" name="ZoneTexte 5" hidden="1">
              <a:extLst>
                <a:ext uri="{FF2B5EF4-FFF2-40B4-BE49-F238E27FC236}">
                  <a16:creationId xmlns:a16="http://schemas.microsoft.com/office/drawing/2014/main" id="{BC621AB1-8596-4486-9EB9-EC74E7252087}"/>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34" name="Rounded Rectangle 19" hidden="1">
              <a:extLst>
                <a:ext uri="{FF2B5EF4-FFF2-40B4-BE49-F238E27FC236}">
                  <a16:creationId xmlns:a16="http://schemas.microsoft.com/office/drawing/2014/main" id="{A40D2C21-C5FD-447F-B14C-47B5CC919A9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42046192"/>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19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6"/>
          </p:cNvPr>
          <p:cNvPicPr>
            <a:picLocks noChangeAspect="1" noChangeArrowheads="1"/>
          </p:cNvPicPr>
          <p:nvPr userDrawn="1"/>
        </p:nvPicPr>
        <p:blipFill>
          <a:blip r:embed="rId7" cstate="print">
            <a:duotone>
              <a:prstClr val="black"/>
              <a:schemeClr val="tx1">
                <a:tint val="45000"/>
                <a:satMod val="400000"/>
              </a:schemeClr>
            </a:duotone>
            <a:extLst>
              <a:ext uri="{BEBA8EAE-BF5A-486C-A8C5-ECC9F3942E4B}">
                <a14:imgProps xmlns:a14="http://schemas.microsoft.com/office/drawing/2010/main">
                  <a14:imgLayer r:embed="rId8">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9"/>
          </p:cNvPr>
          <p:cNvPicPr>
            <a:picLocks noChangeAspect="1" noChangeArrowheads="1"/>
          </p:cNvPicPr>
          <p:nvPr userDrawn="1"/>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duotone>
              <a:prstClr val="black"/>
              <a:schemeClr val="tx1">
                <a:tint val="45000"/>
                <a:satMod val="400000"/>
              </a:schemeClr>
            </a:duotone>
            <a:extLst>
              <a:ext uri="{BEBA8EAE-BF5A-486C-A8C5-ECC9F3942E4B}">
                <a14:imgProps xmlns:a14="http://schemas.microsoft.com/office/drawing/2010/main">
                  <a14:imgLayer r:embed="rId14">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5"/>
          </p:cNvPr>
          <p:cNvPicPr>
            <a:picLocks noChangeAspect="1" noChangeArrowheads="1"/>
          </p:cNvPicPr>
          <p:nvPr userDrawn="1"/>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8"/>
          </p:cNvPr>
          <p:cNvPicPr>
            <a:picLocks noChangeAspect="1" noChangeArrowheads="1"/>
          </p:cNvPicPr>
          <p:nvPr userDrawn="1"/>
        </p:nvPicPr>
        <p:blipFill>
          <a:blip r:embed="rId19" cstate="print">
            <a:duotone>
              <a:prstClr val="black"/>
              <a:schemeClr val="tx1">
                <a:tint val="45000"/>
                <a:satMod val="400000"/>
              </a:schemeClr>
            </a:duotone>
            <a:extLst>
              <a:ext uri="{BEBA8EAE-BF5A-486C-A8C5-ECC9F3942E4B}">
                <a14:imgProps xmlns:a14="http://schemas.microsoft.com/office/drawing/2010/main">
                  <a14:imgLayer r:embed="rId20">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2">
                    <a:lumMod val="50000"/>
                  </a:schemeClr>
                </a:solidFill>
                <a:latin typeface="+mn-lt"/>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pic>
        <p:nvPicPr>
          <p:cNvPr id="20" name="Graphic 4">
            <a:extLst>
              <a:ext uri="{FF2B5EF4-FFF2-40B4-BE49-F238E27FC236}">
                <a16:creationId xmlns:a16="http://schemas.microsoft.com/office/drawing/2014/main" id="{254649C8-3B98-4E0A-B62A-210906AF86FD}"/>
              </a:ext>
            </a:extLst>
          </p:cNvPr>
          <p:cNvPicPr>
            <a:picLocks noChangeAspect="1"/>
          </p:cNvPicPr>
          <p:nvPr userDrawn="1"/>
        </p:nvPicPr>
        <p:blipFill rotWithShape="1">
          <a:blip r:embed="rId21">
            <a:extLst>
              <a:ext uri="{96DAC541-7B7A-43D3-8B79-37D633B846F1}">
                <asvg:svgBlip xmlns:asvg="http://schemas.microsoft.com/office/drawing/2016/SVG/main" r:embed="rId22"/>
              </a:ext>
            </a:extLst>
          </a:blip>
          <a:srcRect l="81836" t="-4713" b="16530"/>
          <a:stretch/>
        </p:blipFill>
        <p:spPr>
          <a:xfrm>
            <a:off x="11572496" y="188640"/>
            <a:ext cx="424356" cy="459624"/>
          </a:xfrm>
          <a:prstGeom prst="rect">
            <a:avLst/>
          </a:prstGeom>
        </p:spPr>
      </p:pic>
    </p:spTree>
    <p:extLst>
      <p:ext uri="{BB962C8B-B14F-4D97-AF65-F5344CB8AC3E}">
        <p14:creationId xmlns:p14="http://schemas.microsoft.com/office/powerpoint/2010/main" val="61724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_Closing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n-lt"/>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314543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pSp>
        <p:nvGrpSpPr>
          <p:cNvPr id="19" name="Groupe 21">
            <a:extLst>
              <a:ext uri="{FF2B5EF4-FFF2-40B4-BE49-F238E27FC236}">
                <a16:creationId xmlns:a16="http://schemas.microsoft.com/office/drawing/2014/main" id="{79A72BDE-5A28-4BCE-9208-C6DBCED2DDE8}"/>
              </a:ext>
            </a:extLst>
          </p:cNvPr>
          <p:cNvGrpSpPr/>
          <p:nvPr userDrawn="1"/>
        </p:nvGrpSpPr>
        <p:grpSpPr>
          <a:xfrm>
            <a:off x="4632000" y="-23150"/>
            <a:ext cx="7560000" cy="6874296"/>
            <a:chOff x="3847179" y="1294078"/>
            <a:chExt cx="4118037" cy="3744526"/>
          </a:xfrm>
        </p:grpSpPr>
        <p:sp>
          <p:nvSpPr>
            <p:cNvPr id="20" name="Forme libre : forme 22">
              <a:extLst>
                <a:ext uri="{FF2B5EF4-FFF2-40B4-BE49-F238E27FC236}">
                  <a16:creationId xmlns:a16="http://schemas.microsoft.com/office/drawing/2014/main" id="{17EF2504-EACE-459C-B064-1618037CFA0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1" name="Forme libre : forme 23">
              <a:extLst>
                <a:ext uri="{FF2B5EF4-FFF2-40B4-BE49-F238E27FC236}">
                  <a16:creationId xmlns:a16="http://schemas.microsoft.com/office/drawing/2014/main" id="{87353AE2-89D0-4193-A3BF-4A463ECD64F9}"/>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8F54D54F-8F3F-477A-946A-ECC53B163734}"/>
              </a:ext>
            </a:extLst>
          </p:cNvPr>
          <p:cNvGrpSpPr>
            <a:grpSpLocks noChangeAspect="1"/>
          </p:cNvGrpSpPr>
          <p:nvPr userDrawn="1"/>
        </p:nvGrpSpPr>
        <p:grpSpPr>
          <a:xfrm>
            <a:off x="416888" y="5257674"/>
            <a:ext cx="5040000" cy="1123654"/>
            <a:chOff x="728663" y="4465638"/>
            <a:chExt cx="5354637" cy="1193801"/>
          </a:xfrm>
        </p:grpSpPr>
        <p:sp>
          <p:nvSpPr>
            <p:cNvPr id="27" name="Freeform 11">
              <a:extLst>
                <a:ext uri="{FF2B5EF4-FFF2-40B4-BE49-F238E27FC236}">
                  <a16:creationId xmlns:a16="http://schemas.microsoft.com/office/drawing/2014/main" id="{CB9377CB-5B10-4830-991A-3CF8ACFA04EE}"/>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12">
              <a:extLst>
                <a:ext uri="{FF2B5EF4-FFF2-40B4-BE49-F238E27FC236}">
                  <a16:creationId xmlns:a16="http://schemas.microsoft.com/office/drawing/2014/main" id="{3B2B912D-5AEC-4115-A4B9-2E549D33AB72}"/>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13">
              <a:extLst>
                <a:ext uri="{FF2B5EF4-FFF2-40B4-BE49-F238E27FC236}">
                  <a16:creationId xmlns:a16="http://schemas.microsoft.com/office/drawing/2014/main" id="{8EBDE095-44F0-49C1-8800-16F0ACE40B85}"/>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14">
              <a:extLst>
                <a:ext uri="{FF2B5EF4-FFF2-40B4-BE49-F238E27FC236}">
                  <a16:creationId xmlns:a16="http://schemas.microsoft.com/office/drawing/2014/main" id="{864FE1B6-E614-4634-809E-0CB55F87B744}"/>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5">
              <a:extLst>
                <a:ext uri="{FF2B5EF4-FFF2-40B4-BE49-F238E27FC236}">
                  <a16:creationId xmlns:a16="http://schemas.microsoft.com/office/drawing/2014/main" id="{2E843DD6-193D-4B03-BB9F-A4673CDADE4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32" name="SEC3" hidden="1">
            <a:extLst>
              <a:ext uri="{FF2B5EF4-FFF2-40B4-BE49-F238E27FC236}">
                <a16:creationId xmlns:a16="http://schemas.microsoft.com/office/drawing/2014/main" id="{8582C57A-CBCA-41ED-AB51-FED4ED82152A}"/>
              </a:ext>
            </a:extLst>
          </p:cNvPr>
          <p:cNvGrpSpPr/>
          <p:nvPr userDrawn="1"/>
        </p:nvGrpSpPr>
        <p:grpSpPr>
          <a:xfrm>
            <a:off x="10591622" y="568318"/>
            <a:ext cx="1332000" cy="2618537"/>
            <a:chOff x="3385280" y="1239287"/>
            <a:chExt cx="1332000" cy="2618537"/>
          </a:xfrm>
          <a:solidFill>
            <a:schemeClr val="accent4"/>
          </a:solidFill>
        </p:grpSpPr>
        <p:sp>
          <p:nvSpPr>
            <p:cNvPr id="33" name="ZoneTexte 5" hidden="1">
              <a:extLst>
                <a:ext uri="{FF2B5EF4-FFF2-40B4-BE49-F238E27FC236}">
                  <a16:creationId xmlns:a16="http://schemas.microsoft.com/office/drawing/2014/main" id="{162E61A2-2E64-4E3F-B7D6-2EB9AA6A5D6A}"/>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34" name="Rounded Rectangle 19" hidden="1">
              <a:extLst>
                <a:ext uri="{FF2B5EF4-FFF2-40B4-BE49-F238E27FC236}">
                  <a16:creationId xmlns:a16="http://schemas.microsoft.com/office/drawing/2014/main" id="{1CB90AFF-4CAC-44FC-B24B-983259B33CCD}"/>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7" name="SEC2" hidden="1">
            <a:extLst>
              <a:ext uri="{FF2B5EF4-FFF2-40B4-BE49-F238E27FC236}">
                <a16:creationId xmlns:a16="http://schemas.microsoft.com/office/drawing/2014/main" id="{3A57AEB4-95A3-4CC0-99A6-E5065282FA93}"/>
              </a:ext>
            </a:extLst>
          </p:cNvPr>
          <p:cNvGrpSpPr/>
          <p:nvPr userDrawn="1"/>
        </p:nvGrpSpPr>
        <p:grpSpPr>
          <a:xfrm>
            <a:off x="10591622" y="568318"/>
            <a:ext cx="1332000" cy="2618537"/>
            <a:chOff x="3385280" y="1239287"/>
            <a:chExt cx="1332000" cy="2618537"/>
          </a:xfrm>
          <a:solidFill>
            <a:srgbClr val="FFC000"/>
          </a:solidFill>
        </p:grpSpPr>
        <p:sp>
          <p:nvSpPr>
            <p:cNvPr id="38" name="ZoneTexte 5" hidden="1">
              <a:extLst>
                <a:ext uri="{FF2B5EF4-FFF2-40B4-BE49-F238E27FC236}">
                  <a16:creationId xmlns:a16="http://schemas.microsoft.com/office/drawing/2014/main" id="{DB70FC84-0B5A-4CC8-B65A-8326CAEC9961}"/>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39" name="Rounded Rectangle 19" hidden="1">
              <a:extLst>
                <a:ext uri="{FF2B5EF4-FFF2-40B4-BE49-F238E27FC236}">
                  <a16:creationId xmlns:a16="http://schemas.microsoft.com/office/drawing/2014/main" id="{842CC66B-CBEB-4643-9032-374C568B0802}"/>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6" name="SEC1">
            <a:extLst>
              <a:ext uri="{FF2B5EF4-FFF2-40B4-BE49-F238E27FC236}">
                <a16:creationId xmlns:a16="http://schemas.microsoft.com/office/drawing/2014/main" id="{0618AEA9-7DFA-432C-9D26-5ED5ECE0C790}"/>
              </a:ext>
            </a:extLst>
          </p:cNvPr>
          <p:cNvGrpSpPr/>
          <p:nvPr userDrawn="1"/>
        </p:nvGrpSpPr>
        <p:grpSpPr>
          <a:xfrm>
            <a:off x="10591622" y="568318"/>
            <a:ext cx="1332000" cy="2618537"/>
            <a:chOff x="3385280" y="1239287"/>
            <a:chExt cx="1332000" cy="2618537"/>
          </a:xfrm>
        </p:grpSpPr>
        <p:sp>
          <p:nvSpPr>
            <p:cNvPr id="47" name="ZoneTexte 5">
              <a:extLst>
                <a:ext uri="{FF2B5EF4-FFF2-40B4-BE49-F238E27FC236}">
                  <a16:creationId xmlns:a16="http://schemas.microsoft.com/office/drawing/2014/main" id="{290B4A48-E49C-4B2B-BD11-5AC88E996750}"/>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48" name="Rounded Rectangle 19">
              <a:extLst>
                <a:ext uri="{FF2B5EF4-FFF2-40B4-BE49-F238E27FC236}">
                  <a16:creationId xmlns:a16="http://schemas.microsoft.com/office/drawing/2014/main" id="{E1792EF8-08E9-49FB-BEBF-2D328888DB01}"/>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9" name="SEC0" hidden="1">
            <a:extLst>
              <a:ext uri="{FF2B5EF4-FFF2-40B4-BE49-F238E27FC236}">
                <a16:creationId xmlns:a16="http://schemas.microsoft.com/office/drawing/2014/main" id="{5EF92F5B-5600-4C77-906A-BDE835C5D2A6}"/>
              </a:ext>
            </a:extLst>
          </p:cNvPr>
          <p:cNvGrpSpPr/>
          <p:nvPr userDrawn="1"/>
        </p:nvGrpSpPr>
        <p:grpSpPr>
          <a:xfrm>
            <a:off x="10591622" y="568318"/>
            <a:ext cx="1332000" cy="2618537"/>
            <a:chOff x="3385280" y="1239287"/>
            <a:chExt cx="1332000" cy="2618537"/>
          </a:xfrm>
        </p:grpSpPr>
        <p:sp>
          <p:nvSpPr>
            <p:cNvPr id="50" name="ZoneTexte 5" hidden="1">
              <a:extLst>
                <a:ext uri="{FF2B5EF4-FFF2-40B4-BE49-F238E27FC236}">
                  <a16:creationId xmlns:a16="http://schemas.microsoft.com/office/drawing/2014/main" id="{B4AFE055-89A6-4506-84D9-293B1ADB2DE8}"/>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51" name="Rounded Rectangle 19" hidden="1">
              <a:extLst>
                <a:ext uri="{FF2B5EF4-FFF2-40B4-BE49-F238E27FC236}">
                  <a16:creationId xmlns:a16="http://schemas.microsoft.com/office/drawing/2014/main" id="{F43FE55F-9F36-4D03-96BE-63B8D78F3C6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7739569"/>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9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tx2"/>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Click to edit Master text styles</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a:t>© 2019 Capgemini. All rights reserved.</a:t>
            </a:r>
            <a:endParaRPr lang="en-US" dirty="0"/>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p:spPr>
        <p:txBody>
          <a:bodyPr>
            <a:noAutofit/>
          </a:bodyPr>
          <a:lstStyle/>
          <a:p>
            <a:r>
              <a:rPr lang="en-US"/>
              <a:t>Click to edit Master title style</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70444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95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noAutofit/>
          </a:bodyPr>
          <a:lstStyle/>
          <a:p>
            <a:r>
              <a:rPr lang="en-US"/>
              <a:t>Click to edit Master title style</a:t>
            </a:r>
            <a:endParaRPr lang="de-DE" dirty="0"/>
          </a:p>
        </p:txBody>
      </p:sp>
      <p:sp>
        <p:nvSpPr>
          <p:cNvPr id="11" name="Footer Placeholder 10"/>
          <p:cNvSpPr>
            <a:spLocks noGrp="1"/>
          </p:cNvSpPr>
          <p:nvPr>
            <p:ph type="ftr" sz="quarter" idx="11"/>
          </p:nvPr>
        </p:nvSpPr>
        <p:spPr/>
        <p:txBody>
          <a:bodyPr/>
          <a:lstStyle/>
          <a:p>
            <a:r>
              <a:rPr lang="en-US"/>
              <a:t>© 2019 Capgemini. All rights reserved.</a:t>
            </a:r>
            <a:endParaRPr lang="en-US" dirty="0"/>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09175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a:t>Click to edit Master </a:t>
            </a:r>
            <a:br>
              <a:rPr lang="en-US" dirty="0"/>
            </a:br>
            <a:r>
              <a:rPr lang="en-US" dirty="0"/>
              <a:t>title style</a:t>
            </a:r>
            <a:endParaRPr lang="de-DE" dirty="0"/>
          </a:p>
        </p:txBody>
      </p:sp>
      <p:sp>
        <p:nvSpPr>
          <p:cNvPr id="7" name="Footer Placeholder 6"/>
          <p:cNvSpPr>
            <a:spLocks noGrp="1"/>
          </p:cNvSpPr>
          <p:nvPr>
            <p:ph type="ftr" sz="quarter" idx="16"/>
          </p:nvPr>
        </p:nvSpPr>
        <p:spPr/>
        <p:txBody>
          <a:bodyPr/>
          <a:lstStyle/>
          <a:p>
            <a:r>
              <a:rPr lang="en-US"/>
              <a:t>© 2019 Capgemini. All rights reserved.</a:t>
            </a:r>
            <a:endParaRPr lang="en-US" dirty="0"/>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296847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de-DE" dirty="0"/>
          </a:p>
        </p:txBody>
      </p:sp>
      <p:sp>
        <p:nvSpPr>
          <p:cNvPr id="7" name="Text Placeholder 6"/>
          <p:cNvSpPr>
            <a:spLocks noGrp="1"/>
          </p:cNvSpPr>
          <p:nvPr>
            <p:ph type="body" sz="quarter" idx="13"/>
          </p:nvPr>
        </p:nvSpPr>
        <p:spPr>
          <a:xfrm>
            <a:off x="407988" y="1412875"/>
            <a:ext cx="11376025" cy="5040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oter Placeholder 7"/>
          <p:cNvSpPr>
            <a:spLocks noGrp="1"/>
          </p:cNvSpPr>
          <p:nvPr>
            <p:ph type="ftr" sz="quarter" idx="15"/>
          </p:nvPr>
        </p:nvSpPr>
        <p:spPr/>
        <p:txBody>
          <a:bodyPr/>
          <a:lstStyle/>
          <a:p>
            <a:r>
              <a:rPr lang="en-US"/>
              <a:t>© 2019 Capgemini. All rights reserved.</a:t>
            </a:r>
            <a:endParaRPr lang="en-US" dirty="0"/>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2852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a:t>Click to edit Master </a:t>
            </a:r>
            <a:br>
              <a:rPr lang="en-US" dirty="0"/>
            </a:br>
            <a:r>
              <a:rPr lang="en-US" dirty="0"/>
              <a:t>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ooter Placeholder 8"/>
          <p:cNvSpPr>
            <a:spLocks noGrp="1"/>
          </p:cNvSpPr>
          <p:nvPr>
            <p:ph type="ftr" sz="quarter" idx="16"/>
          </p:nvPr>
        </p:nvSpPr>
        <p:spPr/>
        <p:txBody>
          <a:bodyPr/>
          <a:lstStyle/>
          <a:p>
            <a:r>
              <a:rPr lang="en-US"/>
              <a:t>© 2019 Capgemini. All rights reserved.</a:t>
            </a:r>
            <a:endParaRPr lang="en-US" dirty="0"/>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1808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Gra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2583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EC0"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22" name="SEC1"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19" name="SEC2"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C000"/>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0" name="SEC3"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304C"/>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graphicFrame>
        <p:nvGraphicFramePr>
          <p:cNvPr id="31" name="Object 30" hidden="1"/>
          <p:cNvGraphicFramePr>
            <a:graphicFrameLocks noChangeAspect="1"/>
          </p:cNvGraphicFramePr>
          <p:nvPr userDrawn="1">
            <p:custDataLst>
              <p:tags r:id="rId15"/>
            </p:custDataLst>
            <p:extLst>
              <p:ext uri="{D42A27DB-BD31-4B8C-83A1-F6EECF244321}">
                <p14:modId xmlns:p14="http://schemas.microsoft.com/office/powerpoint/2010/main" val="807658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43"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Autofit/>
          </a:bodyPr>
          <a:lstStyle/>
          <a:p>
            <a:pPr lvl="0">
              <a:lnSpc>
                <a:spcPts val="3000"/>
              </a:lnSpc>
            </a:pPr>
            <a:r>
              <a:rPr lang="de-DE"/>
              <a:t>Titelmasterformat durch Klicken bearbeiten</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8">
            <a:extLst>
              <a:ext uri="{96DAC541-7B7A-43D3-8B79-37D633B846F1}">
                <asvg:svgBlip xmlns:asvg="http://schemas.microsoft.com/office/drawing/2016/SVG/main" r:embed="rId19"/>
              </a:ext>
            </a:extLst>
          </a:blip>
          <a:srcRect l="81836" t="-4713" b="16530"/>
          <a:stretch/>
        </p:blipFill>
        <p:spPr>
          <a:xfrm>
            <a:off x="11572496"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a:t>© 2019 Capgemini. All rights reserved.</a:t>
            </a:r>
            <a:endParaRPr lang="en-US" dirty="0"/>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en-US" sz="800">
                <a:solidFill>
                  <a:schemeClr val="bg1">
                    <a:lumMod val="50000"/>
                  </a:schemeClr>
                </a:solidFill>
              </a:rPr>
              <a:t>Projektplan.pptx</a:t>
            </a:r>
            <a:endParaRPr lang="de-DE" sz="800" dirty="0">
              <a:solidFill>
                <a:schemeClr val="bg1">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57376" y="64720"/>
            <a:ext cx="2061462" cy="215444"/>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a:t>Capgemini Global V8.1</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8" r:id="rId1"/>
    <p:sldLayoutId id="2147483840" r:id="rId2"/>
    <p:sldLayoutId id="2147483835" r:id="rId3"/>
    <p:sldLayoutId id="2147483813" r:id="rId4"/>
    <p:sldLayoutId id="2147483816" r:id="rId5"/>
    <p:sldLayoutId id="2147483814" r:id="rId6"/>
    <p:sldLayoutId id="2147483815" r:id="rId7"/>
    <p:sldLayoutId id="2147483672" r:id="rId8"/>
    <p:sldLayoutId id="2147483811" r:id="rId9"/>
    <p:sldLayoutId id="2147483666" r:id="rId10"/>
    <p:sldLayoutId id="2147483832" r:id="rId11"/>
    <p:sldLayoutId id="2147483837" r:id="rId12"/>
  </p:sldLayoutIdLst>
  <p:hf hd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E53E-761B-4C17-8A51-8AF50613E29F}"/>
              </a:ext>
            </a:extLst>
          </p:cNvPr>
          <p:cNvSpPr>
            <a:spLocks noGrp="1"/>
          </p:cNvSpPr>
          <p:nvPr>
            <p:ph type="ctrTitle"/>
          </p:nvPr>
        </p:nvSpPr>
        <p:spPr/>
        <p:txBody>
          <a:bodyPr/>
          <a:lstStyle/>
          <a:p>
            <a:r>
              <a:rPr lang="de-DE" dirty="0"/>
              <a:t>Projektplan</a:t>
            </a:r>
          </a:p>
        </p:txBody>
      </p:sp>
      <p:sp>
        <p:nvSpPr>
          <p:cNvPr id="3" name="Subtitle 2">
            <a:extLst>
              <a:ext uri="{FF2B5EF4-FFF2-40B4-BE49-F238E27FC236}">
                <a16:creationId xmlns:a16="http://schemas.microsoft.com/office/drawing/2014/main" id="{CAC74F47-6539-4BA8-80A2-178221327291}"/>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20453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93AA5DB4-D013-46D1-BE88-82BCEB7C0483}"/>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38923FD4-5906-4C40-ABD0-2C9A8A6C0593}"/>
              </a:ext>
            </a:extLst>
          </p:cNvPr>
          <p:cNvSpPr>
            <a:spLocks noGrp="1"/>
          </p:cNvSpPr>
          <p:nvPr>
            <p:ph type="title"/>
          </p:nvPr>
        </p:nvSpPr>
        <p:spPr/>
        <p:txBody>
          <a:bodyPr/>
          <a:lstStyle/>
          <a:p>
            <a:r>
              <a:rPr lang="de-DE" dirty="0"/>
              <a:t>Juni</a:t>
            </a:r>
          </a:p>
        </p:txBody>
      </p:sp>
      <p:sp>
        <p:nvSpPr>
          <p:cNvPr id="4" name="Footer Placeholder 3">
            <a:extLst>
              <a:ext uri="{FF2B5EF4-FFF2-40B4-BE49-F238E27FC236}">
                <a16:creationId xmlns:a16="http://schemas.microsoft.com/office/drawing/2014/main" id="{68507E01-FB41-4BAC-9BCE-92DAE7FB62B0}"/>
              </a:ext>
            </a:extLst>
          </p:cNvPr>
          <p:cNvSpPr>
            <a:spLocks noGrp="1"/>
          </p:cNvSpPr>
          <p:nvPr>
            <p:ph type="ftr" sz="quarter" idx="15"/>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D40026C6-352B-476C-9FCD-DE5F90171EB1}"/>
              </a:ext>
            </a:extLst>
          </p:cNvPr>
          <p:cNvSpPr>
            <a:spLocks noGrp="1"/>
          </p:cNvSpPr>
          <p:nvPr>
            <p:ph type="sldNum" sz="quarter" idx="16"/>
          </p:nvPr>
        </p:nvSpPr>
        <p:spPr/>
        <p:txBody>
          <a:bodyPr/>
          <a:lstStyle/>
          <a:p>
            <a:fld id="{DD205EFF-948D-4AF6-B54C-65639188FB5F}" type="slidenum">
              <a:rPr lang="en-US" smtClean="0"/>
              <a:pPr/>
              <a:t>2</a:t>
            </a:fld>
            <a:endParaRPr lang="en-US" dirty="0"/>
          </a:p>
        </p:txBody>
      </p:sp>
      <p:cxnSp>
        <p:nvCxnSpPr>
          <p:cNvPr id="8" name="Straight Connector 7">
            <a:extLst>
              <a:ext uri="{FF2B5EF4-FFF2-40B4-BE49-F238E27FC236}">
                <a16:creationId xmlns:a16="http://schemas.microsoft.com/office/drawing/2014/main" id="{BD7BB4C7-1F48-4579-954C-DF9DE501152F}"/>
              </a:ext>
            </a:extLst>
          </p:cNvPr>
          <p:cNvCxnSpPr>
            <a:cxnSpLocks/>
          </p:cNvCxnSpPr>
          <p:nvPr/>
        </p:nvCxnSpPr>
        <p:spPr>
          <a:xfrm>
            <a:off x="407988" y="3933032"/>
            <a:ext cx="1137602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360195A7-C45A-4C57-A843-F4567BCA6F43}"/>
              </a:ext>
            </a:extLst>
          </p:cNvPr>
          <p:cNvCxnSpPr/>
          <p:nvPr/>
        </p:nvCxnSpPr>
        <p:spPr>
          <a:xfrm>
            <a:off x="5538881" y="3640390"/>
            <a:ext cx="0" cy="648072"/>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5CDE9E21-482C-4F03-BAA9-33601CDCE36F}"/>
              </a:ext>
            </a:extLst>
          </p:cNvPr>
          <p:cNvSpPr txBox="1"/>
          <p:nvPr/>
        </p:nvSpPr>
        <p:spPr bwMode="auto">
          <a:xfrm>
            <a:off x="5141454" y="3244334"/>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13.06</a:t>
            </a:r>
          </a:p>
        </p:txBody>
      </p:sp>
      <p:sp>
        <p:nvSpPr>
          <p:cNvPr id="11" name="TextBox 10">
            <a:extLst>
              <a:ext uri="{FF2B5EF4-FFF2-40B4-BE49-F238E27FC236}">
                <a16:creationId xmlns:a16="http://schemas.microsoft.com/office/drawing/2014/main" id="{8F7377EC-1FFA-4575-9AF3-C99AE2CB44D0}"/>
              </a:ext>
            </a:extLst>
          </p:cNvPr>
          <p:cNvSpPr txBox="1"/>
          <p:nvPr/>
        </p:nvSpPr>
        <p:spPr bwMode="auto">
          <a:xfrm>
            <a:off x="5140535" y="4271846"/>
            <a:ext cx="796693"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de-DE" dirty="0">
                <a:latin typeface="Verdana" panose="020B0604030504040204" pitchFamily="34" charset="0"/>
              </a:rPr>
              <a:t>Beginn</a:t>
            </a:r>
          </a:p>
        </p:txBody>
      </p:sp>
      <p:sp>
        <p:nvSpPr>
          <p:cNvPr id="12" name="TextBox 11">
            <a:extLst>
              <a:ext uri="{FF2B5EF4-FFF2-40B4-BE49-F238E27FC236}">
                <a16:creationId xmlns:a16="http://schemas.microsoft.com/office/drawing/2014/main" id="{2C19CE87-2977-4AD1-B92E-D6873FC5188C}"/>
              </a:ext>
            </a:extLst>
          </p:cNvPr>
          <p:cNvSpPr txBox="1"/>
          <p:nvPr/>
        </p:nvSpPr>
        <p:spPr bwMode="auto">
          <a:xfrm>
            <a:off x="3432535" y="4271846"/>
            <a:ext cx="130965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de-DE" dirty="0">
                <a:latin typeface="Verdana" panose="020B0604030504040204" pitchFamily="34" charset="0"/>
              </a:rPr>
              <a:t>Anmeldung</a:t>
            </a:r>
          </a:p>
        </p:txBody>
      </p:sp>
      <p:sp>
        <p:nvSpPr>
          <p:cNvPr id="14" name="TextBox 13">
            <a:extLst>
              <a:ext uri="{FF2B5EF4-FFF2-40B4-BE49-F238E27FC236}">
                <a16:creationId xmlns:a16="http://schemas.microsoft.com/office/drawing/2014/main" id="{A1E1B88E-326C-422B-8572-7E07AD02CCE4}"/>
              </a:ext>
            </a:extLst>
          </p:cNvPr>
          <p:cNvSpPr txBox="1"/>
          <p:nvPr/>
        </p:nvSpPr>
        <p:spPr bwMode="auto">
          <a:xfrm>
            <a:off x="3726371" y="3244334"/>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08.06</a:t>
            </a:r>
          </a:p>
        </p:txBody>
      </p:sp>
      <p:cxnSp>
        <p:nvCxnSpPr>
          <p:cNvPr id="15" name="Straight Connector 14">
            <a:extLst>
              <a:ext uri="{FF2B5EF4-FFF2-40B4-BE49-F238E27FC236}">
                <a16:creationId xmlns:a16="http://schemas.microsoft.com/office/drawing/2014/main" id="{53E66D50-7519-4AB8-90D9-8F24B238A58F}"/>
              </a:ext>
            </a:extLst>
          </p:cNvPr>
          <p:cNvCxnSpPr>
            <a:cxnSpLocks/>
            <a:endCxn id="12" idx="0"/>
          </p:cNvCxnSpPr>
          <p:nvPr/>
        </p:nvCxnSpPr>
        <p:spPr>
          <a:xfrm>
            <a:off x="4079776" y="361366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8238B6A2-4C1B-4F4D-A206-E3C22BB353BF}"/>
              </a:ext>
            </a:extLst>
          </p:cNvPr>
          <p:cNvSpPr txBox="1"/>
          <p:nvPr/>
        </p:nvSpPr>
        <p:spPr bwMode="auto">
          <a:xfrm>
            <a:off x="6652524" y="3219351"/>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19.06</a:t>
            </a:r>
          </a:p>
        </p:txBody>
      </p:sp>
      <p:cxnSp>
        <p:nvCxnSpPr>
          <p:cNvPr id="18" name="Straight Connector 17">
            <a:extLst>
              <a:ext uri="{FF2B5EF4-FFF2-40B4-BE49-F238E27FC236}">
                <a16:creationId xmlns:a16="http://schemas.microsoft.com/office/drawing/2014/main" id="{1B5B6135-8C62-4FC4-8750-C37E4B5BCEB0}"/>
              </a:ext>
            </a:extLst>
          </p:cNvPr>
          <p:cNvCxnSpPr>
            <a:cxnSpLocks/>
          </p:cNvCxnSpPr>
          <p:nvPr/>
        </p:nvCxnSpPr>
        <p:spPr>
          <a:xfrm>
            <a:off x="6981540" y="362529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9" name="TextBox 18">
            <a:extLst>
              <a:ext uri="{FF2B5EF4-FFF2-40B4-BE49-F238E27FC236}">
                <a16:creationId xmlns:a16="http://schemas.microsoft.com/office/drawing/2014/main" id="{ABFCDE17-5460-43C8-B6A4-76838813A339}"/>
              </a:ext>
            </a:extLst>
          </p:cNvPr>
          <p:cNvSpPr txBox="1"/>
          <p:nvPr/>
        </p:nvSpPr>
        <p:spPr bwMode="auto">
          <a:xfrm>
            <a:off x="6429791" y="4288462"/>
            <a:ext cx="1401263"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Projektplan</a:t>
            </a:r>
          </a:p>
        </p:txBody>
      </p:sp>
      <p:cxnSp>
        <p:nvCxnSpPr>
          <p:cNvPr id="20" name="Straight Connector 19">
            <a:extLst>
              <a:ext uri="{FF2B5EF4-FFF2-40B4-BE49-F238E27FC236}">
                <a16:creationId xmlns:a16="http://schemas.microsoft.com/office/drawing/2014/main" id="{BA539EF1-991A-42E5-8695-3EC44CF29F38}"/>
              </a:ext>
            </a:extLst>
          </p:cNvPr>
          <p:cNvCxnSpPr>
            <a:cxnSpLocks/>
          </p:cNvCxnSpPr>
          <p:nvPr/>
        </p:nvCxnSpPr>
        <p:spPr>
          <a:xfrm>
            <a:off x="8553895" y="3643131"/>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E3908A80-953F-466E-A3E8-E57DE51F8BBC}"/>
              </a:ext>
            </a:extLst>
          </p:cNvPr>
          <p:cNvSpPr txBox="1"/>
          <p:nvPr/>
        </p:nvSpPr>
        <p:spPr bwMode="auto">
          <a:xfrm>
            <a:off x="8163594" y="3195422"/>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22.06</a:t>
            </a:r>
          </a:p>
        </p:txBody>
      </p:sp>
      <p:sp>
        <p:nvSpPr>
          <p:cNvPr id="22" name="TextBox 21">
            <a:extLst>
              <a:ext uri="{FF2B5EF4-FFF2-40B4-BE49-F238E27FC236}">
                <a16:creationId xmlns:a16="http://schemas.microsoft.com/office/drawing/2014/main" id="{DAD97BCF-C20F-4AA5-8631-2C917D2460EC}"/>
              </a:ext>
            </a:extLst>
          </p:cNvPr>
          <p:cNvSpPr txBox="1"/>
          <p:nvPr/>
        </p:nvSpPr>
        <p:spPr bwMode="auto">
          <a:xfrm>
            <a:off x="7860849" y="4288462"/>
            <a:ext cx="1401263"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Trainings</a:t>
            </a:r>
            <a:br>
              <a:rPr lang="de-DE" dirty="0">
                <a:latin typeface="Verdana" panose="020B0604030504040204" pitchFamily="34" charset="0"/>
              </a:rPr>
            </a:br>
            <a:r>
              <a:rPr lang="de-DE" dirty="0">
                <a:latin typeface="Verdana" panose="020B0604030504040204" pitchFamily="34" charset="0"/>
              </a:rPr>
              <a:t>Datensatz</a:t>
            </a:r>
          </a:p>
        </p:txBody>
      </p:sp>
      <p:cxnSp>
        <p:nvCxnSpPr>
          <p:cNvPr id="23" name="Straight Connector 22">
            <a:extLst>
              <a:ext uri="{FF2B5EF4-FFF2-40B4-BE49-F238E27FC236}">
                <a16:creationId xmlns:a16="http://schemas.microsoft.com/office/drawing/2014/main" id="{7CA41D00-8D6B-4D37-95CC-549641BAF226}"/>
              </a:ext>
            </a:extLst>
          </p:cNvPr>
          <p:cNvCxnSpPr>
            <a:cxnSpLocks/>
          </p:cNvCxnSpPr>
          <p:nvPr/>
        </p:nvCxnSpPr>
        <p:spPr>
          <a:xfrm>
            <a:off x="10704512" y="362529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4" name="TextBox 23">
            <a:extLst>
              <a:ext uri="{FF2B5EF4-FFF2-40B4-BE49-F238E27FC236}">
                <a16:creationId xmlns:a16="http://schemas.microsoft.com/office/drawing/2014/main" id="{97050B9F-41A5-4BC7-8D3E-6B0A0E2B26DD}"/>
              </a:ext>
            </a:extLst>
          </p:cNvPr>
          <p:cNvSpPr txBox="1"/>
          <p:nvPr/>
        </p:nvSpPr>
        <p:spPr bwMode="auto">
          <a:xfrm>
            <a:off x="10306625" y="3183563"/>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28.06</a:t>
            </a:r>
          </a:p>
        </p:txBody>
      </p:sp>
      <p:sp>
        <p:nvSpPr>
          <p:cNvPr id="25" name="TextBox 24">
            <a:extLst>
              <a:ext uri="{FF2B5EF4-FFF2-40B4-BE49-F238E27FC236}">
                <a16:creationId xmlns:a16="http://schemas.microsoft.com/office/drawing/2014/main" id="{1E2E1F76-EB88-4DBB-9E7F-ED3C8CEAEBC7}"/>
              </a:ext>
            </a:extLst>
          </p:cNvPr>
          <p:cNvSpPr txBox="1"/>
          <p:nvPr/>
        </p:nvSpPr>
        <p:spPr bwMode="auto">
          <a:xfrm>
            <a:off x="9950021" y="4276630"/>
            <a:ext cx="1401263"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Referenz</a:t>
            </a:r>
            <a:br>
              <a:rPr lang="de-DE" dirty="0">
                <a:latin typeface="Verdana" panose="020B0604030504040204" pitchFamily="34" charset="0"/>
              </a:rPr>
            </a:br>
            <a:r>
              <a:rPr lang="de-DE" dirty="0">
                <a:latin typeface="Verdana" panose="020B0604030504040204" pitchFamily="34" charset="0"/>
              </a:rPr>
              <a:t>modell</a:t>
            </a:r>
          </a:p>
        </p:txBody>
      </p:sp>
      <p:cxnSp>
        <p:nvCxnSpPr>
          <p:cNvPr id="26" name="Straight Connector 25">
            <a:extLst>
              <a:ext uri="{FF2B5EF4-FFF2-40B4-BE49-F238E27FC236}">
                <a16:creationId xmlns:a16="http://schemas.microsoft.com/office/drawing/2014/main" id="{49D4F9C7-EB92-448D-82C4-288D6B2142B7}"/>
              </a:ext>
            </a:extLst>
          </p:cNvPr>
          <p:cNvCxnSpPr>
            <a:cxnSpLocks/>
          </p:cNvCxnSpPr>
          <p:nvPr/>
        </p:nvCxnSpPr>
        <p:spPr>
          <a:xfrm>
            <a:off x="2590607" y="361366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7" name="TextBox 26">
            <a:extLst>
              <a:ext uri="{FF2B5EF4-FFF2-40B4-BE49-F238E27FC236}">
                <a16:creationId xmlns:a16="http://schemas.microsoft.com/office/drawing/2014/main" id="{3E296B4C-AE66-4810-98EC-6F208CFB6A25}"/>
              </a:ext>
            </a:extLst>
          </p:cNvPr>
          <p:cNvSpPr txBox="1"/>
          <p:nvPr/>
        </p:nvSpPr>
        <p:spPr bwMode="auto">
          <a:xfrm>
            <a:off x="2256969" y="3234570"/>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05.06</a:t>
            </a:r>
          </a:p>
        </p:txBody>
      </p:sp>
      <p:sp>
        <p:nvSpPr>
          <p:cNvPr id="28" name="TextBox 27">
            <a:extLst>
              <a:ext uri="{FF2B5EF4-FFF2-40B4-BE49-F238E27FC236}">
                <a16:creationId xmlns:a16="http://schemas.microsoft.com/office/drawing/2014/main" id="{0E6588AD-FBCA-4384-86CA-CFE1B6C2EF8A}"/>
              </a:ext>
            </a:extLst>
          </p:cNvPr>
          <p:cNvSpPr txBox="1"/>
          <p:nvPr/>
        </p:nvSpPr>
        <p:spPr bwMode="auto">
          <a:xfrm>
            <a:off x="2043681" y="4281610"/>
            <a:ext cx="109010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Versuchs</a:t>
            </a:r>
            <a:br>
              <a:rPr lang="de-DE" dirty="0">
                <a:latin typeface="Verdana" panose="020B0604030504040204" pitchFamily="34" charset="0"/>
              </a:rPr>
            </a:br>
            <a:r>
              <a:rPr lang="de-DE" dirty="0">
                <a:latin typeface="Verdana" panose="020B0604030504040204" pitchFamily="34" charset="0"/>
              </a:rPr>
              <a:t>aufbau</a:t>
            </a:r>
          </a:p>
        </p:txBody>
      </p:sp>
      <p:cxnSp>
        <p:nvCxnSpPr>
          <p:cNvPr id="30" name="Straight Connector 29">
            <a:extLst>
              <a:ext uri="{FF2B5EF4-FFF2-40B4-BE49-F238E27FC236}">
                <a16:creationId xmlns:a16="http://schemas.microsoft.com/office/drawing/2014/main" id="{171BCA60-E355-4EB8-94E8-F34CED03361B}"/>
              </a:ext>
            </a:extLst>
          </p:cNvPr>
          <p:cNvCxnSpPr>
            <a:cxnSpLocks/>
          </p:cNvCxnSpPr>
          <p:nvPr/>
        </p:nvCxnSpPr>
        <p:spPr>
          <a:xfrm>
            <a:off x="1268652" y="361366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32" name="TextBox 31">
            <a:extLst>
              <a:ext uri="{FF2B5EF4-FFF2-40B4-BE49-F238E27FC236}">
                <a16:creationId xmlns:a16="http://schemas.microsoft.com/office/drawing/2014/main" id="{3780DB73-1298-4F20-9E4B-4C963F356E6D}"/>
              </a:ext>
            </a:extLst>
          </p:cNvPr>
          <p:cNvSpPr txBox="1"/>
          <p:nvPr/>
        </p:nvSpPr>
        <p:spPr bwMode="auto">
          <a:xfrm>
            <a:off x="1813510" y="4953352"/>
            <a:ext cx="1682691"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Komponenten Tests</a:t>
            </a:r>
          </a:p>
        </p:txBody>
      </p:sp>
      <p:sp>
        <p:nvSpPr>
          <p:cNvPr id="33" name="TextBox 32">
            <a:extLst>
              <a:ext uri="{FF2B5EF4-FFF2-40B4-BE49-F238E27FC236}">
                <a16:creationId xmlns:a16="http://schemas.microsoft.com/office/drawing/2014/main" id="{7348D2E8-DFC5-4E38-8886-41BA56908A08}"/>
              </a:ext>
            </a:extLst>
          </p:cNvPr>
          <p:cNvSpPr txBox="1"/>
          <p:nvPr/>
        </p:nvSpPr>
        <p:spPr bwMode="auto">
          <a:xfrm>
            <a:off x="9783189" y="4963496"/>
            <a:ext cx="1857818" cy="646331"/>
          </a:xfrm>
          <a:prstGeom prst="rect">
            <a:avLst/>
          </a:prstGeom>
          <a:noFill/>
          <a:ln>
            <a:solidFill>
              <a:srgbClr val="95E616"/>
            </a:solid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Dokumentation Datenerhebung</a:t>
            </a:r>
          </a:p>
        </p:txBody>
      </p:sp>
    </p:spTree>
    <p:custDataLst>
      <p:tags r:id="rId1"/>
    </p:custDataLst>
    <p:extLst>
      <p:ext uri="{BB962C8B-B14F-4D97-AF65-F5344CB8AC3E}">
        <p14:creationId xmlns:p14="http://schemas.microsoft.com/office/powerpoint/2010/main" val="3039896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93AA5DB4-D013-46D1-BE88-82BCEB7C0483}"/>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38923FD4-5906-4C40-ABD0-2C9A8A6C0593}"/>
              </a:ext>
            </a:extLst>
          </p:cNvPr>
          <p:cNvSpPr>
            <a:spLocks noGrp="1"/>
          </p:cNvSpPr>
          <p:nvPr>
            <p:ph type="title"/>
          </p:nvPr>
        </p:nvSpPr>
        <p:spPr/>
        <p:txBody>
          <a:bodyPr/>
          <a:lstStyle/>
          <a:p>
            <a:r>
              <a:rPr lang="de-DE" dirty="0"/>
              <a:t>Juli</a:t>
            </a:r>
          </a:p>
        </p:txBody>
      </p:sp>
      <p:sp>
        <p:nvSpPr>
          <p:cNvPr id="4" name="Footer Placeholder 3">
            <a:extLst>
              <a:ext uri="{FF2B5EF4-FFF2-40B4-BE49-F238E27FC236}">
                <a16:creationId xmlns:a16="http://schemas.microsoft.com/office/drawing/2014/main" id="{68507E01-FB41-4BAC-9BCE-92DAE7FB62B0}"/>
              </a:ext>
            </a:extLst>
          </p:cNvPr>
          <p:cNvSpPr>
            <a:spLocks noGrp="1"/>
          </p:cNvSpPr>
          <p:nvPr>
            <p:ph type="ftr" sz="quarter" idx="15"/>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D40026C6-352B-476C-9FCD-DE5F90171EB1}"/>
              </a:ext>
            </a:extLst>
          </p:cNvPr>
          <p:cNvSpPr>
            <a:spLocks noGrp="1"/>
          </p:cNvSpPr>
          <p:nvPr>
            <p:ph type="sldNum" sz="quarter" idx="16"/>
          </p:nvPr>
        </p:nvSpPr>
        <p:spPr/>
        <p:txBody>
          <a:bodyPr/>
          <a:lstStyle/>
          <a:p>
            <a:fld id="{DD205EFF-948D-4AF6-B54C-65639188FB5F}" type="slidenum">
              <a:rPr lang="en-US" smtClean="0"/>
              <a:pPr/>
              <a:t>3</a:t>
            </a:fld>
            <a:endParaRPr lang="en-US" dirty="0"/>
          </a:p>
        </p:txBody>
      </p:sp>
      <p:cxnSp>
        <p:nvCxnSpPr>
          <p:cNvPr id="8" name="Straight Connector 7">
            <a:extLst>
              <a:ext uri="{FF2B5EF4-FFF2-40B4-BE49-F238E27FC236}">
                <a16:creationId xmlns:a16="http://schemas.microsoft.com/office/drawing/2014/main" id="{BD7BB4C7-1F48-4579-954C-DF9DE501152F}"/>
              </a:ext>
            </a:extLst>
          </p:cNvPr>
          <p:cNvCxnSpPr>
            <a:cxnSpLocks/>
          </p:cNvCxnSpPr>
          <p:nvPr/>
        </p:nvCxnSpPr>
        <p:spPr>
          <a:xfrm>
            <a:off x="407987" y="5013176"/>
            <a:ext cx="1137602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4842ED87-C525-4BD6-9149-E5E0C2C36BB0}"/>
              </a:ext>
            </a:extLst>
          </p:cNvPr>
          <p:cNvCxnSpPr>
            <a:cxnSpLocks/>
          </p:cNvCxnSpPr>
          <p:nvPr/>
        </p:nvCxnSpPr>
        <p:spPr>
          <a:xfrm>
            <a:off x="407988" y="2492896"/>
            <a:ext cx="11376025" cy="0"/>
          </a:xfrm>
          <a:prstGeom prst="line">
            <a:avLst/>
          </a:prstGeom>
          <a:ln w="28575">
            <a:solidFill>
              <a:srgbClr val="95E616"/>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254C9DD5-7EDF-4FD8-9314-9DB568571D58}"/>
              </a:ext>
            </a:extLst>
          </p:cNvPr>
          <p:cNvCxnSpPr>
            <a:cxnSpLocks/>
          </p:cNvCxnSpPr>
          <p:nvPr/>
        </p:nvCxnSpPr>
        <p:spPr>
          <a:xfrm>
            <a:off x="1343472" y="2118021"/>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8F410002-A9FE-417C-A750-8288BBD9971B}"/>
              </a:ext>
            </a:extLst>
          </p:cNvPr>
          <p:cNvSpPr txBox="1"/>
          <p:nvPr/>
        </p:nvSpPr>
        <p:spPr bwMode="auto">
          <a:xfrm>
            <a:off x="953171" y="1695989"/>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05.07</a:t>
            </a:r>
          </a:p>
        </p:txBody>
      </p:sp>
      <p:sp>
        <p:nvSpPr>
          <p:cNvPr id="12" name="TextBox 11">
            <a:extLst>
              <a:ext uri="{FF2B5EF4-FFF2-40B4-BE49-F238E27FC236}">
                <a16:creationId xmlns:a16="http://schemas.microsoft.com/office/drawing/2014/main" id="{CE71EAA0-7104-4241-A565-F0BA22F1AF9E}"/>
              </a:ext>
            </a:extLst>
          </p:cNvPr>
          <p:cNvSpPr txBox="1"/>
          <p:nvPr/>
        </p:nvSpPr>
        <p:spPr bwMode="auto">
          <a:xfrm>
            <a:off x="140209" y="2776201"/>
            <a:ext cx="2406525" cy="923330"/>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Implementierungs / Tranformations Konzept</a:t>
            </a:r>
          </a:p>
        </p:txBody>
      </p:sp>
      <p:cxnSp>
        <p:nvCxnSpPr>
          <p:cNvPr id="13" name="Straight Connector 12">
            <a:extLst>
              <a:ext uri="{FF2B5EF4-FFF2-40B4-BE49-F238E27FC236}">
                <a16:creationId xmlns:a16="http://schemas.microsoft.com/office/drawing/2014/main" id="{C9001557-1EF2-4319-BAA8-5C8F8D30749A}"/>
              </a:ext>
            </a:extLst>
          </p:cNvPr>
          <p:cNvCxnSpPr>
            <a:cxnSpLocks/>
          </p:cNvCxnSpPr>
          <p:nvPr/>
        </p:nvCxnSpPr>
        <p:spPr>
          <a:xfrm>
            <a:off x="2135560" y="468408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TextBox 13">
            <a:extLst>
              <a:ext uri="{FF2B5EF4-FFF2-40B4-BE49-F238E27FC236}">
                <a16:creationId xmlns:a16="http://schemas.microsoft.com/office/drawing/2014/main" id="{4034F629-680F-46E1-994D-1C09CB26F1C4}"/>
              </a:ext>
            </a:extLst>
          </p:cNvPr>
          <p:cNvSpPr txBox="1"/>
          <p:nvPr/>
        </p:nvSpPr>
        <p:spPr bwMode="auto">
          <a:xfrm>
            <a:off x="1750960" y="4294633"/>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09.07</a:t>
            </a:r>
          </a:p>
        </p:txBody>
      </p:sp>
      <p:sp>
        <p:nvSpPr>
          <p:cNvPr id="15" name="TextBox 14">
            <a:extLst>
              <a:ext uri="{FF2B5EF4-FFF2-40B4-BE49-F238E27FC236}">
                <a16:creationId xmlns:a16="http://schemas.microsoft.com/office/drawing/2014/main" id="{B1175BAF-A3A6-40BC-B5DD-575AFFC0A508}"/>
              </a:ext>
            </a:extLst>
          </p:cNvPr>
          <p:cNvSpPr txBox="1"/>
          <p:nvPr/>
        </p:nvSpPr>
        <p:spPr bwMode="auto">
          <a:xfrm>
            <a:off x="932297" y="5316285"/>
            <a:ext cx="2406525"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Lokale Demo Implementierung</a:t>
            </a:r>
          </a:p>
        </p:txBody>
      </p:sp>
      <p:cxnSp>
        <p:nvCxnSpPr>
          <p:cNvPr id="16" name="Straight Connector 15">
            <a:extLst>
              <a:ext uri="{FF2B5EF4-FFF2-40B4-BE49-F238E27FC236}">
                <a16:creationId xmlns:a16="http://schemas.microsoft.com/office/drawing/2014/main" id="{F695D608-6E69-4118-80FD-63737EBC17A1}"/>
              </a:ext>
            </a:extLst>
          </p:cNvPr>
          <p:cNvCxnSpPr>
            <a:cxnSpLocks/>
          </p:cNvCxnSpPr>
          <p:nvPr/>
        </p:nvCxnSpPr>
        <p:spPr>
          <a:xfrm>
            <a:off x="3959598" y="4658105"/>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70BD39F0-D706-454E-ADB9-134CE3709F0B}"/>
              </a:ext>
            </a:extLst>
          </p:cNvPr>
          <p:cNvSpPr txBox="1"/>
          <p:nvPr/>
        </p:nvSpPr>
        <p:spPr bwMode="auto">
          <a:xfrm>
            <a:off x="3569297" y="4298654"/>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10.07</a:t>
            </a:r>
          </a:p>
        </p:txBody>
      </p:sp>
      <p:sp>
        <p:nvSpPr>
          <p:cNvPr id="18" name="TextBox 17">
            <a:extLst>
              <a:ext uri="{FF2B5EF4-FFF2-40B4-BE49-F238E27FC236}">
                <a16:creationId xmlns:a16="http://schemas.microsoft.com/office/drawing/2014/main" id="{1A46E58C-5490-4FA4-8CE8-AE88147A72B5}"/>
              </a:ext>
            </a:extLst>
          </p:cNvPr>
          <p:cNvSpPr txBox="1"/>
          <p:nvPr/>
        </p:nvSpPr>
        <p:spPr bwMode="auto">
          <a:xfrm>
            <a:off x="3126059" y="5317383"/>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Netzwerk / Cloud Test</a:t>
            </a:r>
          </a:p>
        </p:txBody>
      </p:sp>
      <p:cxnSp>
        <p:nvCxnSpPr>
          <p:cNvPr id="19" name="Straight Connector 18">
            <a:extLst>
              <a:ext uri="{FF2B5EF4-FFF2-40B4-BE49-F238E27FC236}">
                <a16:creationId xmlns:a16="http://schemas.microsoft.com/office/drawing/2014/main" id="{127B6698-27E4-4D08-9742-CFEDEED43B31}"/>
              </a:ext>
            </a:extLst>
          </p:cNvPr>
          <p:cNvCxnSpPr>
            <a:cxnSpLocks/>
          </p:cNvCxnSpPr>
          <p:nvPr/>
        </p:nvCxnSpPr>
        <p:spPr>
          <a:xfrm>
            <a:off x="4387663" y="216380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AF6C9701-C69D-44A3-B7E9-9808E966C9B3}"/>
              </a:ext>
            </a:extLst>
          </p:cNvPr>
          <p:cNvSpPr txBox="1"/>
          <p:nvPr/>
        </p:nvSpPr>
        <p:spPr bwMode="auto">
          <a:xfrm>
            <a:off x="3997362" y="1700601"/>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14.07</a:t>
            </a:r>
          </a:p>
        </p:txBody>
      </p:sp>
      <p:sp>
        <p:nvSpPr>
          <p:cNvPr id="21" name="TextBox 20">
            <a:extLst>
              <a:ext uri="{FF2B5EF4-FFF2-40B4-BE49-F238E27FC236}">
                <a16:creationId xmlns:a16="http://schemas.microsoft.com/office/drawing/2014/main" id="{EC8EC9E2-4EBF-4EF2-896B-326969925D76}"/>
              </a:ext>
            </a:extLst>
          </p:cNvPr>
          <p:cNvSpPr txBox="1"/>
          <p:nvPr/>
        </p:nvSpPr>
        <p:spPr bwMode="auto">
          <a:xfrm>
            <a:off x="3161808" y="2852474"/>
            <a:ext cx="2406525"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Implementierungs</a:t>
            </a:r>
            <a:br>
              <a:rPr lang="de-DE" dirty="0">
                <a:latin typeface="Verdana" panose="020B0604030504040204" pitchFamily="34" charset="0"/>
              </a:rPr>
            </a:br>
            <a:r>
              <a:rPr lang="de-DE" dirty="0">
                <a:latin typeface="Verdana" panose="020B0604030504040204" pitchFamily="34" charset="0"/>
              </a:rPr>
              <a:t>Dokumentation</a:t>
            </a:r>
          </a:p>
        </p:txBody>
      </p:sp>
      <p:cxnSp>
        <p:nvCxnSpPr>
          <p:cNvPr id="22" name="Straight Connector 21">
            <a:extLst>
              <a:ext uri="{FF2B5EF4-FFF2-40B4-BE49-F238E27FC236}">
                <a16:creationId xmlns:a16="http://schemas.microsoft.com/office/drawing/2014/main" id="{A997D380-E408-46F7-9253-A8EC0BD13F8F}"/>
              </a:ext>
            </a:extLst>
          </p:cNvPr>
          <p:cNvCxnSpPr>
            <a:cxnSpLocks/>
          </p:cNvCxnSpPr>
          <p:nvPr/>
        </p:nvCxnSpPr>
        <p:spPr>
          <a:xfrm>
            <a:off x="6095999" y="4704032"/>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08C53AAB-3BCF-4DDA-B284-5E80AAEF57BC}"/>
              </a:ext>
            </a:extLst>
          </p:cNvPr>
          <p:cNvSpPr txBox="1"/>
          <p:nvPr/>
        </p:nvSpPr>
        <p:spPr bwMode="auto">
          <a:xfrm>
            <a:off x="5769903" y="4298017"/>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15.07</a:t>
            </a:r>
          </a:p>
        </p:txBody>
      </p:sp>
      <p:sp>
        <p:nvSpPr>
          <p:cNvPr id="24" name="TextBox 23">
            <a:extLst>
              <a:ext uri="{FF2B5EF4-FFF2-40B4-BE49-F238E27FC236}">
                <a16:creationId xmlns:a16="http://schemas.microsoft.com/office/drawing/2014/main" id="{7563A733-5514-45E3-8071-8AAE1D03062A}"/>
              </a:ext>
            </a:extLst>
          </p:cNvPr>
          <p:cNvSpPr txBox="1"/>
          <p:nvPr/>
        </p:nvSpPr>
        <p:spPr bwMode="auto">
          <a:xfrm>
            <a:off x="5260765" y="5368136"/>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Demo Clients (Docker)</a:t>
            </a:r>
          </a:p>
        </p:txBody>
      </p:sp>
      <p:sp>
        <p:nvSpPr>
          <p:cNvPr id="25" name="TextBox 24">
            <a:extLst>
              <a:ext uri="{FF2B5EF4-FFF2-40B4-BE49-F238E27FC236}">
                <a16:creationId xmlns:a16="http://schemas.microsoft.com/office/drawing/2014/main" id="{0BF8DF52-7583-45A9-A722-F022821023D4}"/>
              </a:ext>
            </a:extLst>
          </p:cNvPr>
          <p:cNvSpPr txBox="1"/>
          <p:nvPr/>
        </p:nvSpPr>
        <p:spPr bwMode="auto">
          <a:xfrm>
            <a:off x="5260764" y="6017149"/>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Model Finetuning</a:t>
            </a:r>
          </a:p>
        </p:txBody>
      </p:sp>
      <p:cxnSp>
        <p:nvCxnSpPr>
          <p:cNvPr id="26" name="Straight Connector 25">
            <a:extLst>
              <a:ext uri="{FF2B5EF4-FFF2-40B4-BE49-F238E27FC236}">
                <a16:creationId xmlns:a16="http://schemas.microsoft.com/office/drawing/2014/main" id="{9B9139DA-6C81-4894-BF8A-7EC40881E7EC}"/>
              </a:ext>
            </a:extLst>
          </p:cNvPr>
          <p:cNvCxnSpPr>
            <a:cxnSpLocks/>
          </p:cNvCxnSpPr>
          <p:nvPr/>
        </p:nvCxnSpPr>
        <p:spPr>
          <a:xfrm>
            <a:off x="8040216" y="4704032"/>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7" name="TextBox 26">
            <a:extLst>
              <a:ext uri="{FF2B5EF4-FFF2-40B4-BE49-F238E27FC236}">
                <a16:creationId xmlns:a16="http://schemas.microsoft.com/office/drawing/2014/main" id="{C2869304-F77A-482A-BE78-2969DED60755}"/>
              </a:ext>
            </a:extLst>
          </p:cNvPr>
          <p:cNvSpPr txBox="1"/>
          <p:nvPr/>
        </p:nvSpPr>
        <p:spPr bwMode="auto">
          <a:xfrm>
            <a:off x="7588240" y="4266517"/>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17.07</a:t>
            </a:r>
          </a:p>
        </p:txBody>
      </p:sp>
      <p:sp>
        <p:nvSpPr>
          <p:cNvPr id="28" name="TextBox 27">
            <a:extLst>
              <a:ext uri="{FF2B5EF4-FFF2-40B4-BE49-F238E27FC236}">
                <a16:creationId xmlns:a16="http://schemas.microsoft.com/office/drawing/2014/main" id="{F98DBCE6-2490-4E90-B12F-C17A75796CE7}"/>
              </a:ext>
            </a:extLst>
          </p:cNvPr>
          <p:cNvSpPr txBox="1"/>
          <p:nvPr/>
        </p:nvSpPr>
        <p:spPr bwMode="auto">
          <a:xfrm>
            <a:off x="7214263" y="5390504"/>
            <a:ext cx="1826479"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Testing und</a:t>
            </a:r>
            <a:br>
              <a:rPr lang="de-DE" dirty="0">
                <a:latin typeface="Verdana" panose="020B0604030504040204" pitchFamily="34" charset="0"/>
              </a:rPr>
            </a:br>
            <a:r>
              <a:rPr lang="de-DE" dirty="0">
                <a:latin typeface="Verdana" panose="020B0604030504040204" pitchFamily="34" charset="0"/>
              </a:rPr>
              <a:t>Dokumentation</a:t>
            </a:r>
          </a:p>
        </p:txBody>
      </p:sp>
    </p:spTree>
    <p:custDataLst>
      <p:tags r:id="rId1"/>
    </p:custDataLst>
    <p:extLst>
      <p:ext uri="{BB962C8B-B14F-4D97-AF65-F5344CB8AC3E}">
        <p14:creationId xmlns:p14="http://schemas.microsoft.com/office/powerpoint/2010/main" val="256508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93AA5DB4-D013-46D1-BE88-82BCEB7C0483}"/>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38923FD4-5906-4C40-ABD0-2C9A8A6C0593}"/>
              </a:ext>
            </a:extLst>
          </p:cNvPr>
          <p:cNvSpPr>
            <a:spLocks noGrp="1"/>
          </p:cNvSpPr>
          <p:nvPr>
            <p:ph type="title"/>
          </p:nvPr>
        </p:nvSpPr>
        <p:spPr/>
        <p:txBody>
          <a:bodyPr/>
          <a:lstStyle/>
          <a:p>
            <a:r>
              <a:rPr lang="de-DE" dirty="0"/>
              <a:t>August</a:t>
            </a:r>
          </a:p>
        </p:txBody>
      </p:sp>
      <p:sp>
        <p:nvSpPr>
          <p:cNvPr id="4" name="Footer Placeholder 3">
            <a:extLst>
              <a:ext uri="{FF2B5EF4-FFF2-40B4-BE49-F238E27FC236}">
                <a16:creationId xmlns:a16="http://schemas.microsoft.com/office/drawing/2014/main" id="{68507E01-FB41-4BAC-9BCE-92DAE7FB62B0}"/>
              </a:ext>
            </a:extLst>
          </p:cNvPr>
          <p:cNvSpPr>
            <a:spLocks noGrp="1"/>
          </p:cNvSpPr>
          <p:nvPr>
            <p:ph type="ftr" sz="quarter" idx="15"/>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D40026C6-352B-476C-9FCD-DE5F90171EB1}"/>
              </a:ext>
            </a:extLst>
          </p:cNvPr>
          <p:cNvSpPr>
            <a:spLocks noGrp="1"/>
          </p:cNvSpPr>
          <p:nvPr>
            <p:ph type="sldNum" sz="quarter" idx="16"/>
          </p:nvPr>
        </p:nvSpPr>
        <p:spPr/>
        <p:txBody>
          <a:bodyPr/>
          <a:lstStyle/>
          <a:p>
            <a:fld id="{DD205EFF-948D-4AF6-B54C-65639188FB5F}" type="slidenum">
              <a:rPr lang="en-US" smtClean="0"/>
              <a:pPr/>
              <a:t>4</a:t>
            </a:fld>
            <a:endParaRPr lang="en-US" dirty="0"/>
          </a:p>
        </p:txBody>
      </p:sp>
      <p:cxnSp>
        <p:nvCxnSpPr>
          <p:cNvPr id="8" name="Straight Connector 7">
            <a:extLst>
              <a:ext uri="{FF2B5EF4-FFF2-40B4-BE49-F238E27FC236}">
                <a16:creationId xmlns:a16="http://schemas.microsoft.com/office/drawing/2014/main" id="{BD7BB4C7-1F48-4579-954C-DF9DE501152F}"/>
              </a:ext>
            </a:extLst>
          </p:cNvPr>
          <p:cNvCxnSpPr>
            <a:cxnSpLocks/>
          </p:cNvCxnSpPr>
          <p:nvPr/>
        </p:nvCxnSpPr>
        <p:spPr>
          <a:xfrm>
            <a:off x="407987" y="5013176"/>
            <a:ext cx="1137602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4842ED87-C525-4BD6-9149-E5E0C2C36BB0}"/>
              </a:ext>
            </a:extLst>
          </p:cNvPr>
          <p:cNvCxnSpPr>
            <a:cxnSpLocks/>
          </p:cNvCxnSpPr>
          <p:nvPr/>
        </p:nvCxnSpPr>
        <p:spPr>
          <a:xfrm>
            <a:off x="407988" y="2492896"/>
            <a:ext cx="11376025" cy="0"/>
          </a:xfrm>
          <a:prstGeom prst="line">
            <a:avLst/>
          </a:prstGeom>
          <a:ln w="28575">
            <a:solidFill>
              <a:srgbClr val="95E616"/>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254C9DD5-7EDF-4FD8-9314-9DB568571D58}"/>
              </a:ext>
            </a:extLst>
          </p:cNvPr>
          <p:cNvCxnSpPr>
            <a:cxnSpLocks/>
          </p:cNvCxnSpPr>
          <p:nvPr/>
        </p:nvCxnSpPr>
        <p:spPr>
          <a:xfrm>
            <a:off x="1343472" y="2118021"/>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8F410002-A9FE-417C-A750-8288BBD9971B}"/>
              </a:ext>
            </a:extLst>
          </p:cNvPr>
          <p:cNvSpPr txBox="1"/>
          <p:nvPr/>
        </p:nvSpPr>
        <p:spPr bwMode="auto">
          <a:xfrm>
            <a:off x="953171" y="1695989"/>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??.08</a:t>
            </a:r>
          </a:p>
        </p:txBody>
      </p:sp>
      <p:sp>
        <p:nvSpPr>
          <p:cNvPr id="12" name="TextBox 11">
            <a:extLst>
              <a:ext uri="{FF2B5EF4-FFF2-40B4-BE49-F238E27FC236}">
                <a16:creationId xmlns:a16="http://schemas.microsoft.com/office/drawing/2014/main" id="{CE71EAA0-7104-4241-A565-F0BA22F1AF9E}"/>
              </a:ext>
            </a:extLst>
          </p:cNvPr>
          <p:cNvSpPr txBox="1"/>
          <p:nvPr/>
        </p:nvSpPr>
        <p:spPr bwMode="auto">
          <a:xfrm>
            <a:off x="140209" y="2776201"/>
            <a:ext cx="2406525"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Strucktur</a:t>
            </a:r>
          </a:p>
        </p:txBody>
      </p:sp>
      <p:cxnSp>
        <p:nvCxnSpPr>
          <p:cNvPr id="13" name="Straight Connector 12">
            <a:extLst>
              <a:ext uri="{FF2B5EF4-FFF2-40B4-BE49-F238E27FC236}">
                <a16:creationId xmlns:a16="http://schemas.microsoft.com/office/drawing/2014/main" id="{C9001557-1EF2-4319-BAA8-5C8F8D30749A}"/>
              </a:ext>
            </a:extLst>
          </p:cNvPr>
          <p:cNvCxnSpPr>
            <a:cxnSpLocks/>
          </p:cNvCxnSpPr>
          <p:nvPr/>
        </p:nvCxnSpPr>
        <p:spPr>
          <a:xfrm>
            <a:off x="2135560" y="468408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TextBox 13">
            <a:extLst>
              <a:ext uri="{FF2B5EF4-FFF2-40B4-BE49-F238E27FC236}">
                <a16:creationId xmlns:a16="http://schemas.microsoft.com/office/drawing/2014/main" id="{4034F629-680F-46E1-994D-1C09CB26F1C4}"/>
              </a:ext>
            </a:extLst>
          </p:cNvPr>
          <p:cNvSpPr txBox="1"/>
          <p:nvPr/>
        </p:nvSpPr>
        <p:spPr bwMode="auto">
          <a:xfrm>
            <a:off x="1750960" y="4294633"/>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09.08</a:t>
            </a:r>
          </a:p>
        </p:txBody>
      </p:sp>
      <p:sp>
        <p:nvSpPr>
          <p:cNvPr id="15" name="TextBox 14">
            <a:extLst>
              <a:ext uri="{FF2B5EF4-FFF2-40B4-BE49-F238E27FC236}">
                <a16:creationId xmlns:a16="http://schemas.microsoft.com/office/drawing/2014/main" id="{B1175BAF-A3A6-40BC-B5DD-575AFFC0A508}"/>
              </a:ext>
            </a:extLst>
          </p:cNvPr>
          <p:cNvSpPr txBox="1"/>
          <p:nvPr/>
        </p:nvSpPr>
        <p:spPr bwMode="auto">
          <a:xfrm>
            <a:off x="932297" y="5316285"/>
            <a:ext cx="2406525"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Projekt </a:t>
            </a:r>
            <a:br>
              <a:rPr lang="de-DE" dirty="0">
                <a:latin typeface="Verdana" panose="020B0604030504040204" pitchFamily="34" charset="0"/>
              </a:rPr>
            </a:br>
            <a:r>
              <a:rPr lang="de-DE" dirty="0">
                <a:latin typeface="Verdana" panose="020B0604030504040204" pitchFamily="34" charset="0"/>
              </a:rPr>
              <a:t>Finalisieren</a:t>
            </a:r>
          </a:p>
        </p:txBody>
      </p:sp>
      <p:cxnSp>
        <p:nvCxnSpPr>
          <p:cNvPr id="16" name="Straight Connector 15">
            <a:extLst>
              <a:ext uri="{FF2B5EF4-FFF2-40B4-BE49-F238E27FC236}">
                <a16:creationId xmlns:a16="http://schemas.microsoft.com/office/drawing/2014/main" id="{F695D608-6E69-4118-80FD-63737EBC17A1}"/>
              </a:ext>
            </a:extLst>
          </p:cNvPr>
          <p:cNvCxnSpPr>
            <a:cxnSpLocks/>
          </p:cNvCxnSpPr>
          <p:nvPr/>
        </p:nvCxnSpPr>
        <p:spPr>
          <a:xfrm>
            <a:off x="3959598" y="4658105"/>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70BD39F0-D706-454E-ADB9-134CE3709F0B}"/>
              </a:ext>
            </a:extLst>
          </p:cNvPr>
          <p:cNvSpPr txBox="1"/>
          <p:nvPr/>
        </p:nvSpPr>
        <p:spPr bwMode="auto">
          <a:xfrm>
            <a:off x="3569297" y="4298654"/>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15.08</a:t>
            </a:r>
          </a:p>
        </p:txBody>
      </p:sp>
      <p:sp>
        <p:nvSpPr>
          <p:cNvPr id="18" name="TextBox 17">
            <a:extLst>
              <a:ext uri="{FF2B5EF4-FFF2-40B4-BE49-F238E27FC236}">
                <a16:creationId xmlns:a16="http://schemas.microsoft.com/office/drawing/2014/main" id="{1A46E58C-5490-4FA4-8CE8-AE88147A72B5}"/>
              </a:ext>
            </a:extLst>
          </p:cNvPr>
          <p:cNvSpPr txBox="1"/>
          <p:nvPr/>
        </p:nvSpPr>
        <p:spPr bwMode="auto">
          <a:xfrm>
            <a:off x="3126059" y="5317383"/>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Model Evaluierung</a:t>
            </a:r>
          </a:p>
        </p:txBody>
      </p:sp>
      <p:cxnSp>
        <p:nvCxnSpPr>
          <p:cNvPr id="19" name="Straight Connector 18">
            <a:extLst>
              <a:ext uri="{FF2B5EF4-FFF2-40B4-BE49-F238E27FC236}">
                <a16:creationId xmlns:a16="http://schemas.microsoft.com/office/drawing/2014/main" id="{127B6698-27E4-4D08-9742-CFEDEED43B31}"/>
              </a:ext>
            </a:extLst>
          </p:cNvPr>
          <p:cNvCxnSpPr>
            <a:cxnSpLocks/>
          </p:cNvCxnSpPr>
          <p:nvPr/>
        </p:nvCxnSpPr>
        <p:spPr>
          <a:xfrm>
            <a:off x="4387663" y="216380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AF6C9701-C69D-44A3-B7E9-9808E966C9B3}"/>
              </a:ext>
            </a:extLst>
          </p:cNvPr>
          <p:cNvSpPr txBox="1"/>
          <p:nvPr/>
        </p:nvSpPr>
        <p:spPr bwMode="auto">
          <a:xfrm>
            <a:off x="3997362" y="1700601"/>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??.08</a:t>
            </a:r>
          </a:p>
        </p:txBody>
      </p:sp>
      <p:sp>
        <p:nvSpPr>
          <p:cNvPr id="21" name="TextBox 20">
            <a:extLst>
              <a:ext uri="{FF2B5EF4-FFF2-40B4-BE49-F238E27FC236}">
                <a16:creationId xmlns:a16="http://schemas.microsoft.com/office/drawing/2014/main" id="{EC8EC9E2-4EBF-4EF2-896B-326969925D76}"/>
              </a:ext>
            </a:extLst>
          </p:cNvPr>
          <p:cNvSpPr txBox="1"/>
          <p:nvPr/>
        </p:nvSpPr>
        <p:spPr bwMode="auto">
          <a:xfrm>
            <a:off x="3161808" y="2852474"/>
            <a:ext cx="2406525"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Grundlagen</a:t>
            </a:r>
          </a:p>
        </p:txBody>
      </p:sp>
      <p:cxnSp>
        <p:nvCxnSpPr>
          <p:cNvPr id="22" name="Straight Connector 21">
            <a:extLst>
              <a:ext uri="{FF2B5EF4-FFF2-40B4-BE49-F238E27FC236}">
                <a16:creationId xmlns:a16="http://schemas.microsoft.com/office/drawing/2014/main" id="{A997D380-E408-46F7-9253-A8EC0BD13F8F}"/>
              </a:ext>
            </a:extLst>
          </p:cNvPr>
          <p:cNvCxnSpPr>
            <a:cxnSpLocks/>
          </p:cNvCxnSpPr>
          <p:nvPr/>
        </p:nvCxnSpPr>
        <p:spPr>
          <a:xfrm>
            <a:off x="7752184" y="468408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08C53AAB-3BCF-4DDA-B284-5E80AAEF57BC}"/>
              </a:ext>
            </a:extLst>
          </p:cNvPr>
          <p:cNvSpPr txBox="1"/>
          <p:nvPr/>
        </p:nvSpPr>
        <p:spPr bwMode="auto">
          <a:xfrm>
            <a:off x="7429044" y="4293159"/>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26.08</a:t>
            </a:r>
          </a:p>
        </p:txBody>
      </p:sp>
      <p:sp>
        <p:nvSpPr>
          <p:cNvPr id="24" name="TextBox 23">
            <a:extLst>
              <a:ext uri="{FF2B5EF4-FFF2-40B4-BE49-F238E27FC236}">
                <a16:creationId xmlns:a16="http://schemas.microsoft.com/office/drawing/2014/main" id="{7563A733-5514-45E3-8071-8AAE1D03062A}"/>
              </a:ext>
            </a:extLst>
          </p:cNvPr>
          <p:cNvSpPr txBox="1"/>
          <p:nvPr/>
        </p:nvSpPr>
        <p:spPr bwMode="auto">
          <a:xfrm>
            <a:off x="6926231" y="5415135"/>
            <a:ext cx="166707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UI</a:t>
            </a:r>
          </a:p>
        </p:txBody>
      </p:sp>
      <p:cxnSp>
        <p:nvCxnSpPr>
          <p:cNvPr id="27" name="Straight Connector 26">
            <a:extLst>
              <a:ext uri="{FF2B5EF4-FFF2-40B4-BE49-F238E27FC236}">
                <a16:creationId xmlns:a16="http://schemas.microsoft.com/office/drawing/2014/main" id="{C44B3E49-9041-4517-929B-26DB2931C639}"/>
              </a:ext>
            </a:extLst>
          </p:cNvPr>
          <p:cNvCxnSpPr>
            <a:cxnSpLocks/>
          </p:cNvCxnSpPr>
          <p:nvPr/>
        </p:nvCxnSpPr>
        <p:spPr>
          <a:xfrm>
            <a:off x="6456040" y="2194294"/>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8" name="TextBox 27">
            <a:extLst>
              <a:ext uri="{FF2B5EF4-FFF2-40B4-BE49-F238E27FC236}">
                <a16:creationId xmlns:a16="http://schemas.microsoft.com/office/drawing/2014/main" id="{F5F41EFC-FDAE-417D-9FD0-4EFBCA4AFB5B}"/>
              </a:ext>
            </a:extLst>
          </p:cNvPr>
          <p:cNvSpPr txBox="1"/>
          <p:nvPr/>
        </p:nvSpPr>
        <p:spPr bwMode="auto">
          <a:xfrm>
            <a:off x="6058153" y="1710201"/>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??.08</a:t>
            </a:r>
          </a:p>
        </p:txBody>
      </p:sp>
      <p:sp>
        <p:nvSpPr>
          <p:cNvPr id="29" name="TextBox 28">
            <a:extLst>
              <a:ext uri="{FF2B5EF4-FFF2-40B4-BE49-F238E27FC236}">
                <a16:creationId xmlns:a16="http://schemas.microsoft.com/office/drawing/2014/main" id="{BDF8E87F-D533-41DC-A630-3DBF156EE54F}"/>
              </a:ext>
            </a:extLst>
          </p:cNvPr>
          <p:cNvSpPr txBox="1"/>
          <p:nvPr/>
        </p:nvSpPr>
        <p:spPr bwMode="auto">
          <a:xfrm>
            <a:off x="5225231" y="2843690"/>
            <a:ext cx="2406525"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Konzept </a:t>
            </a:r>
            <a:br>
              <a:rPr lang="de-DE" dirty="0">
                <a:latin typeface="Verdana" panose="020B0604030504040204" pitchFamily="34" charset="0"/>
              </a:rPr>
            </a:br>
            <a:r>
              <a:rPr lang="de-DE" dirty="0">
                <a:latin typeface="Verdana" panose="020B0604030504040204" pitchFamily="34" charset="0"/>
              </a:rPr>
              <a:t>Evaluierung</a:t>
            </a:r>
          </a:p>
        </p:txBody>
      </p:sp>
      <p:cxnSp>
        <p:nvCxnSpPr>
          <p:cNvPr id="30" name="Straight Connector 29">
            <a:extLst>
              <a:ext uri="{FF2B5EF4-FFF2-40B4-BE49-F238E27FC236}">
                <a16:creationId xmlns:a16="http://schemas.microsoft.com/office/drawing/2014/main" id="{3B7231AF-441E-42DF-8DAB-0D185416C2E0}"/>
              </a:ext>
            </a:extLst>
          </p:cNvPr>
          <p:cNvCxnSpPr>
            <a:cxnSpLocks/>
          </p:cNvCxnSpPr>
          <p:nvPr/>
        </p:nvCxnSpPr>
        <p:spPr>
          <a:xfrm>
            <a:off x="8516831" y="2166908"/>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31" name="TextBox 30">
            <a:extLst>
              <a:ext uri="{FF2B5EF4-FFF2-40B4-BE49-F238E27FC236}">
                <a16:creationId xmlns:a16="http://schemas.microsoft.com/office/drawing/2014/main" id="{73C6F210-308F-424D-9F93-4660811B3F4A}"/>
              </a:ext>
            </a:extLst>
          </p:cNvPr>
          <p:cNvSpPr txBox="1"/>
          <p:nvPr/>
        </p:nvSpPr>
        <p:spPr bwMode="auto">
          <a:xfrm>
            <a:off x="7351333" y="2841365"/>
            <a:ext cx="2406525" cy="1200329"/>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Erkentnisse</a:t>
            </a:r>
          </a:p>
          <a:p>
            <a:pPr algn="ctr">
              <a:spcBef>
                <a:spcPts val="0"/>
              </a:spcBef>
            </a:pPr>
            <a:endParaRPr lang="de-DE" dirty="0">
              <a:latin typeface="Verdana" panose="020B0604030504040204" pitchFamily="34" charset="0"/>
            </a:endParaRPr>
          </a:p>
          <a:p>
            <a:pPr algn="ctr">
              <a:spcBef>
                <a:spcPts val="0"/>
              </a:spcBef>
            </a:pPr>
            <a:r>
              <a:rPr lang="de-DE" dirty="0">
                <a:latin typeface="Verdana" panose="020B0604030504040204" pitchFamily="34" charset="0"/>
              </a:rPr>
              <a:t>Ausbau möglichkeiten</a:t>
            </a:r>
          </a:p>
        </p:txBody>
      </p:sp>
      <p:sp>
        <p:nvSpPr>
          <p:cNvPr id="32" name="TextBox 31">
            <a:extLst>
              <a:ext uri="{FF2B5EF4-FFF2-40B4-BE49-F238E27FC236}">
                <a16:creationId xmlns:a16="http://schemas.microsoft.com/office/drawing/2014/main" id="{F548FF84-6A28-4FF0-A9DD-3736AA80E686}"/>
              </a:ext>
            </a:extLst>
          </p:cNvPr>
          <p:cNvSpPr txBox="1"/>
          <p:nvPr/>
        </p:nvSpPr>
        <p:spPr bwMode="auto">
          <a:xfrm>
            <a:off x="6931433" y="5865188"/>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Demo Vorstellung</a:t>
            </a:r>
          </a:p>
        </p:txBody>
      </p:sp>
    </p:spTree>
    <p:custDataLst>
      <p:tags r:id="rId1"/>
    </p:custDataLst>
    <p:extLst>
      <p:ext uri="{BB962C8B-B14F-4D97-AF65-F5344CB8AC3E}">
        <p14:creationId xmlns:p14="http://schemas.microsoft.com/office/powerpoint/2010/main" val="417857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93AA5DB4-D013-46D1-BE88-82BCEB7C0483}"/>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38923FD4-5906-4C40-ABD0-2C9A8A6C0593}"/>
              </a:ext>
            </a:extLst>
          </p:cNvPr>
          <p:cNvSpPr>
            <a:spLocks noGrp="1"/>
          </p:cNvSpPr>
          <p:nvPr>
            <p:ph type="title"/>
          </p:nvPr>
        </p:nvSpPr>
        <p:spPr/>
        <p:txBody>
          <a:bodyPr/>
          <a:lstStyle/>
          <a:p>
            <a:r>
              <a:rPr lang="de-DE" dirty="0"/>
              <a:t>September</a:t>
            </a:r>
          </a:p>
        </p:txBody>
      </p:sp>
      <p:sp>
        <p:nvSpPr>
          <p:cNvPr id="4" name="Footer Placeholder 3">
            <a:extLst>
              <a:ext uri="{FF2B5EF4-FFF2-40B4-BE49-F238E27FC236}">
                <a16:creationId xmlns:a16="http://schemas.microsoft.com/office/drawing/2014/main" id="{68507E01-FB41-4BAC-9BCE-92DAE7FB62B0}"/>
              </a:ext>
            </a:extLst>
          </p:cNvPr>
          <p:cNvSpPr>
            <a:spLocks noGrp="1"/>
          </p:cNvSpPr>
          <p:nvPr>
            <p:ph type="ftr" sz="quarter" idx="15"/>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D40026C6-352B-476C-9FCD-DE5F90171EB1}"/>
              </a:ext>
            </a:extLst>
          </p:cNvPr>
          <p:cNvSpPr>
            <a:spLocks noGrp="1"/>
          </p:cNvSpPr>
          <p:nvPr>
            <p:ph type="sldNum" sz="quarter" idx="16"/>
          </p:nvPr>
        </p:nvSpPr>
        <p:spPr/>
        <p:txBody>
          <a:bodyPr/>
          <a:lstStyle/>
          <a:p>
            <a:fld id="{DD205EFF-948D-4AF6-B54C-65639188FB5F}" type="slidenum">
              <a:rPr lang="en-US" smtClean="0"/>
              <a:pPr/>
              <a:t>5</a:t>
            </a:fld>
            <a:endParaRPr lang="en-US" dirty="0"/>
          </a:p>
        </p:txBody>
      </p:sp>
      <p:cxnSp>
        <p:nvCxnSpPr>
          <p:cNvPr id="8" name="Straight Connector 7">
            <a:extLst>
              <a:ext uri="{FF2B5EF4-FFF2-40B4-BE49-F238E27FC236}">
                <a16:creationId xmlns:a16="http://schemas.microsoft.com/office/drawing/2014/main" id="{BD7BB4C7-1F48-4579-954C-DF9DE501152F}"/>
              </a:ext>
            </a:extLst>
          </p:cNvPr>
          <p:cNvCxnSpPr>
            <a:cxnSpLocks/>
          </p:cNvCxnSpPr>
          <p:nvPr/>
        </p:nvCxnSpPr>
        <p:spPr>
          <a:xfrm>
            <a:off x="407988" y="3933032"/>
            <a:ext cx="11376025" cy="0"/>
          </a:xfrm>
          <a:prstGeom prst="line">
            <a:avLst/>
          </a:prstGeom>
          <a:ln w="28575">
            <a:solidFill>
              <a:srgbClr val="95E616"/>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890A91F-EA2B-4D42-9389-5C43339B54DC}"/>
              </a:ext>
            </a:extLst>
          </p:cNvPr>
          <p:cNvCxnSpPr/>
          <p:nvPr/>
        </p:nvCxnSpPr>
        <p:spPr>
          <a:xfrm>
            <a:off x="6023992" y="3645024"/>
            <a:ext cx="0" cy="648072"/>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899D410D-081B-4BFA-82D4-DFE8D3E9959C}"/>
              </a:ext>
            </a:extLst>
          </p:cNvPr>
          <p:cNvSpPr txBox="1"/>
          <p:nvPr/>
        </p:nvSpPr>
        <p:spPr bwMode="auto">
          <a:xfrm>
            <a:off x="5519046" y="4288462"/>
            <a:ext cx="1009892"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de-DE" dirty="0">
                <a:latin typeface="Verdana" panose="020B0604030504040204" pitchFamily="34" charset="0"/>
              </a:rPr>
              <a:t>Deadline</a:t>
            </a:r>
          </a:p>
        </p:txBody>
      </p:sp>
      <p:sp>
        <p:nvSpPr>
          <p:cNvPr id="12" name="TextBox 11">
            <a:extLst>
              <a:ext uri="{FF2B5EF4-FFF2-40B4-BE49-F238E27FC236}">
                <a16:creationId xmlns:a16="http://schemas.microsoft.com/office/drawing/2014/main" id="{171E7A4C-3085-4544-B656-C9BC168EFBEE}"/>
              </a:ext>
            </a:extLst>
          </p:cNvPr>
          <p:cNvSpPr txBox="1"/>
          <p:nvPr/>
        </p:nvSpPr>
        <p:spPr bwMode="auto">
          <a:xfrm>
            <a:off x="5663952" y="3176597"/>
            <a:ext cx="108100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14.09</a:t>
            </a:r>
          </a:p>
        </p:txBody>
      </p:sp>
      <p:cxnSp>
        <p:nvCxnSpPr>
          <p:cNvPr id="14" name="Straight Connector 13">
            <a:extLst>
              <a:ext uri="{FF2B5EF4-FFF2-40B4-BE49-F238E27FC236}">
                <a16:creationId xmlns:a16="http://schemas.microsoft.com/office/drawing/2014/main" id="{FE37979A-DDA5-40CD-A053-48C1D1871FAE}"/>
              </a:ext>
            </a:extLst>
          </p:cNvPr>
          <p:cNvCxnSpPr/>
          <p:nvPr/>
        </p:nvCxnSpPr>
        <p:spPr>
          <a:xfrm>
            <a:off x="4727848" y="3572992"/>
            <a:ext cx="0" cy="7200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E041A474-452E-4A21-9C6E-402A8A71DF2D}"/>
              </a:ext>
            </a:extLst>
          </p:cNvPr>
          <p:cNvSpPr txBox="1"/>
          <p:nvPr/>
        </p:nvSpPr>
        <p:spPr bwMode="auto">
          <a:xfrm>
            <a:off x="4367808" y="3208271"/>
            <a:ext cx="108100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09.09</a:t>
            </a:r>
          </a:p>
        </p:txBody>
      </p:sp>
      <p:sp>
        <p:nvSpPr>
          <p:cNvPr id="16" name="TextBox 15">
            <a:extLst>
              <a:ext uri="{FF2B5EF4-FFF2-40B4-BE49-F238E27FC236}">
                <a16:creationId xmlns:a16="http://schemas.microsoft.com/office/drawing/2014/main" id="{EDEBB1F1-50B6-40EB-BFC9-1F9443621F7E}"/>
              </a:ext>
            </a:extLst>
          </p:cNvPr>
          <p:cNvSpPr txBox="1"/>
          <p:nvPr/>
        </p:nvSpPr>
        <p:spPr bwMode="auto">
          <a:xfrm>
            <a:off x="4295037" y="4279169"/>
            <a:ext cx="865622"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de-DE" dirty="0">
                <a:latin typeface="Verdana" panose="020B0604030504040204" pitchFamily="34" charset="0"/>
              </a:rPr>
              <a:t>Abgabe</a:t>
            </a:r>
          </a:p>
        </p:txBody>
      </p:sp>
      <p:sp>
        <p:nvSpPr>
          <p:cNvPr id="17" name="TextBox 16">
            <a:extLst>
              <a:ext uri="{FF2B5EF4-FFF2-40B4-BE49-F238E27FC236}">
                <a16:creationId xmlns:a16="http://schemas.microsoft.com/office/drawing/2014/main" id="{564E0C2A-3134-4617-AD7D-0AB6D10DDD14}"/>
              </a:ext>
            </a:extLst>
          </p:cNvPr>
          <p:cNvSpPr txBox="1"/>
          <p:nvPr/>
        </p:nvSpPr>
        <p:spPr bwMode="auto">
          <a:xfrm>
            <a:off x="3005745" y="3208271"/>
            <a:ext cx="108100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06.09</a:t>
            </a:r>
          </a:p>
        </p:txBody>
      </p:sp>
      <p:cxnSp>
        <p:nvCxnSpPr>
          <p:cNvPr id="18" name="Straight Connector 17">
            <a:extLst>
              <a:ext uri="{FF2B5EF4-FFF2-40B4-BE49-F238E27FC236}">
                <a16:creationId xmlns:a16="http://schemas.microsoft.com/office/drawing/2014/main" id="{F9D16009-529B-4C58-A299-E03DFD6E1730}"/>
              </a:ext>
            </a:extLst>
          </p:cNvPr>
          <p:cNvCxnSpPr/>
          <p:nvPr/>
        </p:nvCxnSpPr>
        <p:spPr>
          <a:xfrm>
            <a:off x="3359696" y="3572992"/>
            <a:ext cx="0" cy="7200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3B704FB4-3736-4F03-8F59-5595434514F1}"/>
              </a:ext>
            </a:extLst>
          </p:cNvPr>
          <p:cNvSpPr txBox="1"/>
          <p:nvPr/>
        </p:nvSpPr>
        <p:spPr bwMode="auto">
          <a:xfrm>
            <a:off x="2934131" y="4288462"/>
            <a:ext cx="851130"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ctr">
              <a:spcBef>
                <a:spcPts val="0"/>
              </a:spcBef>
            </a:pPr>
            <a:r>
              <a:rPr lang="de-DE" dirty="0">
                <a:latin typeface="Verdana" panose="020B0604030504040204" pitchFamily="34" charset="0"/>
              </a:rPr>
              <a:t>Finale</a:t>
            </a:r>
            <a:br>
              <a:rPr lang="de-DE" dirty="0">
                <a:latin typeface="Verdana" panose="020B0604030504040204" pitchFamily="34" charset="0"/>
              </a:rPr>
            </a:br>
            <a:r>
              <a:rPr lang="de-DE" dirty="0">
                <a:latin typeface="Verdana" panose="020B0604030504040204" pitchFamily="34" charset="0"/>
              </a:rPr>
              <a:t>Version</a:t>
            </a:r>
          </a:p>
        </p:txBody>
      </p:sp>
      <p:cxnSp>
        <p:nvCxnSpPr>
          <p:cNvPr id="21" name="Straight Connector 20">
            <a:extLst>
              <a:ext uri="{FF2B5EF4-FFF2-40B4-BE49-F238E27FC236}">
                <a16:creationId xmlns:a16="http://schemas.microsoft.com/office/drawing/2014/main" id="{70A1A0A9-3167-4AA6-850C-6D9915113695}"/>
              </a:ext>
            </a:extLst>
          </p:cNvPr>
          <p:cNvCxnSpPr/>
          <p:nvPr/>
        </p:nvCxnSpPr>
        <p:spPr>
          <a:xfrm>
            <a:off x="839416" y="3545929"/>
            <a:ext cx="0" cy="7200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D61F18E0-4BE0-42ED-8079-E1F1A070E857}"/>
              </a:ext>
            </a:extLst>
          </p:cNvPr>
          <p:cNvSpPr txBox="1"/>
          <p:nvPr/>
        </p:nvSpPr>
        <p:spPr bwMode="auto">
          <a:xfrm>
            <a:off x="479376" y="3176597"/>
            <a:ext cx="108100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01.09</a:t>
            </a:r>
          </a:p>
        </p:txBody>
      </p:sp>
      <p:sp>
        <p:nvSpPr>
          <p:cNvPr id="23" name="TextBox 22">
            <a:extLst>
              <a:ext uri="{FF2B5EF4-FFF2-40B4-BE49-F238E27FC236}">
                <a16:creationId xmlns:a16="http://schemas.microsoft.com/office/drawing/2014/main" id="{524492DC-420B-445D-BDE5-AC16C8E43DDD}"/>
              </a:ext>
            </a:extLst>
          </p:cNvPr>
          <p:cNvSpPr txBox="1"/>
          <p:nvPr/>
        </p:nvSpPr>
        <p:spPr bwMode="auto">
          <a:xfrm>
            <a:off x="291125" y="4249145"/>
            <a:ext cx="1096582"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ctr">
              <a:spcBef>
                <a:spcPts val="0"/>
              </a:spcBef>
            </a:pPr>
            <a:r>
              <a:rPr lang="de-DE" dirty="0">
                <a:latin typeface="Verdana" panose="020B0604030504040204" pitchFamily="34" charset="0"/>
              </a:rPr>
              <a:t>Korrektur</a:t>
            </a:r>
            <a:br>
              <a:rPr lang="de-DE" dirty="0">
                <a:latin typeface="Verdana" panose="020B0604030504040204" pitchFamily="34" charset="0"/>
              </a:rPr>
            </a:br>
            <a:endParaRPr lang="de-DE" dirty="0">
              <a:latin typeface="Verdana" panose="020B0604030504040204" pitchFamily="34" charset="0"/>
            </a:endParaRPr>
          </a:p>
        </p:txBody>
      </p:sp>
    </p:spTree>
    <p:custDataLst>
      <p:tags r:id="rId1"/>
    </p:custDataLst>
    <p:extLst>
      <p:ext uri="{BB962C8B-B14F-4D97-AF65-F5344CB8AC3E}">
        <p14:creationId xmlns:p14="http://schemas.microsoft.com/office/powerpoint/2010/main" val="3502721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CG_SECLEVEL" val="SEC1"/>
</p:tagLst>
</file>

<file path=ppt/tags/tag10.xml><?xml version="1.0" encoding="utf-8"?>
<p:tagLst xmlns:a="http://schemas.openxmlformats.org/drawingml/2006/main" xmlns:r="http://schemas.openxmlformats.org/officeDocument/2006/relationships" xmlns:p="http://schemas.openxmlformats.org/presentationml/2006/main">
  <p:tag name="CG_SECLEVEL" val="SEC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CG_SECLEVEL" val="SEC1"/>
</p:tagLst>
</file>

<file path=ppt/tags/tag8.xml><?xml version="1.0" encoding="utf-8"?>
<p:tagLst xmlns:a="http://schemas.openxmlformats.org/drawingml/2006/main" xmlns:r="http://schemas.openxmlformats.org/officeDocument/2006/relationships" xmlns:p="http://schemas.openxmlformats.org/presentationml/2006/main">
  <p:tag name="CG_SECLEVEL" val="SEC1"/>
</p:tagLst>
</file>

<file path=ppt/tags/tag9.xml><?xml version="1.0" encoding="utf-8"?>
<p:tagLst xmlns:a="http://schemas.openxmlformats.org/drawingml/2006/main" xmlns:r="http://schemas.openxmlformats.org/officeDocument/2006/relationships" xmlns:p="http://schemas.openxmlformats.org/presentationml/2006/main">
  <p:tag name="CG_SECLEVEL" val="SEC1"/>
</p:tagLst>
</file>

<file path=ppt/theme/theme1.xml><?xml version="1.0" encoding="utf-8"?>
<a:theme xmlns:a="http://schemas.openxmlformats.org/drawingml/2006/main" name="Capgemini Global 2019">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a:extLst>
          <a:ext uri="{909E8E84-426E-40DD-AFC4-6F175D3DCCD1}">
            <a14:hiddenFill xmlns:a14="http://schemas.microsoft.com/office/drawing/2010/main">
              <a:solidFill>
                <a:srgbClr val="FFFFFF"/>
              </a:solidFill>
            </a14:hiddenFill>
          </a:ext>
        </a:extLst>
      </a:spPr>
      <a:bodyPr vert="horz" wrap="square" lIns="0" tIns="45720" rIns="0" bIns="45720" anchor="t" anchorCtr="0">
        <a:spAutoFit/>
      </a:bodyPr>
      <a:lstStyle>
        <a:defPPr algn="l">
          <a:spcBef>
            <a:spcPts val="0"/>
          </a:spcBef>
          <a:defRPr dirty="0">
            <a:latin typeface="Verdana" panose="020B0604030504040204" pitchFamily="34" charset="0"/>
          </a:defRPr>
        </a:defPPr>
      </a:lstStyle>
    </a:txDef>
  </a:objectDefaults>
  <a:extraClrSchemeLst/>
  <a:extLst>
    <a:ext uri="{05A4C25C-085E-4340-85A3-A5531E510DB2}">
      <thm15:themeFamily xmlns:thm15="http://schemas.microsoft.com/office/thememl/2012/main" name="Blank.potx" id="{3F74C748-C424-454E-A0A1-6E7DAC64D8F4}" vid="{E932EAEA-87D0-4CD7-9AD6-F3B29192BEB5}"/>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117</Words>
  <Application>Microsoft Office PowerPoint</Application>
  <PresentationFormat>Widescreen</PresentationFormat>
  <Paragraphs>68</Paragraphs>
  <Slides>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Verdana</vt:lpstr>
      <vt:lpstr>Wingdings</vt:lpstr>
      <vt:lpstr>Capgemini Global 2019</vt:lpstr>
      <vt:lpstr>think-cell Slide</vt:lpstr>
      <vt:lpstr>Projektplan</vt:lpstr>
      <vt:lpstr>Juni</vt:lpstr>
      <vt:lpstr>Juli</vt:lpstr>
      <vt:lpstr>August</vt:lpstr>
      <vt:lpstr>September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Projektplan</dc:title>
  <dc:creator>Gorges, Oliver</dc:creator>
  <cp:lastModifiedBy>Gorges, Oliver</cp:lastModifiedBy>
  <cp:revision>12</cp:revision>
  <dcterms:created xsi:type="dcterms:W3CDTF">2020-06-19T08:20:59Z</dcterms:created>
  <dcterms:modified xsi:type="dcterms:W3CDTF">2020-07-02T15:24:17Z</dcterms:modified>
  <cp:category>Security Level: SEC1</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mainingLayouts">
    <vt:lpwstr>Capgemini Global 2019;Cover1;Agenda Slide;Title Only;Title Subtitle;Title Content;Title Subtitle Content;Blank-White;Blank-Gray;Logo White;EN_Closing1;EN_Closing2</vt:lpwstr>
  </property>
</Properties>
</file>