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7DCF-54B1-1755-BFAE-18B19874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A329A-EC84-0660-A23D-68903144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BB64-4987-4813-874D-DEB86305AEDA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2EFA0-B3DA-DF72-151A-851D83DD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06094-9C9A-D3D0-0244-FC572D1B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A834-468F-478A-A3FB-7F8BD668C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3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86AC0-BFEC-DA7C-3A1E-27513C2D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D6E9C-DDEC-BC88-A2AF-F31186E3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3358-4151-1AFA-22A0-917FEE501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0BB64-4987-4813-874D-DEB86305AEDA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EA9FE-309D-B4F7-96C6-BADE0D6F9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E2FF-D6C1-89E7-380D-105EE5019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7FA834-468F-478A-A3FB-7F8BD668C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50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C53065-E3FB-FB64-BA0D-6BFFD797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Tvorba vlastn</a:t>
            </a:r>
            <a:r>
              <a:rPr lang="sk-SK"/>
              <a:t>ého herného enginu – hra s tankami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9E489-C51B-8105-A61B-2E6BAB3EE9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5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02CB840-6492-7C1C-EF5C-E9E35DBB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/>
              <a:t>Peer To Peer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E6854B-C101-5933-1F4E-73DC750E52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1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D2F4247-D0D4-D499-82AE-EA9E4B37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/>
              <a:t>Host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EA2BF-3E97-CED7-ED15-13938D3428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7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0D21957-4C6C-6AD3-576E-6AFDB64B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Probl</a:t>
            </a:r>
            <a:r>
              <a:rPr lang="sk-SK"/>
              <a:t>ém</a:t>
            </a:r>
            <a:r>
              <a:rPr lang="en-US"/>
              <a:t>Y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2BDB96-F37C-FEF1-C1FE-806C585D37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3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BFB7B66-656B-7DA2-391D-3092E4A5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/>
              <a:t>Oneskorenie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16F13-5893-70CC-C2AE-29CC92A4D9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4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A018E12-3ACD-452B-3B75-38C95213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/>
              <a:t>Predikcia na strane klientov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5937B2-F276-FFAD-44DB-56315520A9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1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AE7EDF1-2E80-FA80-4F0B-CD81A03A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/>
              <a:t>Kompenzácia klientov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76A0F-325F-03A0-73ED-146ECDE7CD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66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1382BFC-8E9E-AEBA-70AE-68A6A317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/>
              <a:t>Podvádzanie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67544-FD07-C4D6-6F94-9667363036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7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C9EB6A-A47E-B6D4-0FB0-63E77B64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</a:t>
            </a:r>
            <a:r>
              <a:rPr lang="sk-SK"/>
              <a:t>áver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B3B415-FDB7-A7E0-A69D-043C96E9EC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0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7464CEE-E8DB-B993-1551-314EFB1E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239134-06B9-BE86-F6E2-1BF6F1A147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723D16F-73DD-2591-6F82-8D871CA0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/>
              <a:t>Obsah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8575A-3BB6-11A0-2B3A-89D441416C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7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4DE8996-61C5-D482-EC07-5769912C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/>
              <a:t>Motivácia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D3A85-67CC-CD3B-4B45-2ED506BB7D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8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59A8750-E396-6134-C994-6AF03C5B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/>
              <a:t>Architektúra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17FB30-B274-18D0-A404-C46C5DF848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E9018BE-784D-32C0-2FE0-76D4DCCA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/>
              <a:t>Dizajn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FF7E9-64A3-A2DD-6F5B-45E143FF6B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ADBECD0-DB39-CEE9-61BF-D311CA36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/>
              <a:t>Multiplayer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B0B69E-E742-FB56-429A-015B410C49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6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CB29B3-7448-F0F6-F2DB-E15C4C8F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/>
              <a:t>Pakety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A2705-7FF4-F097-F80E-24CC86BCDF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4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0E36767-5029-277B-0248-DB235AB5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/>
              <a:t>Spôsoby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04B88-271D-8FE4-07EF-0D5BBEF170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8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6B72DA9-0B1E-C3E2-6A0A-9C194609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/>
              <a:t>Dedikovaný server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1FCDF-1D8B-9205-8DB1-AC3E98BA93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Tvorba vlastného herného enginu – hra s tankami</vt:lpstr>
      <vt:lpstr>Obsah</vt:lpstr>
      <vt:lpstr>Motivácia</vt:lpstr>
      <vt:lpstr>Architektúra</vt:lpstr>
      <vt:lpstr>Dizajn</vt:lpstr>
      <vt:lpstr>Multiplayer</vt:lpstr>
      <vt:lpstr>Pakety</vt:lpstr>
      <vt:lpstr>Spôsoby</vt:lpstr>
      <vt:lpstr>Dedikovaný server</vt:lpstr>
      <vt:lpstr>Peer To Peer</vt:lpstr>
      <vt:lpstr>Host</vt:lpstr>
      <vt:lpstr>ProblémY</vt:lpstr>
      <vt:lpstr>Oneskorenie</vt:lpstr>
      <vt:lpstr>Predikcia na strane klientov</vt:lpstr>
      <vt:lpstr>Kompenzácia klientov</vt:lpstr>
      <vt:lpstr>Podvádzanie</vt:lpstr>
      <vt:lpstr>Záver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Grega Oliver</dc:creator>
  <cp:lastModifiedBy>Grega Oliver</cp:lastModifiedBy>
  <cp:revision>1</cp:revision>
  <dcterms:created xsi:type="dcterms:W3CDTF">2025-05-15T12:16:30Z</dcterms:created>
  <dcterms:modified xsi:type="dcterms:W3CDTF">2025-05-15T12:16:30Z</dcterms:modified>
</cp:coreProperties>
</file>