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E9C6C-3D7B-4B9D-914A-D37113BA5D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F4ABCED-E9D6-4E4A-9700-5F4E6AB98A6C}">
      <dgm:prSet/>
      <dgm:spPr/>
      <dgm:t>
        <a:bodyPr/>
        <a:lstStyle/>
        <a:p>
          <a:pPr>
            <a:defRPr cap="all"/>
          </a:pPr>
          <a:r>
            <a:rPr lang="en-US"/>
            <a:t>Opening a coffee shop in Toronto ? </a:t>
          </a:r>
        </a:p>
      </dgm:t>
    </dgm:pt>
    <dgm:pt modelId="{E5223BB1-806E-43BA-AD8B-9C1DB63D1943}" type="parTrans" cxnId="{E8B09622-CB12-495F-AD60-C87F509CD79B}">
      <dgm:prSet/>
      <dgm:spPr/>
      <dgm:t>
        <a:bodyPr/>
        <a:lstStyle/>
        <a:p>
          <a:endParaRPr lang="en-US"/>
        </a:p>
      </dgm:t>
    </dgm:pt>
    <dgm:pt modelId="{ED5F034F-F7D3-4850-BE4B-5D1224D3E903}" type="sibTrans" cxnId="{E8B09622-CB12-495F-AD60-C87F509CD79B}">
      <dgm:prSet/>
      <dgm:spPr/>
      <dgm:t>
        <a:bodyPr/>
        <a:lstStyle/>
        <a:p>
          <a:endParaRPr lang="en-US"/>
        </a:p>
      </dgm:t>
    </dgm:pt>
    <dgm:pt modelId="{4590CEA0-0C1E-4A2C-B821-E9331C98B31C}">
      <dgm:prSet/>
      <dgm:spPr/>
      <dgm:t>
        <a:bodyPr/>
        <a:lstStyle/>
        <a:p>
          <a:pPr>
            <a:defRPr cap="all"/>
          </a:pPr>
          <a:r>
            <a:rPr lang="en-US"/>
            <a:t>Where is the best place to open  a coffee shop ? </a:t>
          </a:r>
        </a:p>
      </dgm:t>
    </dgm:pt>
    <dgm:pt modelId="{33456453-A25F-40F6-A15D-93ED1F3C9074}" type="parTrans" cxnId="{3EC1F0FE-4C97-4745-9D41-B4AD3FCE437E}">
      <dgm:prSet/>
      <dgm:spPr/>
      <dgm:t>
        <a:bodyPr/>
        <a:lstStyle/>
        <a:p>
          <a:endParaRPr lang="en-US"/>
        </a:p>
      </dgm:t>
    </dgm:pt>
    <dgm:pt modelId="{FE611735-845E-48B9-A49F-597D850516AC}" type="sibTrans" cxnId="{3EC1F0FE-4C97-4745-9D41-B4AD3FCE437E}">
      <dgm:prSet/>
      <dgm:spPr/>
      <dgm:t>
        <a:bodyPr/>
        <a:lstStyle/>
        <a:p>
          <a:endParaRPr lang="en-US"/>
        </a:p>
      </dgm:t>
    </dgm:pt>
    <dgm:pt modelId="{3446519E-CD71-4B55-BA5D-3DDC53889787}" type="pres">
      <dgm:prSet presAssocID="{707E9C6C-3D7B-4B9D-914A-D37113BA5D0D}" presName="root" presStyleCnt="0">
        <dgm:presLayoutVars>
          <dgm:dir/>
          <dgm:resizeHandles val="exact"/>
        </dgm:presLayoutVars>
      </dgm:prSet>
      <dgm:spPr/>
    </dgm:pt>
    <dgm:pt modelId="{4479D46B-07A1-4A45-8234-9AD8D0C7B469}" type="pres">
      <dgm:prSet presAssocID="{5F4ABCED-E9D6-4E4A-9700-5F4E6AB98A6C}" presName="compNode" presStyleCnt="0"/>
      <dgm:spPr/>
    </dgm:pt>
    <dgm:pt modelId="{8792C641-7894-44BC-9E86-E92301EC13D0}" type="pres">
      <dgm:prSet presAssocID="{5F4ABCED-E9D6-4E4A-9700-5F4E6AB98A6C}" presName="iconBgRect" presStyleLbl="bgShp" presStyleIdx="0" presStyleCnt="2"/>
      <dgm:spPr/>
    </dgm:pt>
    <dgm:pt modelId="{1EC8593E-8BDE-4537-8857-EFAC07D1D23B}" type="pres">
      <dgm:prSet presAssocID="{5F4ABCED-E9D6-4E4A-9700-5F4E6AB98A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2CBEA5B2-CF2A-4C94-B5DA-5CD7E375C82A}" type="pres">
      <dgm:prSet presAssocID="{5F4ABCED-E9D6-4E4A-9700-5F4E6AB98A6C}" presName="spaceRect" presStyleCnt="0"/>
      <dgm:spPr/>
    </dgm:pt>
    <dgm:pt modelId="{CAC29621-A90E-4CF1-AC6B-355F48A136B2}" type="pres">
      <dgm:prSet presAssocID="{5F4ABCED-E9D6-4E4A-9700-5F4E6AB98A6C}" presName="textRect" presStyleLbl="revTx" presStyleIdx="0" presStyleCnt="2">
        <dgm:presLayoutVars>
          <dgm:chMax val="1"/>
          <dgm:chPref val="1"/>
        </dgm:presLayoutVars>
      </dgm:prSet>
      <dgm:spPr/>
    </dgm:pt>
    <dgm:pt modelId="{31D8073D-AD36-4382-9EC2-5FCD1D6113CA}" type="pres">
      <dgm:prSet presAssocID="{ED5F034F-F7D3-4850-BE4B-5D1224D3E903}" presName="sibTrans" presStyleCnt="0"/>
      <dgm:spPr/>
    </dgm:pt>
    <dgm:pt modelId="{2877BF5B-41EB-4C32-B541-33251C5EBDC8}" type="pres">
      <dgm:prSet presAssocID="{4590CEA0-0C1E-4A2C-B821-E9331C98B31C}" presName="compNode" presStyleCnt="0"/>
      <dgm:spPr/>
    </dgm:pt>
    <dgm:pt modelId="{2DF60CEE-E40C-423A-8709-B3C4BBEBFB1D}" type="pres">
      <dgm:prSet presAssocID="{4590CEA0-0C1E-4A2C-B821-E9331C98B31C}" presName="iconBgRect" presStyleLbl="bgShp" presStyleIdx="1" presStyleCnt="2"/>
      <dgm:spPr/>
    </dgm:pt>
    <dgm:pt modelId="{DA2BD0D7-8D0A-417E-AE71-8A3C94D83F08}" type="pres">
      <dgm:prSet presAssocID="{4590CEA0-0C1E-4A2C-B821-E9331C98B3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"/>
        </a:ext>
      </dgm:extLst>
    </dgm:pt>
    <dgm:pt modelId="{A32FA07B-68C5-4D7F-8DD7-D85779CB3E84}" type="pres">
      <dgm:prSet presAssocID="{4590CEA0-0C1E-4A2C-B821-E9331C98B31C}" presName="spaceRect" presStyleCnt="0"/>
      <dgm:spPr/>
    </dgm:pt>
    <dgm:pt modelId="{56911C25-F436-40D1-B386-9A3883E29FD3}" type="pres">
      <dgm:prSet presAssocID="{4590CEA0-0C1E-4A2C-B821-E9331C98B3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8B09622-CB12-495F-AD60-C87F509CD79B}" srcId="{707E9C6C-3D7B-4B9D-914A-D37113BA5D0D}" destId="{5F4ABCED-E9D6-4E4A-9700-5F4E6AB98A6C}" srcOrd="0" destOrd="0" parTransId="{E5223BB1-806E-43BA-AD8B-9C1DB63D1943}" sibTransId="{ED5F034F-F7D3-4850-BE4B-5D1224D3E903}"/>
    <dgm:cxn modelId="{AAA8375D-F4D6-44DD-B00A-F71BAE18BA90}" type="presOf" srcId="{707E9C6C-3D7B-4B9D-914A-D37113BA5D0D}" destId="{3446519E-CD71-4B55-BA5D-3DDC53889787}" srcOrd="0" destOrd="0" presId="urn:microsoft.com/office/officeart/2018/5/layout/IconCircleLabelList"/>
    <dgm:cxn modelId="{81ED9941-78EB-47F0-B5BF-8B7EA755BB5D}" type="presOf" srcId="{4590CEA0-0C1E-4A2C-B821-E9331C98B31C}" destId="{56911C25-F436-40D1-B386-9A3883E29FD3}" srcOrd="0" destOrd="0" presId="urn:microsoft.com/office/officeart/2018/5/layout/IconCircleLabelList"/>
    <dgm:cxn modelId="{92DC6AFD-F89B-41B9-A5C2-DC1F55243D28}" type="presOf" srcId="{5F4ABCED-E9D6-4E4A-9700-5F4E6AB98A6C}" destId="{CAC29621-A90E-4CF1-AC6B-355F48A136B2}" srcOrd="0" destOrd="0" presId="urn:microsoft.com/office/officeart/2018/5/layout/IconCircleLabelList"/>
    <dgm:cxn modelId="{3EC1F0FE-4C97-4745-9D41-B4AD3FCE437E}" srcId="{707E9C6C-3D7B-4B9D-914A-D37113BA5D0D}" destId="{4590CEA0-0C1E-4A2C-B821-E9331C98B31C}" srcOrd="1" destOrd="0" parTransId="{33456453-A25F-40F6-A15D-93ED1F3C9074}" sibTransId="{FE611735-845E-48B9-A49F-597D850516AC}"/>
    <dgm:cxn modelId="{40FD6254-A738-48B0-AC19-3B3B51122EFD}" type="presParOf" srcId="{3446519E-CD71-4B55-BA5D-3DDC53889787}" destId="{4479D46B-07A1-4A45-8234-9AD8D0C7B469}" srcOrd="0" destOrd="0" presId="urn:microsoft.com/office/officeart/2018/5/layout/IconCircleLabelList"/>
    <dgm:cxn modelId="{AF970D01-80CD-4C11-BB89-49D01514552D}" type="presParOf" srcId="{4479D46B-07A1-4A45-8234-9AD8D0C7B469}" destId="{8792C641-7894-44BC-9E86-E92301EC13D0}" srcOrd="0" destOrd="0" presId="urn:microsoft.com/office/officeart/2018/5/layout/IconCircleLabelList"/>
    <dgm:cxn modelId="{501CC36E-A99F-4987-94F1-2EC9D0567CBB}" type="presParOf" srcId="{4479D46B-07A1-4A45-8234-9AD8D0C7B469}" destId="{1EC8593E-8BDE-4537-8857-EFAC07D1D23B}" srcOrd="1" destOrd="0" presId="urn:microsoft.com/office/officeart/2018/5/layout/IconCircleLabelList"/>
    <dgm:cxn modelId="{150B0F36-1525-4713-ABE3-6D99F4CF668E}" type="presParOf" srcId="{4479D46B-07A1-4A45-8234-9AD8D0C7B469}" destId="{2CBEA5B2-CF2A-4C94-B5DA-5CD7E375C82A}" srcOrd="2" destOrd="0" presId="urn:microsoft.com/office/officeart/2018/5/layout/IconCircleLabelList"/>
    <dgm:cxn modelId="{759C0908-E1FB-4F0E-AA12-425D0EA4BB2C}" type="presParOf" srcId="{4479D46B-07A1-4A45-8234-9AD8D0C7B469}" destId="{CAC29621-A90E-4CF1-AC6B-355F48A136B2}" srcOrd="3" destOrd="0" presId="urn:microsoft.com/office/officeart/2018/5/layout/IconCircleLabelList"/>
    <dgm:cxn modelId="{F436EC64-3C94-4B39-8E91-E0FE3A4E9FCC}" type="presParOf" srcId="{3446519E-CD71-4B55-BA5D-3DDC53889787}" destId="{31D8073D-AD36-4382-9EC2-5FCD1D6113CA}" srcOrd="1" destOrd="0" presId="urn:microsoft.com/office/officeart/2018/5/layout/IconCircleLabelList"/>
    <dgm:cxn modelId="{C88EDA71-4A88-407C-B251-B4A473C19328}" type="presParOf" srcId="{3446519E-CD71-4B55-BA5D-3DDC53889787}" destId="{2877BF5B-41EB-4C32-B541-33251C5EBDC8}" srcOrd="2" destOrd="0" presId="urn:microsoft.com/office/officeart/2018/5/layout/IconCircleLabelList"/>
    <dgm:cxn modelId="{75637DAC-8717-45F3-AF31-6FF1E99110D3}" type="presParOf" srcId="{2877BF5B-41EB-4C32-B541-33251C5EBDC8}" destId="{2DF60CEE-E40C-423A-8709-B3C4BBEBFB1D}" srcOrd="0" destOrd="0" presId="urn:microsoft.com/office/officeart/2018/5/layout/IconCircleLabelList"/>
    <dgm:cxn modelId="{2D96A622-3990-4A62-AD38-834390B483D0}" type="presParOf" srcId="{2877BF5B-41EB-4C32-B541-33251C5EBDC8}" destId="{DA2BD0D7-8D0A-417E-AE71-8A3C94D83F08}" srcOrd="1" destOrd="0" presId="urn:microsoft.com/office/officeart/2018/5/layout/IconCircleLabelList"/>
    <dgm:cxn modelId="{863CD8F6-139B-45B7-B381-70C61B249E8C}" type="presParOf" srcId="{2877BF5B-41EB-4C32-B541-33251C5EBDC8}" destId="{A32FA07B-68C5-4D7F-8DD7-D85779CB3E84}" srcOrd="2" destOrd="0" presId="urn:microsoft.com/office/officeart/2018/5/layout/IconCircleLabelList"/>
    <dgm:cxn modelId="{2D2A134F-A282-4823-AD2B-55CF576969FC}" type="presParOf" srcId="{2877BF5B-41EB-4C32-B541-33251C5EBDC8}" destId="{56911C25-F436-40D1-B386-9A3883E29F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EE8FF-E717-4867-9F21-7A565CE73A2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ED16A5-1036-461C-8E33-32B5CD84C1F5}">
      <dgm:prSet/>
      <dgm:spPr/>
      <dgm:t>
        <a:bodyPr/>
        <a:lstStyle/>
        <a:p>
          <a:pPr>
            <a:defRPr cap="all"/>
          </a:pPr>
          <a:r>
            <a:rPr lang="en-US" dirty="0"/>
            <a:t>FOURSQUARE API</a:t>
          </a:r>
        </a:p>
        <a:p>
          <a:pPr>
            <a:defRPr cap="all"/>
          </a:pPr>
          <a:r>
            <a:rPr lang="en-US" dirty="0"/>
            <a:t>Analysis of venues in each </a:t>
          </a:r>
          <a:r>
            <a:rPr lang="en-US" dirty="0" err="1"/>
            <a:t>neighbourhood</a:t>
          </a:r>
          <a:r>
            <a:rPr lang="en-US" dirty="0"/>
            <a:t> of TORONTO</a:t>
          </a:r>
        </a:p>
      </dgm:t>
    </dgm:pt>
    <dgm:pt modelId="{2DF2FEF0-97B7-44B1-932D-3D75498F89DB}" type="parTrans" cxnId="{9253A9BA-2FB2-4B96-B14A-16E3FAE21A56}">
      <dgm:prSet/>
      <dgm:spPr/>
      <dgm:t>
        <a:bodyPr/>
        <a:lstStyle/>
        <a:p>
          <a:endParaRPr lang="en-US"/>
        </a:p>
      </dgm:t>
    </dgm:pt>
    <dgm:pt modelId="{4B09F9C7-B1FA-442A-9EA3-8639BEAFA38C}" type="sibTrans" cxnId="{9253A9BA-2FB2-4B96-B14A-16E3FAE21A56}">
      <dgm:prSet phldrT="01" phldr="0"/>
      <dgm:spPr/>
      <dgm:t>
        <a:bodyPr/>
        <a:lstStyle/>
        <a:p>
          <a:endParaRPr lang="en-US"/>
        </a:p>
      </dgm:t>
    </dgm:pt>
    <dgm:pt modelId="{294A0BBD-17DD-4062-9B8F-56E55D131138}">
      <dgm:prSet/>
      <dgm:spPr/>
      <dgm:t>
        <a:bodyPr/>
        <a:lstStyle/>
        <a:p>
          <a:pPr>
            <a:defRPr cap="all"/>
          </a:pPr>
          <a:r>
            <a:rPr lang="en-US" dirty="0"/>
            <a:t>Machine learning </a:t>
          </a:r>
        </a:p>
        <a:p>
          <a:pPr>
            <a:defRPr cap="all"/>
          </a:pPr>
          <a:r>
            <a:rPr lang="en-US" dirty="0"/>
            <a:t>cluster </a:t>
          </a:r>
          <a:r>
            <a:rPr lang="en-US" dirty="0" err="1"/>
            <a:t>neighbourhoods</a:t>
          </a:r>
          <a:r>
            <a:rPr lang="en-US" dirty="0"/>
            <a:t>  into groups based on the prevalence of different venues </a:t>
          </a:r>
        </a:p>
      </dgm:t>
    </dgm:pt>
    <dgm:pt modelId="{C6A318BF-9F83-4F0D-A751-B14ED1E34953}" type="parTrans" cxnId="{509DE394-3E2E-41D5-BE2A-6A6D7868F30E}">
      <dgm:prSet/>
      <dgm:spPr/>
      <dgm:t>
        <a:bodyPr/>
        <a:lstStyle/>
        <a:p>
          <a:endParaRPr lang="en-US"/>
        </a:p>
      </dgm:t>
    </dgm:pt>
    <dgm:pt modelId="{198ACAB1-E8F4-40FE-8721-C16C64AD6C37}" type="sibTrans" cxnId="{509DE394-3E2E-41D5-BE2A-6A6D7868F30E}">
      <dgm:prSet phldrT="02" phldr="0"/>
      <dgm:spPr/>
      <dgm:t>
        <a:bodyPr/>
        <a:lstStyle/>
        <a:p>
          <a:endParaRPr lang="en-US"/>
        </a:p>
      </dgm:t>
    </dgm:pt>
    <dgm:pt modelId="{D09F68EA-F766-4C35-BCA9-FFC4D7DD8DC5}">
      <dgm:prSet/>
      <dgm:spPr/>
      <dgm:t>
        <a:bodyPr/>
        <a:lstStyle/>
        <a:p>
          <a:pPr>
            <a:defRPr cap="all"/>
          </a:pPr>
          <a:r>
            <a:rPr lang="en-US" dirty="0"/>
            <a:t>Recommend </a:t>
          </a:r>
          <a:r>
            <a:rPr lang="en-US" dirty="0" err="1"/>
            <a:t>neighbourhoods</a:t>
          </a:r>
          <a:r>
            <a:rPr lang="en-US" dirty="0"/>
            <a:t> with most potential revenue</a:t>
          </a:r>
        </a:p>
      </dgm:t>
    </dgm:pt>
    <dgm:pt modelId="{C6EB75CA-3C9B-4BCE-9730-DE16D08E0624}" type="parTrans" cxnId="{9BE8907B-D840-4339-A262-2D62543F3CFB}">
      <dgm:prSet/>
      <dgm:spPr/>
      <dgm:t>
        <a:bodyPr/>
        <a:lstStyle/>
        <a:p>
          <a:endParaRPr lang="en-US"/>
        </a:p>
      </dgm:t>
    </dgm:pt>
    <dgm:pt modelId="{A5F9D8BA-21DE-42F3-A613-54C5023BA0AF}" type="sibTrans" cxnId="{9BE8907B-D840-4339-A262-2D62543F3CFB}">
      <dgm:prSet phldrT="03" phldr="0"/>
      <dgm:spPr/>
      <dgm:t>
        <a:bodyPr/>
        <a:lstStyle/>
        <a:p>
          <a:endParaRPr lang="en-US"/>
        </a:p>
      </dgm:t>
    </dgm:pt>
    <dgm:pt modelId="{6ADA8F04-5F2D-45E1-A50B-3E7AD8CCE4F1}" type="pres">
      <dgm:prSet presAssocID="{659EE8FF-E717-4867-9F21-7A565CE73A21}" presName="outerComposite" presStyleCnt="0">
        <dgm:presLayoutVars>
          <dgm:chMax val="5"/>
          <dgm:dir/>
          <dgm:resizeHandles val="exact"/>
        </dgm:presLayoutVars>
      </dgm:prSet>
      <dgm:spPr/>
    </dgm:pt>
    <dgm:pt modelId="{66AC6A59-BE79-42C0-A971-3C65356B0175}" type="pres">
      <dgm:prSet presAssocID="{659EE8FF-E717-4867-9F21-7A565CE73A21}" presName="dummyMaxCanvas" presStyleCnt="0">
        <dgm:presLayoutVars/>
      </dgm:prSet>
      <dgm:spPr/>
    </dgm:pt>
    <dgm:pt modelId="{403E3863-D40E-462D-B8A7-3073973D4D07}" type="pres">
      <dgm:prSet presAssocID="{659EE8FF-E717-4867-9F21-7A565CE73A21}" presName="ThreeNodes_1" presStyleLbl="node1" presStyleIdx="0" presStyleCnt="3">
        <dgm:presLayoutVars>
          <dgm:bulletEnabled val="1"/>
        </dgm:presLayoutVars>
      </dgm:prSet>
      <dgm:spPr/>
    </dgm:pt>
    <dgm:pt modelId="{EA1BE660-ED1B-40CE-BB0D-B734F87F347D}" type="pres">
      <dgm:prSet presAssocID="{659EE8FF-E717-4867-9F21-7A565CE73A21}" presName="ThreeNodes_2" presStyleLbl="node1" presStyleIdx="1" presStyleCnt="3">
        <dgm:presLayoutVars>
          <dgm:bulletEnabled val="1"/>
        </dgm:presLayoutVars>
      </dgm:prSet>
      <dgm:spPr/>
    </dgm:pt>
    <dgm:pt modelId="{DA5548C0-18EF-4EE5-BE5A-FAF45CFB6E06}" type="pres">
      <dgm:prSet presAssocID="{659EE8FF-E717-4867-9F21-7A565CE73A21}" presName="ThreeNodes_3" presStyleLbl="node1" presStyleIdx="2" presStyleCnt="3">
        <dgm:presLayoutVars>
          <dgm:bulletEnabled val="1"/>
        </dgm:presLayoutVars>
      </dgm:prSet>
      <dgm:spPr/>
    </dgm:pt>
    <dgm:pt modelId="{D8308634-23A3-41D1-92F0-6F41F397C7A1}" type="pres">
      <dgm:prSet presAssocID="{659EE8FF-E717-4867-9F21-7A565CE73A21}" presName="ThreeConn_1-2" presStyleLbl="fgAccFollowNode1" presStyleIdx="0" presStyleCnt="2">
        <dgm:presLayoutVars>
          <dgm:bulletEnabled val="1"/>
        </dgm:presLayoutVars>
      </dgm:prSet>
      <dgm:spPr/>
    </dgm:pt>
    <dgm:pt modelId="{050278A8-1BC7-4370-BF81-33403D4B5DF2}" type="pres">
      <dgm:prSet presAssocID="{659EE8FF-E717-4867-9F21-7A565CE73A21}" presName="ThreeConn_2-3" presStyleLbl="fgAccFollowNode1" presStyleIdx="1" presStyleCnt="2">
        <dgm:presLayoutVars>
          <dgm:bulletEnabled val="1"/>
        </dgm:presLayoutVars>
      </dgm:prSet>
      <dgm:spPr/>
    </dgm:pt>
    <dgm:pt modelId="{F99B6D82-D9D1-4792-8507-BB2FB9684A4A}" type="pres">
      <dgm:prSet presAssocID="{659EE8FF-E717-4867-9F21-7A565CE73A21}" presName="ThreeNodes_1_text" presStyleLbl="node1" presStyleIdx="2" presStyleCnt="3">
        <dgm:presLayoutVars>
          <dgm:bulletEnabled val="1"/>
        </dgm:presLayoutVars>
      </dgm:prSet>
      <dgm:spPr/>
    </dgm:pt>
    <dgm:pt modelId="{75341848-F47E-40FE-A421-36CEB5AC4968}" type="pres">
      <dgm:prSet presAssocID="{659EE8FF-E717-4867-9F21-7A565CE73A21}" presName="ThreeNodes_2_text" presStyleLbl="node1" presStyleIdx="2" presStyleCnt="3">
        <dgm:presLayoutVars>
          <dgm:bulletEnabled val="1"/>
        </dgm:presLayoutVars>
      </dgm:prSet>
      <dgm:spPr/>
    </dgm:pt>
    <dgm:pt modelId="{65499806-EBFE-4D15-8927-566180E4E7B0}" type="pres">
      <dgm:prSet presAssocID="{659EE8FF-E717-4867-9F21-7A565CE73A2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433E315-BACA-423D-AD3A-D303C76F031A}" type="presOf" srcId="{659EE8FF-E717-4867-9F21-7A565CE73A21}" destId="{6ADA8F04-5F2D-45E1-A50B-3E7AD8CCE4F1}" srcOrd="0" destOrd="0" presId="urn:microsoft.com/office/officeart/2005/8/layout/vProcess5"/>
    <dgm:cxn modelId="{4EEF5117-2E34-44FD-BB9D-DF956E2DAABA}" type="presOf" srcId="{D09F68EA-F766-4C35-BCA9-FFC4D7DD8DC5}" destId="{65499806-EBFE-4D15-8927-566180E4E7B0}" srcOrd="1" destOrd="0" presId="urn:microsoft.com/office/officeart/2005/8/layout/vProcess5"/>
    <dgm:cxn modelId="{7CC89F49-6F92-4E17-95EA-67DAAA474B4D}" type="presOf" srcId="{50ED16A5-1036-461C-8E33-32B5CD84C1F5}" destId="{F99B6D82-D9D1-4792-8507-BB2FB9684A4A}" srcOrd="1" destOrd="0" presId="urn:microsoft.com/office/officeart/2005/8/layout/vProcess5"/>
    <dgm:cxn modelId="{9BE8907B-D840-4339-A262-2D62543F3CFB}" srcId="{659EE8FF-E717-4867-9F21-7A565CE73A21}" destId="{D09F68EA-F766-4C35-BCA9-FFC4D7DD8DC5}" srcOrd="2" destOrd="0" parTransId="{C6EB75CA-3C9B-4BCE-9730-DE16D08E0624}" sibTransId="{A5F9D8BA-21DE-42F3-A613-54C5023BA0AF}"/>
    <dgm:cxn modelId="{1015EE8E-F1C2-45C6-A1C1-C50479F90616}" type="presOf" srcId="{4B09F9C7-B1FA-442A-9EA3-8639BEAFA38C}" destId="{D8308634-23A3-41D1-92F0-6F41F397C7A1}" srcOrd="0" destOrd="0" presId="urn:microsoft.com/office/officeart/2005/8/layout/vProcess5"/>
    <dgm:cxn modelId="{509DE394-3E2E-41D5-BE2A-6A6D7868F30E}" srcId="{659EE8FF-E717-4867-9F21-7A565CE73A21}" destId="{294A0BBD-17DD-4062-9B8F-56E55D131138}" srcOrd="1" destOrd="0" parTransId="{C6A318BF-9F83-4F0D-A751-B14ED1E34953}" sibTransId="{198ACAB1-E8F4-40FE-8721-C16C64AD6C37}"/>
    <dgm:cxn modelId="{9253A9BA-2FB2-4B96-B14A-16E3FAE21A56}" srcId="{659EE8FF-E717-4867-9F21-7A565CE73A21}" destId="{50ED16A5-1036-461C-8E33-32B5CD84C1F5}" srcOrd="0" destOrd="0" parTransId="{2DF2FEF0-97B7-44B1-932D-3D75498F89DB}" sibTransId="{4B09F9C7-B1FA-442A-9EA3-8639BEAFA38C}"/>
    <dgm:cxn modelId="{33DF82D7-8C0C-460D-A403-7BC928BDCC4F}" type="presOf" srcId="{294A0BBD-17DD-4062-9B8F-56E55D131138}" destId="{EA1BE660-ED1B-40CE-BB0D-B734F87F347D}" srcOrd="0" destOrd="0" presId="urn:microsoft.com/office/officeart/2005/8/layout/vProcess5"/>
    <dgm:cxn modelId="{BE4CF2DA-4619-4B9B-AAF7-434FDD83E71F}" type="presOf" srcId="{294A0BBD-17DD-4062-9B8F-56E55D131138}" destId="{75341848-F47E-40FE-A421-36CEB5AC4968}" srcOrd="1" destOrd="0" presId="urn:microsoft.com/office/officeart/2005/8/layout/vProcess5"/>
    <dgm:cxn modelId="{BE58A5E5-A1BE-4428-90B4-E9F1DDD6B845}" type="presOf" srcId="{198ACAB1-E8F4-40FE-8721-C16C64AD6C37}" destId="{050278A8-1BC7-4370-BF81-33403D4B5DF2}" srcOrd="0" destOrd="0" presId="urn:microsoft.com/office/officeart/2005/8/layout/vProcess5"/>
    <dgm:cxn modelId="{46EB96ED-D2CA-46F3-8A7E-A882DAC24083}" type="presOf" srcId="{D09F68EA-F766-4C35-BCA9-FFC4D7DD8DC5}" destId="{DA5548C0-18EF-4EE5-BE5A-FAF45CFB6E06}" srcOrd="0" destOrd="0" presId="urn:microsoft.com/office/officeart/2005/8/layout/vProcess5"/>
    <dgm:cxn modelId="{01DA6FFB-CC84-4C02-A28B-1AA2604F7C8A}" type="presOf" srcId="{50ED16A5-1036-461C-8E33-32B5CD84C1F5}" destId="{403E3863-D40E-462D-B8A7-3073973D4D07}" srcOrd="0" destOrd="0" presId="urn:microsoft.com/office/officeart/2005/8/layout/vProcess5"/>
    <dgm:cxn modelId="{7FF00AE2-4E77-4A57-B093-6F46DC24F0CA}" type="presParOf" srcId="{6ADA8F04-5F2D-45E1-A50B-3E7AD8CCE4F1}" destId="{66AC6A59-BE79-42C0-A971-3C65356B0175}" srcOrd="0" destOrd="0" presId="urn:microsoft.com/office/officeart/2005/8/layout/vProcess5"/>
    <dgm:cxn modelId="{3D8B4A09-783E-4E7A-B9A5-4C7D0955E252}" type="presParOf" srcId="{6ADA8F04-5F2D-45E1-A50B-3E7AD8CCE4F1}" destId="{403E3863-D40E-462D-B8A7-3073973D4D07}" srcOrd="1" destOrd="0" presId="urn:microsoft.com/office/officeart/2005/8/layout/vProcess5"/>
    <dgm:cxn modelId="{430D4C1B-A4B8-4A19-B0A6-78E8CC85EFCB}" type="presParOf" srcId="{6ADA8F04-5F2D-45E1-A50B-3E7AD8CCE4F1}" destId="{EA1BE660-ED1B-40CE-BB0D-B734F87F347D}" srcOrd="2" destOrd="0" presId="urn:microsoft.com/office/officeart/2005/8/layout/vProcess5"/>
    <dgm:cxn modelId="{98FE9D9E-229E-4E42-B04C-6EE52191F61C}" type="presParOf" srcId="{6ADA8F04-5F2D-45E1-A50B-3E7AD8CCE4F1}" destId="{DA5548C0-18EF-4EE5-BE5A-FAF45CFB6E06}" srcOrd="3" destOrd="0" presId="urn:microsoft.com/office/officeart/2005/8/layout/vProcess5"/>
    <dgm:cxn modelId="{258B594B-36B8-4CE7-9BA7-0E127A1D2F5D}" type="presParOf" srcId="{6ADA8F04-5F2D-45E1-A50B-3E7AD8CCE4F1}" destId="{D8308634-23A3-41D1-92F0-6F41F397C7A1}" srcOrd="4" destOrd="0" presId="urn:microsoft.com/office/officeart/2005/8/layout/vProcess5"/>
    <dgm:cxn modelId="{50EF64DA-14A1-4EEA-B2C9-7CACC6381415}" type="presParOf" srcId="{6ADA8F04-5F2D-45E1-A50B-3E7AD8CCE4F1}" destId="{050278A8-1BC7-4370-BF81-33403D4B5DF2}" srcOrd="5" destOrd="0" presId="urn:microsoft.com/office/officeart/2005/8/layout/vProcess5"/>
    <dgm:cxn modelId="{A3F92DD2-F2DC-4031-8926-ECDBCCFC51C7}" type="presParOf" srcId="{6ADA8F04-5F2D-45E1-A50B-3E7AD8CCE4F1}" destId="{F99B6D82-D9D1-4792-8507-BB2FB9684A4A}" srcOrd="6" destOrd="0" presId="urn:microsoft.com/office/officeart/2005/8/layout/vProcess5"/>
    <dgm:cxn modelId="{DCE98F2F-7A36-40E8-9E5B-A20E7DACF753}" type="presParOf" srcId="{6ADA8F04-5F2D-45E1-A50B-3E7AD8CCE4F1}" destId="{75341848-F47E-40FE-A421-36CEB5AC4968}" srcOrd="7" destOrd="0" presId="urn:microsoft.com/office/officeart/2005/8/layout/vProcess5"/>
    <dgm:cxn modelId="{C42E3EAB-762F-48C3-A319-BBAF059E4D2E}" type="presParOf" srcId="{6ADA8F04-5F2D-45E1-A50B-3E7AD8CCE4F1}" destId="{65499806-EBFE-4D15-8927-566180E4E7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2C641-7894-44BC-9E86-E92301EC13D0}">
      <dsp:nvSpPr>
        <dsp:cNvPr id="0" name=""/>
        <dsp:cNvSpPr/>
      </dsp:nvSpPr>
      <dsp:spPr>
        <a:xfrm>
          <a:off x="2301974" y="391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8593E-8BDE-4537-8857-EFAC07D1D23B}">
      <dsp:nvSpPr>
        <dsp:cNvPr id="0" name=""/>
        <dsp:cNvSpPr/>
      </dsp:nvSpPr>
      <dsp:spPr>
        <a:xfrm>
          <a:off x="2769974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29621-A90E-4CF1-AC6B-355F48A136B2}">
      <dsp:nvSpPr>
        <dsp:cNvPr id="0" name=""/>
        <dsp:cNvSpPr/>
      </dsp:nvSpPr>
      <dsp:spPr>
        <a:xfrm>
          <a:off x="1599974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Opening a coffee shop in Toronto ? </a:t>
          </a:r>
        </a:p>
      </dsp:txBody>
      <dsp:txXfrm>
        <a:off x="1599974" y="2919119"/>
        <a:ext cx="3600000" cy="720000"/>
      </dsp:txXfrm>
    </dsp:sp>
    <dsp:sp modelId="{2DF60CEE-E40C-423A-8709-B3C4BBEBFB1D}">
      <dsp:nvSpPr>
        <dsp:cNvPr id="0" name=""/>
        <dsp:cNvSpPr/>
      </dsp:nvSpPr>
      <dsp:spPr>
        <a:xfrm>
          <a:off x="6531975" y="391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BD0D7-8D0A-417E-AE71-8A3C94D83F08}">
      <dsp:nvSpPr>
        <dsp:cNvPr id="0" name=""/>
        <dsp:cNvSpPr/>
      </dsp:nvSpPr>
      <dsp:spPr>
        <a:xfrm>
          <a:off x="6999975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11C25-F436-40D1-B386-9A3883E29FD3}">
      <dsp:nvSpPr>
        <dsp:cNvPr id="0" name=""/>
        <dsp:cNvSpPr/>
      </dsp:nvSpPr>
      <dsp:spPr>
        <a:xfrm>
          <a:off x="5829975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Where is the best place to open  a coffee shop ? </a:t>
          </a:r>
        </a:p>
      </dsp:txBody>
      <dsp:txXfrm>
        <a:off x="5829975" y="291911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E3863-D40E-462D-B8A7-3073973D4D07}">
      <dsp:nvSpPr>
        <dsp:cNvPr id="0" name=""/>
        <dsp:cNvSpPr/>
      </dsp:nvSpPr>
      <dsp:spPr>
        <a:xfrm>
          <a:off x="0" y="0"/>
          <a:ext cx="4483750" cy="121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FOURSQUARE API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Analysis of venues in each </a:t>
          </a:r>
          <a:r>
            <a:rPr lang="en-US" sz="1500" kern="1200" dirty="0" err="1"/>
            <a:t>neighbourhood</a:t>
          </a:r>
          <a:r>
            <a:rPr lang="en-US" sz="1500" kern="1200" dirty="0"/>
            <a:t> of TORONTO</a:t>
          </a:r>
        </a:p>
      </dsp:txBody>
      <dsp:txXfrm>
        <a:off x="35548" y="35548"/>
        <a:ext cx="3174068" cy="1142608"/>
      </dsp:txXfrm>
    </dsp:sp>
    <dsp:sp modelId="{EA1BE660-ED1B-40CE-BB0D-B734F87F347D}">
      <dsp:nvSpPr>
        <dsp:cNvPr id="0" name=""/>
        <dsp:cNvSpPr/>
      </dsp:nvSpPr>
      <dsp:spPr>
        <a:xfrm>
          <a:off x="395625" y="1415989"/>
          <a:ext cx="4483750" cy="12137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Machine learning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cluster </a:t>
          </a:r>
          <a:r>
            <a:rPr lang="en-US" sz="1500" kern="1200" dirty="0" err="1"/>
            <a:t>neighbourhoods</a:t>
          </a:r>
          <a:r>
            <a:rPr lang="en-US" sz="1500" kern="1200" dirty="0"/>
            <a:t>  into groups based on the prevalence of different venues </a:t>
          </a:r>
        </a:p>
      </dsp:txBody>
      <dsp:txXfrm>
        <a:off x="431173" y="1451537"/>
        <a:ext cx="3228121" cy="1142608"/>
      </dsp:txXfrm>
    </dsp:sp>
    <dsp:sp modelId="{DA5548C0-18EF-4EE5-BE5A-FAF45CFB6E06}">
      <dsp:nvSpPr>
        <dsp:cNvPr id="0" name=""/>
        <dsp:cNvSpPr/>
      </dsp:nvSpPr>
      <dsp:spPr>
        <a:xfrm>
          <a:off x="791250" y="2831978"/>
          <a:ext cx="4483750" cy="12137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Recommend </a:t>
          </a:r>
          <a:r>
            <a:rPr lang="en-US" sz="1500" kern="1200" dirty="0" err="1"/>
            <a:t>neighbourhoods</a:t>
          </a:r>
          <a:r>
            <a:rPr lang="en-US" sz="1500" kern="1200" dirty="0"/>
            <a:t> with most potential revenue</a:t>
          </a:r>
        </a:p>
      </dsp:txBody>
      <dsp:txXfrm>
        <a:off x="826798" y="2867526"/>
        <a:ext cx="3228121" cy="1142608"/>
      </dsp:txXfrm>
    </dsp:sp>
    <dsp:sp modelId="{D8308634-23A3-41D1-92F0-6F41F397C7A1}">
      <dsp:nvSpPr>
        <dsp:cNvPr id="0" name=""/>
        <dsp:cNvSpPr/>
      </dsp:nvSpPr>
      <dsp:spPr>
        <a:xfrm>
          <a:off x="3694842" y="920392"/>
          <a:ext cx="788908" cy="788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72346" y="920392"/>
        <a:ext cx="433900" cy="593653"/>
      </dsp:txXfrm>
    </dsp:sp>
    <dsp:sp modelId="{050278A8-1BC7-4370-BF81-33403D4B5DF2}">
      <dsp:nvSpPr>
        <dsp:cNvPr id="0" name=""/>
        <dsp:cNvSpPr/>
      </dsp:nvSpPr>
      <dsp:spPr>
        <a:xfrm>
          <a:off x="4090467" y="2328290"/>
          <a:ext cx="788908" cy="788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67971" y="2328290"/>
        <a:ext cx="433900" cy="593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02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47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99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79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69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34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37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86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55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8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7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FCD0642-17AF-47CC-A4EC-BF4CC530DCF2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0FB001B-983E-4621-9142-AB6E9CEB933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83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offee">
            <a:extLst>
              <a:ext uri="{FF2B5EF4-FFF2-40B4-BE49-F238E27FC236}">
                <a16:creationId xmlns:a16="http://schemas.microsoft.com/office/drawing/2014/main" id="{31C4DFD4-C728-47A8-AC61-310A7B50E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" r="-1" b="-1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97CD7-86F3-4EB3-B496-B17B97AB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Coffee shops in TORONTO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DFA33-2FF4-40B7-9148-E5CB41A8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AUTHOR: Oliver IGNETIK</a:t>
            </a:r>
            <a:endParaRPr lang="en-AU">
              <a:solidFill>
                <a:srgbClr val="EBEBEB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108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A987-7354-4417-99CF-22DB45E9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CLIENT MOTIVATION</a:t>
            </a:r>
            <a:endParaRPr lang="en-AU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DACA88-4AC9-43CB-80EC-4F2E46A4C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3763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07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E3FC-DB24-4226-A7FF-2D0B72D3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SCOPE – FOCUS On </a:t>
            </a:r>
            <a:r>
              <a:rPr lang="en-US" dirty="0" err="1">
                <a:solidFill>
                  <a:srgbClr val="FFFFFF"/>
                </a:solidFill>
              </a:rPr>
              <a:t>VENUe</a:t>
            </a:r>
            <a:r>
              <a:rPr lang="en-US" dirty="0">
                <a:solidFill>
                  <a:srgbClr val="FFFFFF"/>
                </a:solidFill>
              </a:rPr>
              <a:t> distribution 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8034AD-3E16-4F15-BF5A-BE32C56E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8" y="2180496"/>
            <a:ext cx="5404639" cy="4045683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 result for foursquare">
            <a:extLst>
              <a:ext uri="{FF2B5EF4-FFF2-40B4-BE49-F238E27FC236}">
                <a16:creationId xmlns:a16="http://schemas.microsoft.com/office/drawing/2014/main" id="{B4547C01-EFA0-4532-A725-996A956AA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5" r="28058" b="-2"/>
          <a:stretch/>
        </p:blipFill>
        <p:spPr bwMode="auto">
          <a:xfrm>
            <a:off x="667891" y="2361056"/>
            <a:ext cx="2435274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chine learning">
            <a:extLst>
              <a:ext uri="{FF2B5EF4-FFF2-40B4-BE49-F238E27FC236}">
                <a16:creationId xmlns:a16="http://schemas.microsoft.com/office/drawing/2014/main" id="{97C874FD-EF69-43C3-BE28-56667EB60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 r="3" b="3"/>
          <a:stretch/>
        </p:blipFill>
        <p:spPr bwMode="auto">
          <a:xfrm>
            <a:off x="3159517" y="2361056"/>
            <a:ext cx="2435275" cy="177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1644DF-051F-43AC-B1DA-4290216E2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331177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64" name="Picture 16" descr="Image result for revenue">
            <a:extLst>
              <a:ext uri="{FF2B5EF4-FFF2-40B4-BE49-F238E27FC236}">
                <a16:creationId xmlns:a16="http://schemas.microsoft.com/office/drawing/2014/main" id="{DD3F2E63-F4C9-49D6-9753-EB36C78D4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165" y="420052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1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2176B-4146-496C-AC01-6679AD6A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Favourable nieghbourhoods </a:t>
            </a:r>
            <a:endParaRPr lang="en-AU" sz="2400">
              <a:solidFill>
                <a:srgbClr val="FFFFFF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6259-21BD-4397-BE0C-6AA42EE4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 fontScale="92500"/>
          </a:bodyPr>
          <a:lstStyle/>
          <a:p>
            <a:r>
              <a:rPr lang="en-US" sz="1600" b="1" u="sng" dirty="0">
                <a:solidFill>
                  <a:srgbClr val="FFFFFF"/>
                </a:solidFill>
              </a:rPr>
              <a:t>Cluster 1 (red markers)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Food and restaurant districts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Low frequency of coffee vendors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High frequency of donut shops, diner and dessert shops  </a:t>
            </a:r>
          </a:p>
          <a:p>
            <a:r>
              <a:rPr lang="en-US" sz="1600" b="1" u="sng" dirty="0">
                <a:solidFill>
                  <a:srgbClr val="FFFFFF"/>
                </a:solidFill>
              </a:rPr>
              <a:t>Cluster 2 (dark blue markers)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Workplace districts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Low frequency of coffee vendors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A lot of potential revenue from workers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FFFF"/>
              </a:solidFill>
            </a:endParaRPr>
          </a:p>
          <a:p>
            <a:endParaRPr lang="en-AU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883A-E817-4D60-B612-B8734254F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3" r="12714"/>
          <a:stretch/>
        </p:blipFill>
        <p:spPr>
          <a:xfrm>
            <a:off x="4629618" y="948413"/>
            <a:ext cx="6744870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4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2C6CAEC3-FDF9-4BD8-99EC-10DFD3D49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699F6335-0371-4F3F-930B-392D6D1DC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D08B7-9C74-4C0F-A305-7915AB9A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r>
              <a:rPr lang="en-US" sz="2600"/>
              <a:t>Recommendation</a:t>
            </a:r>
            <a:endParaRPr lang="en-AU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0F8C-E5CA-498E-8FEA-9E90CD71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Low frequency of coffee vendors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Low frequency of bakeries, diners,  dessert shops and donut shops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Potential revenue from workers during breaks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38E7-43D9-492E-8838-80C1E2F30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34" t="33333" r="50000" b="35704"/>
          <a:stretch/>
        </p:blipFill>
        <p:spPr>
          <a:xfrm>
            <a:off x="4574838" y="2108504"/>
            <a:ext cx="3024390" cy="2821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B5B78-6EC8-42C8-A3FE-E678DC6CF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34" t="42222" r="50833" b="22074"/>
          <a:stretch/>
        </p:blipFill>
        <p:spPr>
          <a:xfrm>
            <a:off x="8367531" y="1811390"/>
            <a:ext cx="3033384" cy="3416192"/>
          </a:xfrm>
          <a:prstGeom prst="rect">
            <a:avLst/>
          </a:prstGeom>
        </p:spPr>
      </p:pic>
      <p:sp>
        <p:nvSpPr>
          <p:cNvPr id="37" name="Rectangle 24">
            <a:extLst>
              <a:ext uri="{FF2B5EF4-FFF2-40B4-BE49-F238E27FC236}">
                <a16:creationId xmlns:a16="http://schemas.microsoft.com/office/drawing/2014/main" id="{DE382BA9-8DB2-490E-8211-937BEE4E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5B5933FC-E90C-4955-9297-DF099959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96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Wingdings</vt:lpstr>
      <vt:lpstr>Wingdings 2</vt:lpstr>
      <vt:lpstr>Dividend</vt:lpstr>
      <vt:lpstr>Coffee shops in TORONTO</vt:lpstr>
      <vt:lpstr>CLIENT MOTIVATION</vt:lpstr>
      <vt:lpstr>PROJECT SCOPE – FOCUS On VENUe distribution </vt:lpstr>
      <vt:lpstr>Favourable nieghbourhoods 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shops in TORONTO</dc:title>
  <dc:creator>Oliver Ignetik</dc:creator>
  <cp:lastModifiedBy>Oliver Ignetik</cp:lastModifiedBy>
  <cp:revision>1</cp:revision>
  <dcterms:created xsi:type="dcterms:W3CDTF">2019-05-27T09:09:31Z</dcterms:created>
  <dcterms:modified xsi:type="dcterms:W3CDTF">2019-05-27T09:12:40Z</dcterms:modified>
</cp:coreProperties>
</file>