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notesMasterIdLst>
    <p:notesMasterId r:id="rId42"/>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Lst>
  <p:sldSz cx="9906000" cy="6858000" type="A4"/>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84" y="9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4" name="PlaceHolder 1"/>
          <p:cNvSpPr>
            <a:spLocks noGrp="1"/>
          </p:cNvSpPr>
          <p:nvPr>
            <p:ph type="body"/>
          </p:nvPr>
        </p:nvSpPr>
        <p:spPr>
          <a:xfrm>
            <a:off x="777240" y="4777560"/>
            <a:ext cx="6217560" cy="4525920"/>
          </a:xfrm>
          <a:prstGeom prst="rect">
            <a:avLst/>
          </a:prstGeom>
        </p:spPr>
        <p:txBody>
          <a:bodyPr lIns="0" tIns="0" rIns="0" bIns="0"/>
          <a:lstStyle/>
          <a:p>
            <a:r>
              <a:rPr lang="en-US" sz="2000" b="0" strike="noStrike" spc="-1">
                <a:solidFill>
                  <a:srgbClr val="000000"/>
                </a:solidFill>
                <a:uFill>
                  <a:solidFill>
                    <a:srgbClr val="FFFFFF"/>
                  </a:solidFill>
                </a:uFill>
                <a:latin typeface="Arial"/>
              </a:rPr>
              <a:t>Click to edit the notes format</a:t>
            </a:r>
          </a:p>
        </p:txBody>
      </p:sp>
      <p:sp>
        <p:nvSpPr>
          <p:cNvPr id="145" name="PlaceHolder 2"/>
          <p:cNvSpPr>
            <a:spLocks noGrp="1"/>
          </p:cNvSpPr>
          <p:nvPr>
            <p:ph type="hdr"/>
          </p:nvPr>
        </p:nvSpPr>
        <p:spPr>
          <a:xfrm>
            <a:off x="0" y="0"/>
            <a:ext cx="3372840" cy="502560"/>
          </a:xfrm>
          <a:prstGeom prst="rect">
            <a:avLst/>
          </a:prstGeom>
        </p:spPr>
        <p:txBody>
          <a:bodyPr lIns="0" tIns="0" rIns="0" bIns="0"/>
          <a:lstStyle/>
          <a:p>
            <a:r>
              <a:rPr lang="en-US" sz="1400" b="0" strike="noStrike" spc="-1">
                <a:solidFill>
                  <a:srgbClr val="000000"/>
                </a:solidFill>
                <a:uFill>
                  <a:solidFill>
                    <a:srgbClr val="FFFFFF"/>
                  </a:solidFill>
                </a:uFill>
                <a:latin typeface="Times New Roman"/>
              </a:rPr>
              <a:t>&lt;header&gt;</a:t>
            </a:r>
          </a:p>
        </p:txBody>
      </p:sp>
      <p:sp>
        <p:nvSpPr>
          <p:cNvPr id="146" name="PlaceHolder 3"/>
          <p:cNvSpPr>
            <a:spLocks noGrp="1"/>
          </p:cNvSpPr>
          <p:nvPr>
            <p:ph type="dt"/>
          </p:nvPr>
        </p:nvSpPr>
        <p:spPr>
          <a:xfrm>
            <a:off x="4399200" y="0"/>
            <a:ext cx="3372840" cy="502560"/>
          </a:xfrm>
          <a:prstGeom prst="rect">
            <a:avLst/>
          </a:prstGeom>
        </p:spPr>
        <p:txBody>
          <a:bodyPr lIns="0" tIns="0" rIns="0" bIns="0"/>
          <a:lstStyle/>
          <a:p>
            <a:pPr algn="r"/>
            <a:r>
              <a:rPr lang="en-US" sz="1400" b="0" strike="noStrike" spc="-1">
                <a:solidFill>
                  <a:srgbClr val="000000"/>
                </a:solidFill>
                <a:uFill>
                  <a:solidFill>
                    <a:srgbClr val="FFFFFF"/>
                  </a:solidFill>
                </a:uFill>
                <a:latin typeface="Times New Roman"/>
              </a:rPr>
              <a:t>&lt;date/time&gt;</a:t>
            </a:r>
          </a:p>
        </p:txBody>
      </p:sp>
      <p:sp>
        <p:nvSpPr>
          <p:cNvPr id="147" name="PlaceHolder 4"/>
          <p:cNvSpPr>
            <a:spLocks noGrp="1"/>
          </p:cNvSpPr>
          <p:nvPr>
            <p:ph type="ftr"/>
          </p:nvPr>
        </p:nvSpPr>
        <p:spPr>
          <a:xfrm>
            <a:off x="0" y="9555480"/>
            <a:ext cx="3372840" cy="502560"/>
          </a:xfrm>
          <a:prstGeom prst="rect">
            <a:avLst/>
          </a:prstGeom>
        </p:spPr>
        <p:txBody>
          <a:bodyPr lIns="0" tIns="0" rIns="0" bIns="0" anchor="b"/>
          <a:lstStyle/>
          <a:p>
            <a:r>
              <a:rPr lang="en-US" sz="1400" b="0" strike="noStrike" spc="-1">
                <a:solidFill>
                  <a:srgbClr val="000000"/>
                </a:solidFill>
                <a:uFill>
                  <a:solidFill>
                    <a:srgbClr val="FFFFFF"/>
                  </a:solidFill>
                </a:uFill>
                <a:latin typeface="Times New Roman"/>
              </a:rPr>
              <a:t>&lt;footer&gt;</a:t>
            </a:r>
          </a:p>
        </p:txBody>
      </p:sp>
      <p:sp>
        <p:nvSpPr>
          <p:cNvPr id="148" name="PlaceHolder 5"/>
          <p:cNvSpPr>
            <a:spLocks noGrp="1"/>
          </p:cNvSpPr>
          <p:nvPr>
            <p:ph type="sldNum"/>
          </p:nvPr>
        </p:nvSpPr>
        <p:spPr>
          <a:xfrm>
            <a:off x="4399200" y="9555480"/>
            <a:ext cx="3372840" cy="502560"/>
          </a:xfrm>
          <a:prstGeom prst="rect">
            <a:avLst/>
          </a:prstGeom>
        </p:spPr>
        <p:txBody>
          <a:bodyPr lIns="0" tIns="0" rIns="0" bIns="0" anchor="b"/>
          <a:lstStyle/>
          <a:p>
            <a:pPr algn="r"/>
            <a:fld id="{D3684D5D-78BB-4C49-8605-564AD3511BEA}" type="slidenum">
              <a:rPr lang="en-US" sz="1400" b="0" strike="noStrike" spc="-1">
                <a:solidFill>
                  <a:srgbClr val="000000"/>
                </a:solidFill>
                <a:uFill>
                  <a:solidFill>
                    <a:srgbClr val="FFFFFF"/>
                  </a:solidFill>
                </a:uFill>
                <a:latin typeface="Times New Roman"/>
              </a:rPr>
              <a:t>‹#›</a:t>
            </a:fld>
            <a:endParaRPr lang="en-US"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 name="PlaceHolder 1"/>
          <p:cNvSpPr>
            <a:spLocks noGrp="1"/>
          </p:cNvSpPr>
          <p:nvPr>
            <p:ph type="body"/>
          </p:nvPr>
        </p:nvSpPr>
        <p:spPr>
          <a:xfrm>
            <a:off x="777960" y="4778280"/>
            <a:ext cx="6215760" cy="452520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354" name="CustomShape 2"/>
          <p:cNvSpPr/>
          <p:nvPr/>
        </p:nvSpPr>
        <p:spPr>
          <a:xfrm>
            <a:off x="4402080" y="9553680"/>
            <a:ext cx="3367800" cy="502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D635A7A-58F6-4B20-9DA5-10D2C6FDCFF4}" type="slidenum">
              <a:rPr lang="en-US" sz="1200" b="0" strike="noStrike" spc="-1">
                <a:solidFill>
                  <a:srgbClr val="000000"/>
                </a:solidFill>
                <a:uFill>
                  <a:solidFill>
                    <a:srgbClr val="FFFFFF"/>
                  </a:solidFill>
                </a:uFill>
                <a:latin typeface="+mn-lt"/>
                <a:ea typeface="+mn-ea"/>
              </a:rPr>
              <a:t>9</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 name="PlaceHolder 1"/>
          <p:cNvSpPr>
            <a:spLocks noGrp="1"/>
          </p:cNvSpPr>
          <p:nvPr>
            <p:ph type="body"/>
          </p:nvPr>
        </p:nvSpPr>
        <p:spPr>
          <a:xfrm>
            <a:off x="777960" y="4778280"/>
            <a:ext cx="6215760" cy="452520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372" name="CustomShape 2"/>
          <p:cNvSpPr/>
          <p:nvPr/>
        </p:nvSpPr>
        <p:spPr>
          <a:xfrm>
            <a:off x="4402080" y="9553680"/>
            <a:ext cx="3367800" cy="502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EB86692-BCF1-4DD0-9A04-FCDDC13C0E4E}" type="slidenum">
              <a:rPr lang="en-US" sz="1200" b="0" strike="noStrike" spc="-1">
                <a:solidFill>
                  <a:srgbClr val="000000"/>
                </a:solidFill>
                <a:uFill>
                  <a:solidFill>
                    <a:srgbClr val="FFFFFF"/>
                  </a:solidFill>
                </a:uFill>
                <a:latin typeface="+mn-lt"/>
                <a:ea typeface="+mn-ea"/>
              </a:rPr>
              <a:t>25</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 name="PlaceHolder 1"/>
          <p:cNvSpPr>
            <a:spLocks noGrp="1"/>
          </p:cNvSpPr>
          <p:nvPr>
            <p:ph type="body"/>
          </p:nvPr>
        </p:nvSpPr>
        <p:spPr>
          <a:xfrm>
            <a:off x="777960" y="4778280"/>
            <a:ext cx="6215760" cy="452520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374" name="CustomShape 2"/>
          <p:cNvSpPr/>
          <p:nvPr/>
        </p:nvSpPr>
        <p:spPr>
          <a:xfrm>
            <a:off x="4402080" y="9553680"/>
            <a:ext cx="3367800" cy="502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E31E368-6A3C-4FE1-9C30-BEA3D1ED5C0D}" type="slidenum">
              <a:rPr lang="en-US" sz="1200" b="0" strike="noStrike" spc="-1">
                <a:solidFill>
                  <a:srgbClr val="000000"/>
                </a:solidFill>
                <a:uFill>
                  <a:solidFill>
                    <a:srgbClr val="FFFFFF"/>
                  </a:solidFill>
                </a:uFill>
                <a:latin typeface="+mn-lt"/>
                <a:ea typeface="+mn-ea"/>
              </a:rPr>
              <a:t>26</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PlaceHolder 1"/>
          <p:cNvSpPr>
            <a:spLocks noGrp="1"/>
          </p:cNvSpPr>
          <p:nvPr>
            <p:ph type="body"/>
          </p:nvPr>
        </p:nvSpPr>
        <p:spPr>
          <a:xfrm>
            <a:off x="777960" y="4778280"/>
            <a:ext cx="6215760" cy="452520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376" name="CustomShape 2"/>
          <p:cNvSpPr/>
          <p:nvPr/>
        </p:nvSpPr>
        <p:spPr>
          <a:xfrm>
            <a:off x="4402080" y="9553680"/>
            <a:ext cx="3367800" cy="502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4FF4F39-5847-42FE-942E-550E3CCFD2B7}" type="slidenum">
              <a:rPr lang="en-US" sz="1200" b="0" strike="noStrike" spc="-1">
                <a:solidFill>
                  <a:srgbClr val="000000"/>
                </a:solidFill>
                <a:uFill>
                  <a:solidFill>
                    <a:srgbClr val="FFFFFF"/>
                  </a:solidFill>
                </a:uFill>
                <a:latin typeface="+mn-lt"/>
                <a:ea typeface="+mn-ea"/>
              </a:rPr>
              <a:t>29</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 name="PlaceHolder 1"/>
          <p:cNvSpPr>
            <a:spLocks noGrp="1"/>
          </p:cNvSpPr>
          <p:nvPr>
            <p:ph type="body"/>
          </p:nvPr>
        </p:nvSpPr>
        <p:spPr>
          <a:xfrm>
            <a:off x="777960" y="4778280"/>
            <a:ext cx="6215760" cy="452520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378" name="CustomShape 2"/>
          <p:cNvSpPr/>
          <p:nvPr/>
        </p:nvSpPr>
        <p:spPr>
          <a:xfrm>
            <a:off x="4402080" y="9553680"/>
            <a:ext cx="3367800" cy="502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29D69E0-E8AA-4788-9EE0-853B151D65CC}" type="slidenum">
              <a:rPr lang="en-US" sz="1200" b="0" strike="noStrike" spc="-1">
                <a:solidFill>
                  <a:srgbClr val="000000"/>
                </a:solidFill>
                <a:uFill>
                  <a:solidFill>
                    <a:srgbClr val="FFFFFF"/>
                  </a:solidFill>
                </a:uFill>
                <a:latin typeface="+mn-lt"/>
                <a:ea typeface="+mn-ea"/>
              </a:rPr>
              <a:t>30</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p:cNvSpPr>
          <p:nvPr>
            <p:ph type="body"/>
          </p:nvPr>
        </p:nvSpPr>
        <p:spPr>
          <a:xfrm>
            <a:off x="777960" y="4778280"/>
            <a:ext cx="6215760" cy="452520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380" name="CustomShape 2"/>
          <p:cNvSpPr/>
          <p:nvPr/>
        </p:nvSpPr>
        <p:spPr>
          <a:xfrm>
            <a:off x="4402080" y="9553680"/>
            <a:ext cx="3367800" cy="502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AD30CAF-9CA1-49E3-B34D-C6F5E9732A4C}" type="slidenum">
              <a:rPr lang="en-US" sz="1200" b="0" strike="noStrike" spc="-1">
                <a:solidFill>
                  <a:srgbClr val="000000"/>
                </a:solidFill>
                <a:uFill>
                  <a:solidFill>
                    <a:srgbClr val="FFFFFF"/>
                  </a:solidFill>
                </a:uFill>
                <a:latin typeface="+mn-lt"/>
                <a:ea typeface="+mn-ea"/>
              </a:rPr>
              <a:t>35</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 name="PlaceHolder 1"/>
          <p:cNvSpPr>
            <a:spLocks noGrp="1"/>
          </p:cNvSpPr>
          <p:nvPr>
            <p:ph type="body"/>
          </p:nvPr>
        </p:nvSpPr>
        <p:spPr>
          <a:xfrm>
            <a:off x="777960" y="4778280"/>
            <a:ext cx="6215760" cy="452520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382" name="CustomShape 2"/>
          <p:cNvSpPr/>
          <p:nvPr/>
        </p:nvSpPr>
        <p:spPr>
          <a:xfrm>
            <a:off x="4402080" y="9553680"/>
            <a:ext cx="3367800" cy="502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81BC02F-E97D-47B2-8022-35249FD51BFC}" type="slidenum">
              <a:rPr lang="en-US" sz="1200" b="0" strike="noStrike" spc="-1">
                <a:solidFill>
                  <a:srgbClr val="000000"/>
                </a:solidFill>
                <a:uFill>
                  <a:solidFill>
                    <a:srgbClr val="FFFFFF"/>
                  </a:solidFill>
                </a:uFill>
                <a:latin typeface="+mn-lt"/>
                <a:ea typeface="+mn-ea"/>
              </a:rPr>
              <a:t>37</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PlaceHolder 1"/>
          <p:cNvSpPr>
            <a:spLocks noGrp="1"/>
          </p:cNvSpPr>
          <p:nvPr>
            <p:ph type="body"/>
          </p:nvPr>
        </p:nvSpPr>
        <p:spPr>
          <a:xfrm>
            <a:off x="777960" y="4778280"/>
            <a:ext cx="6215760" cy="452520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356" name="CustomShape 2"/>
          <p:cNvSpPr/>
          <p:nvPr/>
        </p:nvSpPr>
        <p:spPr>
          <a:xfrm>
            <a:off x="4402080" y="9553680"/>
            <a:ext cx="3367800" cy="502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8F1448B-C896-4E34-ABA1-4C760284AE34}" type="slidenum">
              <a:rPr lang="en-US" sz="1200" b="0" strike="noStrike" spc="-1">
                <a:solidFill>
                  <a:srgbClr val="000000"/>
                </a:solidFill>
                <a:uFill>
                  <a:solidFill>
                    <a:srgbClr val="FFFFFF"/>
                  </a:solidFill>
                </a:uFill>
                <a:latin typeface="+mn-lt"/>
                <a:ea typeface="+mn-ea"/>
              </a:rPr>
              <a:t>12</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 name="PlaceHolder 1"/>
          <p:cNvSpPr>
            <a:spLocks noGrp="1"/>
          </p:cNvSpPr>
          <p:nvPr>
            <p:ph type="body"/>
          </p:nvPr>
        </p:nvSpPr>
        <p:spPr>
          <a:xfrm>
            <a:off x="777960" y="4778280"/>
            <a:ext cx="6215760" cy="452520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358" name="CustomShape 2"/>
          <p:cNvSpPr/>
          <p:nvPr/>
        </p:nvSpPr>
        <p:spPr>
          <a:xfrm>
            <a:off x="4402080" y="9553680"/>
            <a:ext cx="3367800" cy="502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E63DD3F-F1C2-4C54-8D4B-D6A87428D071}" type="slidenum">
              <a:rPr lang="en-US" sz="1200" b="0" strike="noStrike" spc="-1">
                <a:solidFill>
                  <a:srgbClr val="000000"/>
                </a:solidFill>
                <a:uFill>
                  <a:solidFill>
                    <a:srgbClr val="FFFFFF"/>
                  </a:solidFill>
                </a:uFill>
                <a:latin typeface="+mn-lt"/>
                <a:ea typeface="+mn-ea"/>
              </a:rPr>
              <a:t>13</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 name="PlaceHolder 1"/>
          <p:cNvSpPr>
            <a:spLocks noGrp="1"/>
          </p:cNvSpPr>
          <p:nvPr>
            <p:ph type="body"/>
          </p:nvPr>
        </p:nvSpPr>
        <p:spPr>
          <a:xfrm>
            <a:off x="777960" y="4778280"/>
            <a:ext cx="6215760" cy="452520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360" name="CustomShape 2"/>
          <p:cNvSpPr/>
          <p:nvPr/>
        </p:nvSpPr>
        <p:spPr>
          <a:xfrm>
            <a:off x="4402080" y="9553680"/>
            <a:ext cx="3367800" cy="502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BA27375-59BF-4ACB-B08C-6BAFF2624052}" type="slidenum">
              <a:rPr lang="en-US" sz="1200" b="0" strike="noStrike" spc="-1">
                <a:solidFill>
                  <a:srgbClr val="000000"/>
                </a:solidFill>
                <a:uFill>
                  <a:solidFill>
                    <a:srgbClr val="FFFFFF"/>
                  </a:solidFill>
                </a:uFill>
                <a:latin typeface="+mn-lt"/>
                <a:ea typeface="+mn-ea"/>
              </a:rPr>
              <a:t>16</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 name="PlaceHolder 1"/>
          <p:cNvSpPr>
            <a:spLocks noGrp="1"/>
          </p:cNvSpPr>
          <p:nvPr>
            <p:ph type="body"/>
          </p:nvPr>
        </p:nvSpPr>
        <p:spPr>
          <a:xfrm>
            <a:off x="777960" y="4778280"/>
            <a:ext cx="6215760" cy="452520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362" name="CustomShape 2"/>
          <p:cNvSpPr/>
          <p:nvPr/>
        </p:nvSpPr>
        <p:spPr>
          <a:xfrm>
            <a:off x="4402080" y="9553680"/>
            <a:ext cx="3367800" cy="502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555E8CC-3376-4991-87AD-FCF4DB47900D}" type="slidenum">
              <a:rPr lang="en-US" sz="1200" b="0" strike="noStrike" spc="-1">
                <a:solidFill>
                  <a:srgbClr val="000000"/>
                </a:solidFill>
                <a:uFill>
                  <a:solidFill>
                    <a:srgbClr val="FFFFFF"/>
                  </a:solidFill>
                </a:uFill>
                <a:latin typeface="+mn-lt"/>
                <a:ea typeface="+mn-ea"/>
              </a:rPr>
              <a:t>17</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 name="PlaceHolder 1"/>
          <p:cNvSpPr>
            <a:spLocks noGrp="1"/>
          </p:cNvSpPr>
          <p:nvPr>
            <p:ph type="body"/>
          </p:nvPr>
        </p:nvSpPr>
        <p:spPr>
          <a:xfrm>
            <a:off x="777960" y="4778280"/>
            <a:ext cx="6215760" cy="452520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364" name="CustomShape 2"/>
          <p:cNvSpPr/>
          <p:nvPr/>
        </p:nvSpPr>
        <p:spPr>
          <a:xfrm>
            <a:off x="4402080" y="9553680"/>
            <a:ext cx="3367800" cy="502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432E907-080E-454D-9A42-210D3C7EBD46}" type="slidenum">
              <a:rPr lang="en-US" sz="1200" b="0" strike="noStrike" spc="-1">
                <a:solidFill>
                  <a:srgbClr val="000000"/>
                </a:solidFill>
                <a:uFill>
                  <a:solidFill>
                    <a:srgbClr val="FFFFFF"/>
                  </a:solidFill>
                </a:uFill>
                <a:latin typeface="+mn-lt"/>
                <a:ea typeface="+mn-ea"/>
              </a:rPr>
              <a:t>18</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 name="PlaceHolder 1"/>
          <p:cNvSpPr>
            <a:spLocks noGrp="1"/>
          </p:cNvSpPr>
          <p:nvPr>
            <p:ph type="body"/>
          </p:nvPr>
        </p:nvSpPr>
        <p:spPr>
          <a:xfrm>
            <a:off x="777960" y="4778280"/>
            <a:ext cx="6215760" cy="452520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366" name="CustomShape 2"/>
          <p:cNvSpPr/>
          <p:nvPr/>
        </p:nvSpPr>
        <p:spPr>
          <a:xfrm>
            <a:off x="4402080" y="9553680"/>
            <a:ext cx="3367800" cy="502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21C0815-DC22-4B12-A609-18D226FA82A3}" type="slidenum">
              <a:rPr lang="en-US" sz="1200" b="0" strike="noStrike" spc="-1">
                <a:solidFill>
                  <a:srgbClr val="000000"/>
                </a:solidFill>
                <a:uFill>
                  <a:solidFill>
                    <a:srgbClr val="FFFFFF"/>
                  </a:solidFill>
                </a:uFill>
                <a:latin typeface="+mn-lt"/>
                <a:ea typeface="+mn-ea"/>
              </a:rPr>
              <a:t>19</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 name="PlaceHolder 1"/>
          <p:cNvSpPr>
            <a:spLocks noGrp="1"/>
          </p:cNvSpPr>
          <p:nvPr>
            <p:ph type="body"/>
          </p:nvPr>
        </p:nvSpPr>
        <p:spPr>
          <a:xfrm>
            <a:off x="777960" y="4778280"/>
            <a:ext cx="6215760" cy="452520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368" name="CustomShape 2"/>
          <p:cNvSpPr/>
          <p:nvPr/>
        </p:nvSpPr>
        <p:spPr>
          <a:xfrm>
            <a:off x="4402080" y="9553680"/>
            <a:ext cx="3367800" cy="502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1A09CFA-4687-4FA9-91B8-7AAECE5B2927}" type="slidenum">
              <a:rPr lang="en-US" sz="1200" b="0" strike="noStrike" spc="-1">
                <a:solidFill>
                  <a:srgbClr val="000000"/>
                </a:solidFill>
                <a:uFill>
                  <a:solidFill>
                    <a:srgbClr val="FFFFFF"/>
                  </a:solidFill>
                </a:uFill>
                <a:latin typeface="+mn-lt"/>
                <a:ea typeface="+mn-ea"/>
              </a:rPr>
              <a:t>21</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 name="PlaceHolder 1"/>
          <p:cNvSpPr>
            <a:spLocks noGrp="1"/>
          </p:cNvSpPr>
          <p:nvPr>
            <p:ph type="body"/>
          </p:nvPr>
        </p:nvSpPr>
        <p:spPr>
          <a:xfrm>
            <a:off x="777960" y="4778280"/>
            <a:ext cx="6215760" cy="452520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370" name="CustomShape 2"/>
          <p:cNvSpPr/>
          <p:nvPr/>
        </p:nvSpPr>
        <p:spPr>
          <a:xfrm>
            <a:off x="4402080" y="9553680"/>
            <a:ext cx="3367800" cy="502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E935A61-8451-4AC4-85FF-1CDDB0660A95}" type="slidenum">
              <a:rPr lang="en-US" sz="1200" b="0" strike="noStrike" spc="-1">
                <a:solidFill>
                  <a:srgbClr val="000000"/>
                </a:solidFill>
                <a:uFill>
                  <a:solidFill>
                    <a:srgbClr val="FFFFFF"/>
                  </a:solidFill>
                </a:uFill>
                <a:latin typeface="+mn-lt"/>
                <a:ea typeface="+mn-ea"/>
              </a:rPr>
              <a:t>24</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743040" y="2130480"/>
            <a:ext cx="8418240" cy="146808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4" name="PlaceHolder 2"/>
          <p:cNvSpPr>
            <a:spLocks noGrp="1"/>
          </p:cNvSpPr>
          <p:nvPr>
            <p:ph type="body"/>
          </p:nvPr>
        </p:nvSpPr>
        <p:spPr>
          <a:xfrm>
            <a:off x="495000" y="1604520"/>
            <a:ext cx="89146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5" name="PlaceHolder 3"/>
          <p:cNvSpPr>
            <a:spLocks noGrp="1"/>
          </p:cNvSpPr>
          <p:nvPr>
            <p:ph type="body"/>
          </p:nvPr>
        </p:nvSpPr>
        <p:spPr>
          <a:xfrm>
            <a:off x="495000" y="3682080"/>
            <a:ext cx="89146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743040" y="2130480"/>
            <a:ext cx="8418240" cy="146808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7" name="PlaceHolder 2"/>
          <p:cNvSpPr>
            <a:spLocks noGrp="1"/>
          </p:cNvSpPr>
          <p:nvPr>
            <p:ph type="body"/>
          </p:nvPr>
        </p:nvSpPr>
        <p:spPr>
          <a:xfrm>
            <a:off x="495000" y="1604520"/>
            <a:ext cx="43502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8" name="PlaceHolder 3"/>
          <p:cNvSpPr>
            <a:spLocks noGrp="1"/>
          </p:cNvSpPr>
          <p:nvPr>
            <p:ph type="body"/>
          </p:nvPr>
        </p:nvSpPr>
        <p:spPr>
          <a:xfrm>
            <a:off x="5063040" y="1604520"/>
            <a:ext cx="43502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9" name="PlaceHolder 4"/>
          <p:cNvSpPr>
            <a:spLocks noGrp="1"/>
          </p:cNvSpPr>
          <p:nvPr>
            <p:ph type="body"/>
          </p:nvPr>
        </p:nvSpPr>
        <p:spPr>
          <a:xfrm>
            <a:off x="5063040" y="3682080"/>
            <a:ext cx="43502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30" name="PlaceHolder 5"/>
          <p:cNvSpPr>
            <a:spLocks noGrp="1"/>
          </p:cNvSpPr>
          <p:nvPr>
            <p:ph type="body"/>
          </p:nvPr>
        </p:nvSpPr>
        <p:spPr>
          <a:xfrm>
            <a:off x="495000" y="3682080"/>
            <a:ext cx="43502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743040" y="2130480"/>
            <a:ext cx="8418240" cy="146808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2" name="PlaceHolder 2"/>
          <p:cNvSpPr>
            <a:spLocks noGrp="1"/>
          </p:cNvSpPr>
          <p:nvPr>
            <p:ph type="body"/>
          </p:nvPr>
        </p:nvSpPr>
        <p:spPr>
          <a:xfrm>
            <a:off x="495000" y="1604520"/>
            <a:ext cx="8914680" cy="397692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33" name="PlaceHolder 3"/>
          <p:cNvSpPr>
            <a:spLocks noGrp="1"/>
          </p:cNvSpPr>
          <p:nvPr>
            <p:ph type="body"/>
          </p:nvPr>
        </p:nvSpPr>
        <p:spPr>
          <a:xfrm>
            <a:off x="495000" y="1604520"/>
            <a:ext cx="8914680" cy="397692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pic>
        <p:nvPicPr>
          <p:cNvPr id="34" name="Picture 33"/>
          <p:cNvPicPr/>
          <p:nvPr/>
        </p:nvPicPr>
        <p:blipFill>
          <a:blip r:embed="rId2"/>
          <a:stretch/>
        </p:blipFill>
        <p:spPr>
          <a:xfrm>
            <a:off x="2459880" y="1604160"/>
            <a:ext cx="4984200" cy="3976920"/>
          </a:xfrm>
          <a:prstGeom prst="rect">
            <a:avLst/>
          </a:prstGeom>
          <a:ln>
            <a:noFill/>
          </a:ln>
        </p:spPr>
      </p:pic>
      <p:pic>
        <p:nvPicPr>
          <p:cNvPr id="35" name="Picture 34"/>
          <p:cNvPicPr/>
          <p:nvPr/>
        </p:nvPicPr>
        <p:blipFill>
          <a:blip r:embed="rId2"/>
          <a:stretch/>
        </p:blipFill>
        <p:spPr>
          <a:xfrm>
            <a:off x="2459880" y="1604160"/>
            <a:ext cx="4984200" cy="397692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743040" y="2130480"/>
            <a:ext cx="8418240" cy="146808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9" name="PlaceHolder 2"/>
          <p:cNvSpPr>
            <a:spLocks noGrp="1"/>
          </p:cNvSpPr>
          <p:nvPr>
            <p:ph type="subTitle"/>
          </p:nvPr>
        </p:nvSpPr>
        <p:spPr>
          <a:xfrm>
            <a:off x="495000" y="1604520"/>
            <a:ext cx="8914680" cy="397692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743040" y="2130480"/>
            <a:ext cx="8418240" cy="146808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41" name="PlaceHolder 2"/>
          <p:cNvSpPr>
            <a:spLocks noGrp="1"/>
          </p:cNvSpPr>
          <p:nvPr>
            <p:ph type="body"/>
          </p:nvPr>
        </p:nvSpPr>
        <p:spPr>
          <a:xfrm>
            <a:off x="495000" y="1604520"/>
            <a:ext cx="8914680" cy="397692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743040" y="2130480"/>
            <a:ext cx="8418240" cy="146808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43" name="PlaceHolder 2"/>
          <p:cNvSpPr>
            <a:spLocks noGrp="1"/>
          </p:cNvSpPr>
          <p:nvPr>
            <p:ph type="body"/>
          </p:nvPr>
        </p:nvSpPr>
        <p:spPr>
          <a:xfrm>
            <a:off x="495000" y="1604520"/>
            <a:ext cx="4350240" cy="397692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44" name="PlaceHolder 3"/>
          <p:cNvSpPr>
            <a:spLocks noGrp="1"/>
          </p:cNvSpPr>
          <p:nvPr>
            <p:ph type="body"/>
          </p:nvPr>
        </p:nvSpPr>
        <p:spPr>
          <a:xfrm>
            <a:off x="5063040" y="1604520"/>
            <a:ext cx="4350240" cy="397692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743040" y="2130480"/>
            <a:ext cx="8418240" cy="146808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743040" y="2130480"/>
            <a:ext cx="8418240" cy="680652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743040" y="2130480"/>
            <a:ext cx="8418240" cy="146808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48" name="PlaceHolder 2"/>
          <p:cNvSpPr>
            <a:spLocks noGrp="1"/>
          </p:cNvSpPr>
          <p:nvPr>
            <p:ph type="body"/>
          </p:nvPr>
        </p:nvSpPr>
        <p:spPr>
          <a:xfrm>
            <a:off x="495000" y="1604520"/>
            <a:ext cx="43502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49" name="PlaceHolder 3"/>
          <p:cNvSpPr>
            <a:spLocks noGrp="1"/>
          </p:cNvSpPr>
          <p:nvPr>
            <p:ph type="body"/>
          </p:nvPr>
        </p:nvSpPr>
        <p:spPr>
          <a:xfrm>
            <a:off x="495000" y="3682080"/>
            <a:ext cx="43502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50" name="PlaceHolder 4"/>
          <p:cNvSpPr>
            <a:spLocks noGrp="1"/>
          </p:cNvSpPr>
          <p:nvPr>
            <p:ph type="body"/>
          </p:nvPr>
        </p:nvSpPr>
        <p:spPr>
          <a:xfrm>
            <a:off x="5063040" y="1604520"/>
            <a:ext cx="4350240" cy="397692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743040" y="2130480"/>
            <a:ext cx="8418240" cy="146808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 name="PlaceHolder 2"/>
          <p:cNvSpPr>
            <a:spLocks noGrp="1"/>
          </p:cNvSpPr>
          <p:nvPr>
            <p:ph type="subTitle"/>
          </p:nvPr>
        </p:nvSpPr>
        <p:spPr>
          <a:xfrm>
            <a:off x="495000" y="1604520"/>
            <a:ext cx="8914680" cy="397692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743040" y="2130480"/>
            <a:ext cx="8418240" cy="146808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52" name="PlaceHolder 2"/>
          <p:cNvSpPr>
            <a:spLocks noGrp="1"/>
          </p:cNvSpPr>
          <p:nvPr>
            <p:ph type="body"/>
          </p:nvPr>
        </p:nvSpPr>
        <p:spPr>
          <a:xfrm>
            <a:off x="495000" y="1604520"/>
            <a:ext cx="4350240" cy="397692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53" name="PlaceHolder 3"/>
          <p:cNvSpPr>
            <a:spLocks noGrp="1"/>
          </p:cNvSpPr>
          <p:nvPr>
            <p:ph type="body"/>
          </p:nvPr>
        </p:nvSpPr>
        <p:spPr>
          <a:xfrm>
            <a:off x="5063040" y="1604520"/>
            <a:ext cx="43502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54" name="PlaceHolder 4"/>
          <p:cNvSpPr>
            <a:spLocks noGrp="1"/>
          </p:cNvSpPr>
          <p:nvPr>
            <p:ph type="body"/>
          </p:nvPr>
        </p:nvSpPr>
        <p:spPr>
          <a:xfrm>
            <a:off x="5063040" y="3682080"/>
            <a:ext cx="43502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743040" y="2130480"/>
            <a:ext cx="8418240" cy="146808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56" name="PlaceHolder 2"/>
          <p:cNvSpPr>
            <a:spLocks noGrp="1"/>
          </p:cNvSpPr>
          <p:nvPr>
            <p:ph type="body"/>
          </p:nvPr>
        </p:nvSpPr>
        <p:spPr>
          <a:xfrm>
            <a:off x="495000" y="1604520"/>
            <a:ext cx="43502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57" name="PlaceHolder 3"/>
          <p:cNvSpPr>
            <a:spLocks noGrp="1"/>
          </p:cNvSpPr>
          <p:nvPr>
            <p:ph type="body"/>
          </p:nvPr>
        </p:nvSpPr>
        <p:spPr>
          <a:xfrm>
            <a:off x="5063040" y="1604520"/>
            <a:ext cx="43502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58" name="PlaceHolder 4"/>
          <p:cNvSpPr>
            <a:spLocks noGrp="1"/>
          </p:cNvSpPr>
          <p:nvPr>
            <p:ph type="body"/>
          </p:nvPr>
        </p:nvSpPr>
        <p:spPr>
          <a:xfrm>
            <a:off x="495000" y="3682080"/>
            <a:ext cx="89146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743040" y="2130480"/>
            <a:ext cx="8418240" cy="146808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60" name="PlaceHolder 2"/>
          <p:cNvSpPr>
            <a:spLocks noGrp="1"/>
          </p:cNvSpPr>
          <p:nvPr>
            <p:ph type="body"/>
          </p:nvPr>
        </p:nvSpPr>
        <p:spPr>
          <a:xfrm>
            <a:off x="495000" y="1604520"/>
            <a:ext cx="89146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61" name="PlaceHolder 3"/>
          <p:cNvSpPr>
            <a:spLocks noGrp="1"/>
          </p:cNvSpPr>
          <p:nvPr>
            <p:ph type="body"/>
          </p:nvPr>
        </p:nvSpPr>
        <p:spPr>
          <a:xfrm>
            <a:off x="495000" y="3682080"/>
            <a:ext cx="89146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743040" y="2130480"/>
            <a:ext cx="8418240" cy="146808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63" name="PlaceHolder 2"/>
          <p:cNvSpPr>
            <a:spLocks noGrp="1"/>
          </p:cNvSpPr>
          <p:nvPr>
            <p:ph type="body"/>
          </p:nvPr>
        </p:nvSpPr>
        <p:spPr>
          <a:xfrm>
            <a:off x="495000" y="1604520"/>
            <a:ext cx="43502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64" name="PlaceHolder 3"/>
          <p:cNvSpPr>
            <a:spLocks noGrp="1"/>
          </p:cNvSpPr>
          <p:nvPr>
            <p:ph type="body"/>
          </p:nvPr>
        </p:nvSpPr>
        <p:spPr>
          <a:xfrm>
            <a:off x="5063040" y="1604520"/>
            <a:ext cx="43502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65" name="PlaceHolder 4"/>
          <p:cNvSpPr>
            <a:spLocks noGrp="1"/>
          </p:cNvSpPr>
          <p:nvPr>
            <p:ph type="body"/>
          </p:nvPr>
        </p:nvSpPr>
        <p:spPr>
          <a:xfrm>
            <a:off x="5063040" y="3682080"/>
            <a:ext cx="43502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66" name="PlaceHolder 5"/>
          <p:cNvSpPr>
            <a:spLocks noGrp="1"/>
          </p:cNvSpPr>
          <p:nvPr>
            <p:ph type="body"/>
          </p:nvPr>
        </p:nvSpPr>
        <p:spPr>
          <a:xfrm>
            <a:off x="495000" y="3682080"/>
            <a:ext cx="43502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743040" y="2130480"/>
            <a:ext cx="8418240" cy="146808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68" name="PlaceHolder 2"/>
          <p:cNvSpPr>
            <a:spLocks noGrp="1"/>
          </p:cNvSpPr>
          <p:nvPr>
            <p:ph type="body"/>
          </p:nvPr>
        </p:nvSpPr>
        <p:spPr>
          <a:xfrm>
            <a:off x="495000" y="1604520"/>
            <a:ext cx="8914680" cy="397692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69" name="PlaceHolder 3"/>
          <p:cNvSpPr>
            <a:spLocks noGrp="1"/>
          </p:cNvSpPr>
          <p:nvPr>
            <p:ph type="body"/>
          </p:nvPr>
        </p:nvSpPr>
        <p:spPr>
          <a:xfrm>
            <a:off x="495000" y="1604520"/>
            <a:ext cx="8914680" cy="397692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pic>
        <p:nvPicPr>
          <p:cNvPr id="70" name="Picture 69"/>
          <p:cNvPicPr/>
          <p:nvPr/>
        </p:nvPicPr>
        <p:blipFill>
          <a:blip r:embed="rId2"/>
          <a:stretch/>
        </p:blipFill>
        <p:spPr>
          <a:xfrm>
            <a:off x="2459880" y="1604160"/>
            <a:ext cx="4984200" cy="3976920"/>
          </a:xfrm>
          <a:prstGeom prst="rect">
            <a:avLst/>
          </a:prstGeom>
          <a:ln>
            <a:noFill/>
          </a:ln>
        </p:spPr>
      </p:pic>
      <p:pic>
        <p:nvPicPr>
          <p:cNvPr id="71" name="Picture 70"/>
          <p:cNvPicPr/>
          <p:nvPr/>
        </p:nvPicPr>
        <p:blipFill>
          <a:blip r:embed="rId2"/>
          <a:stretch/>
        </p:blipFill>
        <p:spPr>
          <a:xfrm>
            <a:off x="2459880" y="1604160"/>
            <a:ext cx="4984200" cy="397692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4" name="PlaceHolder 1"/>
          <p:cNvSpPr>
            <a:spLocks noGrp="1"/>
          </p:cNvSpPr>
          <p:nvPr>
            <p:ph type="title"/>
          </p:nvPr>
        </p:nvSpPr>
        <p:spPr>
          <a:xfrm>
            <a:off x="743040" y="2130480"/>
            <a:ext cx="8418240" cy="146808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75" name="PlaceHolder 2"/>
          <p:cNvSpPr>
            <a:spLocks noGrp="1"/>
          </p:cNvSpPr>
          <p:nvPr>
            <p:ph type="subTitle"/>
          </p:nvPr>
        </p:nvSpPr>
        <p:spPr>
          <a:xfrm>
            <a:off x="495000" y="1604520"/>
            <a:ext cx="8914680" cy="397692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743040" y="2130480"/>
            <a:ext cx="8418240" cy="146808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77" name="PlaceHolder 2"/>
          <p:cNvSpPr>
            <a:spLocks noGrp="1"/>
          </p:cNvSpPr>
          <p:nvPr>
            <p:ph type="body"/>
          </p:nvPr>
        </p:nvSpPr>
        <p:spPr>
          <a:xfrm>
            <a:off x="495000" y="1604520"/>
            <a:ext cx="8914680" cy="397692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743040" y="2130480"/>
            <a:ext cx="8418240" cy="146808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79" name="PlaceHolder 2"/>
          <p:cNvSpPr>
            <a:spLocks noGrp="1"/>
          </p:cNvSpPr>
          <p:nvPr>
            <p:ph type="body"/>
          </p:nvPr>
        </p:nvSpPr>
        <p:spPr>
          <a:xfrm>
            <a:off x="495000" y="1604520"/>
            <a:ext cx="4350240" cy="397692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80" name="PlaceHolder 3"/>
          <p:cNvSpPr>
            <a:spLocks noGrp="1"/>
          </p:cNvSpPr>
          <p:nvPr>
            <p:ph type="body"/>
          </p:nvPr>
        </p:nvSpPr>
        <p:spPr>
          <a:xfrm>
            <a:off x="5063040" y="1604520"/>
            <a:ext cx="4350240" cy="397692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1" name="PlaceHolder 1"/>
          <p:cNvSpPr>
            <a:spLocks noGrp="1"/>
          </p:cNvSpPr>
          <p:nvPr>
            <p:ph type="title"/>
          </p:nvPr>
        </p:nvSpPr>
        <p:spPr>
          <a:xfrm>
            <a:off x="743040" y="2130480"/>
            <a:ext cx="8418240" cy="146808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743040" y="2130480"/>
            <a:ext cx="8418240" cy="146808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5" name="PlaceHolder 2"/>
          <p:cNvSpPr>
            <a:spLocks noGrp="1"/>
          </p:cNvSpPr>
          <p:nvPr>
            <p:ph type="body"/>
          </p:nvPr>
        </p:nvSpPr>
        <p:spPr>
          <a:xfrm>
            <a:off x="495000" y="1604520"/>
            <a:ext cx="8914680" cy="397692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2" name="PlaceHolder 1"/>
          <p:cNvSpPr>
            <a:spLocks noGrp="1"/>
          </p:cNvSpPr>
          <p:nvPr>
            <p:ph type="subTitle"/>
          </p:nvPr>
        </p:nvSpPr>
        <p:spPr>
          <a:xfrm>
            <a:off x="743040" y="2130480"/>
            <a:ext cx="8418240" cy="680652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743040" y="2130480"/>
            <a:ext cx="8418240" cy="146808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84" name="PlaceHolder 2"/>
          <p:cNvSpPr>
            <a:spLocks noGrp="1"/>
          </p:cNvSpPr>
          <p:nvPr>
            <p:ph type="body"/>
          </p:nvPr>
        </p:nvSpPr>
        <p:spPr>
          <a:xfrm>
            <a:off x="495000" y="1604520"/>
            <a:ext cx="43502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85" name="PlaceHolder 3"/>
          <p:cNvSpPr>
            <a:spLocks noGrp="1"/>
          </p:cNvSpPr>
          <p:nvPr>
            <p:ph type="body"/>
          </p:nvPr>
        </p:nvSpPr>
        <p:spPr>
          <a:xfrm>
            <a:off x="495000" y="3682080"/>
            <a:ext cx="43502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86" name="PlaceHolder 4"/>
          <p:cNvSpPr>
            <a:spLocks noGrp="1"/>
          </p:cNvSpPr>
          <p:nvPr>
            <p:ph type="body"/>
          </p:nvPr>
        </p:nvSpPr>
        <p:spPr>
          <a:xfrm>
            <a:off x="5063040" y="1604520"/>
            <a:ext cx="4350240" cy="397692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743040" y="2130480"/>
            <a:ext cx="8418240" cy="146808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88" name="PlaceHolder 2"/>
          <p:cNvSpPr>
            <a:spLocks noGrp="1"/>
          </p:cNvSpPr>
          <p:nvPr>
            <p:ph type="body"/>
          </p:nvPr>
        </p:nvSpPr>
        <p:spPr>
          <a:xfrm>
            <a:off x="495000" y="1604520"/>
            <a:ext cx="4350240" cy="397692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89" name="PlaceHolder 3"/>
          <p:cNvSpPr>
            <a:spLocks noGrp="1"/>
          </p:cNvSpPr>
          <p:nvPr>
            <p:ph type="body"/>
          </p:nvPr>
        </p:nvSpPr>
        <p:spPr>
          <a:xfrm>
            <a:off x="5063040" y="1604520"/>
            <a:ext cx="43502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90" name="PlaceHolder 4"/>
          <p:cNvSpPr>
            <a:spLocks noGrp="1"/>
          </p:cNvSpPr>
          <p:nvPr>
            <p:ph type="body"/>
          </p:nvPr>
        </p:nvSpPr>
        <p:spPr>
          <a:xfrm>
            <a:off x="5063040" y="3682080"/>
            <a:ext cx="43502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743040" y="2130480"/>
            <a:ext cx="8418240" cy="146808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92" name="PlaceHolder 2"/>
          <p:cNvSpPr>
            <a:spLocks noGrp="1"/>
          </p:cNvSpPr>
          <p:nvPr>
            <p:ph type="body"/>
          </p:nvPr>
        </p:nvSpPr>
        <p:spPr>
          <a:xfrm>
            <a:off x="495000" y="1604520"/>
            <a:ext cx="43502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93" name="PlaceHolder 3"/>
          <p:cNvSpPr>
            <a:spLocks noGrp="1"/>
          </p:cNvSpPr>
          <p:nvPr>
            <p:ph type="body"/>
          </p:nvPr>
        </p:nvSpPr>
        <p:spPr>
          <a:xfrm>
            <a:off x="5063040" y="1604520"/>
            <a:ext cx="43502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94" name="PlaceHolder 4"/>
          <p:cNvSpPr>
            <a:spLocks noGrp="1"/>
          </p:cNvSpPr>
          <p:nvPr>
            <p:ph type="body"/>
          </p:nvPr>
        </p:nvSpPr>
        <p:spPr>
          <a:xfrm>
            <a:off x="495000" y="3682080"/>
            <a:ext cx="89146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743040" y="2130480"/>
            <a:ext cx="8418240" cy="146808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96" name="PlaceHolder 2"/>
          <p:cNvSpPr>
            <a:spLocks noGrp="1"/>
          </p:cNvSpPr>
          <p:nvPr>
            <p:ph type="body"/>
          </p:nvPr>
        </p:nvSpPr>
        <p:spPr>
          <a:xfrm>
            <a:off x="495000" y="1604520"/>
            <a:ext cx="89146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97" name="PlaceHolder 3"/>
          <p:cNvSpPr>
            <a:spLocks noGrp="1"/>
          </p:cNvSpPr>
          <p:nvPr>
            <p:ph type="body"/>
          </p:nvPr>
        </p:nvSpPr>
        <p:spPr>
          <a:xfrm>
            <a:off x="495000" y="3682080"/>
            <a:ext cx="89146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743040" y="2130480"/>
            <a:ext cx="8418240" cy="146808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99" name="PlaceHolder 2"/>
          <p:cNvSpPr>
            <a:spLocks noGrp="1"/>
          </p:cNvSpPr>
          <p:nvPr>
            <p:ph type="body"/>
          </p:nvPr>
        </p:nvSpPr>
        <p:spPr>
          <a:xfrm>
            <a:off x="495000" y="1604520"/>
            <a:ext cx="43502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00" name="PlaceHolder 3"/>
          <p:cNvSpPr>
            <a:spLocks noGrp="1"/>
          </p:cNvSpPr>
          <p:nvPr>
            <p:ph type="body"/>
          </p:nvPr>
        </p:nvSpPr>
        <p:spPr>
          <a:xfrm>
            <a:off x="5063040" y="1604520"/>
            <a:ext cx="43502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01" name="PlaceHolder 4"/>
          <p:cNvSpPr>
            <a:spLocks noGrp="1"/>
          </p:cNvSpPr>
          <p:nvPr>
            <p:ph type="body"/>
          </p:nvPr>
        </p:nvSpPr>
        <p:spPr>
          <a:xfrm>
            <a:off x="5063040" y="3682080"/>
            <a:ext cx="43502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02" name="PlaceHolder 5"/>
          <p:cNvSpPr>
            <a:spLocks noGrp="1"/>
          </p:cNvSpPr>
          <p:nvPr>
            <p:ph type="body"/>
          </p:nvPr>
        </p:nvSpPr>
        <p:spPr>
          <a:xfrm>
            <a:off x="495000" y="3682080"/>
            <a:ext cx="43502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743040" y="2130480"/>
            <a:ext cx="8418240" cy="146808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04" name="PlaceHolder 2"/>
          <p:cNvSpPr>
            <a:spLocks noGrp="1"/>
          </p:cNvSpPr>
          <p:nvPr>
            <p:ph type="body"/>
          </p:nvPr>
        </p:nvSpPr>
        <p:spPr>
          <a:xfrm>
            <a:off x="495000" y="1604520"/>
            <a:ext cx="8914680" cy="397692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05" name="PlaceHolder 3"/>
          <p:cNvSpPr>
            <a:spLocks noGrp="1"/>
          </p:cNvSpPr>
          <p:nvPr>
            <p:ph type="body"/>
          </p:nvPr>
        </p:nvSpPr>
        <p:spPr>
          <a:xfrm>
            <a:off x="495000" y="1604520"/>
            <a:ext cx="8914680" cy="397692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pic>
        <p:nvPicPr>
          <p:cNvPr id="106" name="Picture 105"/>
          <p:cNvPicPr/>
          <p:nvPr/>
        </p:nvPicPr>
        <p:blipFill>
          <a:blip r:embed="rId2"/>
          <a:stretch/>
        </p:blipFill>
        <p:spPr>
          <a:xfrm>
            <a:off x="2459880" y="1604160"/>
            <a:ext cx="4984200" cy="3976920"/>
          </a:xfrm>
          <a:prstGeom prst="rect">
            <a:avLst/>
          </a:prstGeom>
          <a:ln>
            <a:noFill/>
          </a:ln>
        </p:spPr>
      </p:pic>
      <p:pic>
        <p:nvPicPr>
          <p:cNvPr id="107" name="Picture 106"/>
          <p:cNvPicPr/>
          <p:nvPr/>
        </p:nvPicPr>
        <p:blipFill>
          <a:blip r:embed="rId2"/>
          <a:stretch/>
        </p:blipFill>
        <p:spPr>
          <a:xfrm>
            <a:off x="2459880" y="1604160"/>
            <a:ext cx="4984200" cy="3976920"/>
          </a:xfrm>
          <a:prstGeom prst="rect">
            <a:avLst/>
          </a:prstGeom>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0" name="PlaceHolder 1"/>
          <p:cNvSpPr>
            <a:spLocks noGrp="1"/>
          </p:cNvSpPr>
          <p:nvPr>
            <p:ph type="title"/>
          </p:nvPr>
        </p:nvSpPr>
        <p:spPr>
          <a:xfrm>
            <a:off x="743040" y="2130480"/>
            <a:ext cx="8418240" cy="146808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11" name="PlaceHolder 2"/>
          <p:cNvSpPr>
            <a:spLocks noGrp="1"/>
          </p:cNvSpPr>
          <p:nvPr>
            <p:ph type="subTitle"/>
          </p:nvPr>
        </p:nvSpPr>
        <p:spPr>
          <a:xfrm>
            <a:off x="495000" y="1604520"/>
            <a:ext cx="8914680" cy="397692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743040" y="2130480"/>
            <a:ext cx="8418240" cy="146808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13" name="PlaceHolder 2"/>
          <p:cNvSpPr>
            <a:spLocks noGrp="1"/>
          </p:cNvSpPr>
          <p:nvPr>
            <p:ph type="body"/>
          </p:nvPr>
        </p:nvSpPr>
        <p:spPr>
          <a:xfrm>
            <a:off x="495000" y="1604520"/>
            <a:ext cx="8914680" cy="397692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743040" y="2130480"/>
            <a:ext cx="8418240" cy="146808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7" name="PlaceHolder 2"/>
          <p:cNvSpPr>
            <a:spLocks noGrp="1"/>
          </p:cNvSpPr>
          <p:nvPr>
            <p:ph type="body"/>
          </p:nvPr>
        </p:nvSpPr>
        <p:spPr>
          <a:xfrm>
            <a:off x="495000" y="1604520"/>
            <a:ext cx="4350240" cy="397692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8" name="PlaceHolder 3"/>
          <p:cNvSpPr>
            <a:spLocks noGrp="1"/>
          </p:cNvSpPr>
          <p:nvPr>
            <p:ph type="body"/>
          </p:nvPr>
        </p:nvSpPr>
        <p:spPr>
          <a:xfrm>
            <a:off x="5063040" y="1604520"/>
            <a:ext cx="4350240" cy="397692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743040" y="2130480"/>
            <a:ext cx="8418240" cy="146808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15" name="PlaceHolder 2"/>
          <p:cNvSpPr>
            <a:spLocks noGrp="1"/>
          </p:cNvSpPr>
          <p:nvPr>
            <p:ph type="body"/>
          </p:nvPr>
        </p:nvSpPr>
        <p:spPr>
          <a:xfrm>
            <a:off x="495000" y="1604520"/>
            <a:ext cx="4350240" cy="397692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16" name="PlaceHolder 3"/>
          <p:cNvSpPr>
            <a:spLocks noGrp="1"/>
          </p:cNvSpPr>
          <p:nvPr>
            <p:ph type="body"/>
          </p:nvPr>
        </p:nvSpPr>
        <p:spPr>
          <a:xfrm>
            <a:off x="5063040" y="1604520"/>
            <a:ext cx="4350240" cy="397692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7" name="PlaceHolder 1"/>
          <p:cNvSpPr>
            <a:spLocks noGrp="1"/>
          </p:cNvSpPr>
          <p:nvPr>
            <p:ph type="title"/>
          </p:nvPr>
        </p:nvSpPr>
        <p:spPr>
          <a:xfrm>
            <a:off x="743040" y="2130480"/>
            <a:ext cx="8418240" cy="146808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8" name="PlaceHolder 1"/>
          <p:cNvSpPr>
            <a:spLocks noGrp="1"/>
          </p:cNvSpPr>
          <p:nvPr>
            <p:ph type="subTitle"/>
          </p:nvPr>
        </p:nvSpPr>
        <p:spPr>
          <a:xfrm>
            <a:off x="743040" y="2130480"/>
            <a:ext cx="8418240" cy="680652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743040" y="2130480"/>
            <a:ext cx="8418240" cy="146808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20" name="PlaceHolder 2"/>
          <p:cNvSpPr>
            <a:spLocks noGrp="1"/>
          </p:cNvSpPr>
          <p:nvPr>
            <p:ph type="body"/>
          </p:nvPr>
        </p:nvSpPr>
        <p:spPr>
          <a:xfrm>
            <a:off x="495000" y="1604520"/>
            <a:ext cx="43502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21" name="PlaceHolder 3"/>
          <p:cNvSpPr>
            <a:spLocks noGrp="1"/>
          </p:cNvSpPr>
          <p:nvPr>
            <p:ph type="body"/>
          </p:nvPr>
        </p:nvSpPr>
        <p:spPr>
          <a:xfrm>
            <a:off x="495000" y="3682080"/>
            <a:ext cx="43502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22" name="PlaceHolder 4"/>
          <p:cNvSpPr>
            <a:spLocks noGrp="1"/>
          </p:cNvSpPr>
          <p:nvPr>
            <p:ph type="body"/>
          </p:nvPr>
        </p:nvSpPr>
        <p:spPr>
          <a:xfrm>
            <a:off x="5063040" y="1604520"/>
            <a:ext cx="4350240" cy="397692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743040" y="2130480"/>
            <a:ext cx="8418240" cy="146808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24" name="PlaceHolder 2"/>
          <p:cNvSpPr>
            <a:spLocks noGrp="1"/>
          </p:cNvSpPr>
          <p:nvPr>
            <p:ph type="body"/>
          </p:nvPr>
        </p:nvSpPr>
        <p:spPr>
          <a:xfrm>
            <a:off x="495000" y="1604520"/>
            <a:ext cx="4350240" cy="397692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25" name="PlaceHolder 3"/>
          <p:cNvSpPr>
            <a:spLocks noGrp="1"/>
          </p:cNvSpPr>
          <p:nvPr>
            <p:ph type="body"/>
          </p:nvPr>
        </p:nvSpPr>
        <p:spPr>
          <a:xfrm>
            <a:off x="5063040" y="1604520"/>
            <a:ext cx="43502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26" name="PlaceHolder 4"/>
          <p:cNvSpPr>
            <a:spLocks noGrp="1"/>
          </p:cNvSpPr>
          <p:nvPr>
            <p:ph type="body"/>
          </p:nvPr>
        </p:nvSpPr>
        <p:spPr>
          <a:xfrm>
            <a:off x="5063040" y="3682080"/>
            <a:ext cx="43502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743040" y="2130480"/>
            <a:ext cx="8418240" cy="146808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28" name="PlaceHolder 2"/>
          <p:cNvSpPr>
            <a:spLocks noGrp="1"/>
          </p:cNvSpPr>
          <p:nvPr>
            <p:ph type="body"/>
          </p:nvPr>
        </p:nvSpPr>
        <p:spPr>
          <a:xfrm>
            <a:off x="495000" y="1604520"/>
            <a:ext cx="43502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29" name="PlaceHolder 3"/>
          <p:cNvSpPr>
            <a:spLocks noGrp="1"/>
          </p:cNvSpPr>
          <p:nvPr>
            <p:ph type="body"/>
          </p:nvPr>
        </p:nvSpPr>
        <p:spPr>
          <a:xfrm>
            <a:off x="5063040" y="1604520"/>
            <a:ext cx="43502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30" name="PlaceHolder 4"/>
          <p:cNvSpPr>
            <a:spLocks noGrp="1"/>
          </p:cNvSpPr>
          <p:nvPr>
            <p:ph type="body"/>
          </p:nvPr>
        </p:nvSpPr>
        <p:spPr>
          <a:xfrm>
            <a:off x="495000" y="3682080"/>
            <a:ext cx="89146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743040" y="2130480"/>
            <a:ext cx="8418240" cy="146808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32" name="PlaceHolder 2"/>
          <p:cNvSpPr>
            <a:spLocks noGrp="1"/>
          </p:cNvSpPr>
          <p:nvPr>
            <p:ph type="body"/>
          </p:nvPr>
        </p:nvSpPr>
        <p:spPr>
          <a:xfrm>
            <a:off x="495000" y="1604520"/>
            <a:ext cx="89146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33" name="PlaceHolder 3"/>
          <p:cNvSpPr>
            <a:spLocks noGrp="1"/>
          </p:cNvSpPr>
          <p:nvPr>
            <p:ph type="body"/>
          </p:nvPr>
        </p:nvSpPr>
        <p:spPr>
          <a:xfrm>
            <a:off x="495000" y="3682080"/>
            <a:ext cx="89146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743040" y="2130480"/>
            <a:ext cx="8418240" cy="146808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35" name="PlaceHolder 2"/>
          <p:cNvSpPr>
            <a:spLocks noGrp="1"/>
          </p:cNvSpPr>
          <p:nvPr>
            <p:ph type="body"/>
          </p:nvPr>
        </p:nvSpPr>
        <p:spPr>
          <a:xfrm>
            <a:off x="495000" y="1604520"/>
            <a:ext cx="43502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36" name="PlaceHolder 3"/>
          <p:cNvSpPr>
            <a:spLocks noGrp="1"/>
          </p:cNvSpPr>
          <p:nvPr>
            <p:ph type="body"/>
          </p:nvPr>
        </p:nvSpPr>
        <p:spPr>
          <a:xfrm>
            <a:off x="5063040" y="1604520"/>
            <a:ext cx="43502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37" name="PlaceHolder 4"/>
          <p:cNvSpPr>
            <a:spLocks noGrp="1"/>
          </p:cNvSpPr>
          <p:nvPr>
            <p:ph type="body"/>
          </p:nvPr>
        </p:nvSpPr>
        <p:spPr>
          <a:xfrm>
            <a:off x="5063040" y="3682080"/>
            <a:ext cx="43502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38" name="PlaceHolder 5"/>
          <p:cNvSpPr>
            <a:spLocks noGrp="1"/>
          </p:cNvSpPr>
          <p:nvPr>
            <p:ph type="body"/>
          </p:nvPr>
        </p:nvSpPr>
        <p:spPr>
          <a:xfrm>
            <a:off x="495000" y="3682080"/>
            <a:ext cx="43502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743040" y="2130480"/>
            <a:ext cx="8418240" cy="146808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40" name="PlaceHolder 2"/>
          <p:cNvSpPr>
            <a:spLocks noGrp="1"/>
          </p:cNvSpPr>
          <p:nvPr>
            <p:ph type="body"/>
          </p:nvPr>
        </p:nvSpPr>
        <p:spPr>
          <a:xfrm>
            <a:off x="495000" y="1604520"/>
            <a:ext cx="8914680" cy="397692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41" name="PlaceHolder 3"/>
          <p:cNvSpPr>
            <a:spLocks noGrp="1"/>
          </p:cNvSpPr>
          <p:nvPr>
            <p:ph type="body"/>
          </p:nvPr>
        </p:nvSpPr>
        <p:spPr>
          <a:xfrm>
            <a:off x="495000" y="1604520"/>
            <a:ext cx="8914680" cy="397692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pic>
        <p:nvPicPr>
          <p:cNvPr id="142" name="Picture 141"/>
          <p:cNvPicPr/>
          <p:nvPr/>
        </p:nvPicPr>
        <p:blipFill>
          <a:blip r:embed="rId2"/>
          <a:stretch/>
        </p:blipFill>
        <p:spPr>
          <a:xfrm>
            <a:off x="2459880" y="1604160"/>
            <a:ext cx="4984200" cy="3976920"/>
          </a:xfrm>
          <a:prstGeom prst="rect">
            <a:avLst/>
          </a:prstGeom>
          <a:ln>
            <a:noFill/>
          </a:ln>
        </p:spPr>
      </p:pic>
      <p:pic>
        <p:nvPicPr>
          <p:cNvPr id="143" name="Picture 142"/>
          <p:cNvPicPr/>
          <p:nvPr/>
        </p:nvPicPr>
        <p:blipFill>
          <a:blip r:embed="rId2"/>
          <a:stretch/>
        </p:blipFill>
        <p:spPr>
          <a:xfrm>
            <a:off x="2459880" y="1604160"/>
            <a:ext cx="4984200" cy="3976920"/>
          </a:xfrm>
          <a:prstGeom prst="rect">
            <a:avLst/>
          </a:prstGeom>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743040" y="2130480"/>
            <a:ext cx="8418240" cy="146808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743040" y="2130480"/>
            <a:ext cx="8418240" cy="680652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743040" y="2130480"/>
            <a:ext cx="8418240" cy="146808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2" name="PlaceHolder 2"/>
          <p:cNvSpPr>
            <a:spLocks noGrp="1"/>
          </p:cNvSpPr>
          <p:nvPr>
            <p:ph type="body"/>
          </p:nvPr>
        </p:nvSpPr>
        <p:spPr>
          <a:xfrm>
            <a:off x="495000" y="1604520"/>
            <a:ext cx="43502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3" name="PlaceHolder 3"/>
          <p:cNvSpPr>
            <a:spLocks noGrp="1"/>
          </p:cNvSpPr>
          <p:nvPr>
            <p:ph type="body"/>
          </p:nvPr>
        </p:nvSpPr>
        <p:spPr>
          <a:xfrm>
            <a:off x="495000" y="3682080"/>
            <a:ext cx="43502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4" name="PlaceHolder 4"/>
          <p:cNvSpPr>
            <a:spLocks noGrp="1"/>
          </p:cNvSpPr>
          <p:nvPr>
            <p:ph type="body"/>
          </p:nvPr>
        </p:nvSpPr>
        <p:spPr>
          <a:xfrm>
            <a:off x="5063040" y="1604520"/>
            <a:ext cx="4350240" cy="397692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743040" y="2130480"/>
            <a:ext cx="8418240" cy="146808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6" name="PlaceHolder 2"/>
          <p:cNvSpPr>
            <a:spLocks noGrp="1"/>
          </p:cNvSpPr>
          <p:nvPr>
            <p:ph type="body"/>
          </p:nvPr>
        </p:nvSpPr>
        <p:spPr>
          <a:xfrm>
            <a:off x="495000" y="1604520"/>
            <a:ext cx="4350240" cy="397692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7" name="PlaceHolder 3"/>
          <p:cNvSpPr>
            <a:spLocks noGrp="1"/>
          </p:cNvSpPr>
          <p:nvPr>
            <p:ph type="body"/>
          </p:nvPr>
        </p:nvSpPr>
        <p:spPr>
          <a:xfrm>
            <a:off x="5063040" y="1604520"/>
            <a:ext cx="43502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8" name="PlaceHolder 4"/>
          <p:cNvSpPr>
            <a:spLocks noGrp="1"/>
          </p:cNvSpPr>
          <p:nvPr>
            <p:ph type="body"/>
          </p:nvPr>
        </p:nvSpPr>
        <p:spPr>
          <a:xfrm>
            <a:off x="5063040" y="3682080"/>
            <a:ext cx="43502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743040" y="2130480"/>
            <a:ext cx="8418240" cy="146808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0" name="PlaceHolder 2"/>
          <p:cNvSpPr>
            <a:spLocks noGrp="1"/>
          </p:cNvSpPr>
          <p:nvPr>
            <p:ph type="body"/>
          </p:nvPr>
        </p:nvSpPr>
        <p:spPr>
          <a:xfrm>
            <a:off x="495000" y="1604520"/>
            <a:ext cx="43502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1" name="PlaceHolder 3"/>
          <p:cNvSpPr>
            <a:spLocks noGrp="1"/>
          </p:cNvSpPr>
          <p:nvPr>
            <p:ph type="body"/>
          </p:nvPr>
        </p:nvSpPr>
        <p:spPr>
          <a:xfrm>
            <a:off x="5063040" y="1604520"/>
            <a:ext cx="43502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2" name="PlaceHolder 4"/>
          <p:cNvSpPr>
            <a:spLocks noGrp="1"/>
          </p:cNvSpPr>
          <p:nvPr>
            <p:ph type="body"/>
          </p:nvPr>
        </p:nvSpPr>
        <p:spPr>
          <a:xfrm>
            <a:off x="495000" y="3682080"/>
            <a:ext cx="89146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95000" y="273600"/>
            <a:ext cx="8915040" cy="1144800"/>
          </a:xfrm>
          <a:prstGeom prst="rect">
            <a:avLst/>
          </a:prstGeom>
        </p:spPr>
        <p:txBody>
          <a:bodyPr lIns="0" tIns="0" rIns="0" bIns="0" anchor="ctr"/>
          <a:lstStyle/>
          <a:p>
            <a:r>
              <a:rPr lang="en-US" sz="1800" b="0" strike="noStrike" spc="-1">
                <a:solidFill>
                  <a:srgbClr val="000000"/>
                </a:solidFill>
                <a:uFill>
                  <a:solidFill>
                    <a:srgbClr val="FFFFFF"/>
                  </a:solidFill>
                </a:uFill>
                <a:latin typeface="Arial"/>
              </a:rPr>
              <a:t>Click to edit the title text format</a:t>
            </a:r>
          </a:p>
        </p:txBody>
      </p:sp>
      <p:sp>
        <p:nvSpPr>
          <p:cNvPr id="3" name="PlaceHolder 2"/>
          <p:cNvSpPr>
            <a:spLocks noGrp="1"/>
          </p:cNvSpPr>
          <p:nvPr>
            <p:ph type="body"/>
          </p:nvPr>
        </p:nvSpPr>
        <p:spPr>
          <a:xfrm>
            <a:off x="495000" y="1604520"/>
            <a:ext cx="8915040" cy="3977280"/>
          </a:xfrm>
          <a:prstGeom prst="rect">
            <a:avLst/>
          </a:prstGeom>
        </p:spPr>
        <p:txBody>
          <a:bodyPr lIns="0" tIns="0" rIns="0" bIns="0"/>
          <a:lstStyle/>
          <a:p>
            <a:pPr marL="432000" indent="-324000">
              <a:buClr>
                <a:srgbClr val="000000"/>
              </a:buClr>
              <a:buSzPct val="45000"/>
              <a:buFont typeface="Wingdings" charset="2"/>
              <a:buChar char=""/>
            </a:pPr>
            <a:r>
              <a:rPr lang="en-US" sz="28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0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18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18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743040" y="2130480"/>
            <a:ext cx="8418240" cy="146808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7" name="PlaceHolder 2"/>
          <p:cNvSpPr>
            <a:spLocks noGrp="1"/>
          </p:cNvSpPr>
          <p:nvPr>
            <p:ph type="body"/>
          </p:nvPr>
        </p:nvSpPr>
        <p:spPr>
          <a:xfrm>
            <a:off x="495000" y="1604520"/>
            <a:ext cx="8915040" cy="3977280"/>
          </a:xfrm>
          <a:prstGeom prst="rect">
            <a:avLst/>
          </a:prstGeom>
        </p:spPr>
        <p:txBody>
          <a:bodyPr lIns="0" tIns="0" rIns="0" bIns="0"/>
          <a:lstStyle/>
          <a:p>
            <a:pPr marL="432000" indent="-324000">
              <a:buClr>
                <a:srgbClr val="000000"/>
              </a:buClr>
              <a:buSzPct val="45000"/>
              <a:buFont typeface="Wingdings" charset="2"/>
              <a:buChar char=""/>
            </a:pPr>
            <a:r>
              <a:rPr lang="en-US" sz="28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0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18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18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 name="PlaceHolder 1"/>
          <p:cNvSpPr>
            <a:spLocks noGrp="1"/>
          </p:cNvSpPr>
          <p:nvPr>
            <p:ph type="title"/>
          </p:nvPr>
        </p:nvSpPr>
        <p:spPr>
          <a:xfrm>
            <a:off x="495000" y="273600"/>
            <a:ext cx="8915040" cy="1144800"/>
          </a:xfrm>
          <a:prstGeom prst="rect">
            <a:avLst/>
          </a:prstGeom>
        </p:spPr>
        <p:txBody>
          <a:bodyPr lIns="0" tIns="0" rIns="0" bIns="0" anchor="ctr"/>
          <a:lstStyle/>
          <a:p>
            <a:r>
              <a:rPr lang="en-US" sz="1800" b="0" strike="noStrike" spc="-1">
                <a:solidFill>
                  <a:srgbClr val="000000"/>
                </a:solidFill>
                <a:uFill>
                  <a:solidFill>
                    <a:srgbClr val="FFFFFF"/>
                  </a:solidFill>
                </a:uFill>
                <a:latin typeface="Arial"/>
              </a:rPr>
              <a:t>Click to edit the title text format</a:t>
            </a:r>
          </a:p>
        </p:txBody>
      </p:sp>
      <p:sp>
        <p:nvSpPr>
          <p:cNvPr id="73" name="PlaceHolder 2"/>
          <p:cNvSpPr>
            <a:spLocks noGrp="1"/>
          </p:cNvSpPr>
          <p:nvPr>
            <p:ph type="body"/>
          </p:nvPr>
        </p:nvSpPr>
        <p:spPr>
          <a:xfrm>
            <a:off x="495000" y="1604520"/>
            <a:ext cx="8915040" cy="3977280"/>
          </a:xfrm>
          <a:prstGeom prst="rect">
            <a:avLst/>
          </a:prstGeom>
        </p:spPr>
        <p:txBody>
          <a:bodyPr lIns="0" tIns="0" rIns="0" bIns="0"/>
          <a:lstStyle/>
          <a:p>
            <a:pPr marL="432000" indent="-324000">
              <a:buClr>
                <a:srgbClr val="000000"/>
              </a:buClr>
              <a:buSzPct val="45000"/>
              <a:buFont typeface="Wingdings" charset="2"/>
              <a:buChar char=""/>
            </a:pPr>
            <a:r>
              <a:rPr lang="en-US" sz="28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0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18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18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8" name="PlaceHolder 1"/>
          <p:cNvSpPr>
            <a:spLocks noGrp="1"/>
          </p:cNvSpPr>
          <p:nvPr>
            <p:ph type="title"/>
          </p:nvPr>
        </p:nvSpPr>
        <p:spPr>
          <a:xfrm>
            <a:off x="743040" y="2130480"/>
            <a:ext cx="8418240" cy="146808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09" name="PlaceHolder 2"/>
          <p:cNvSpPr>
            <a:spLocks noGrp="1"/>
          </p:cNvSpPr>
          <p:nvPr>
            <p:ph type="body"/>
          </p:nvPr>
        </p:nvSpPr>
        <p:spPr>
          <a:xfrm>
            <a:off x="495000" y="1604520"/>
            <a:ext cx="8914680" cy="3976920"/>
          </a:xfrm>
          <a:prstGeom prst="rect">
            <a:avLst/>
          </a:prstGeom>
        </p:spPr>
        <p:txBody>
          <a:bodyPr lIns="0" tIns="0" rIns="0" bIns="0"/>
          <a:lstStyle/>
          <a:p>
            <a:pPr marL="432000" indent="-324000">
              <a:buClr>
                <a:srgbClr val="000000"/>
              </a:buClr>
              <a:buSzPct val="45000"/>
              <a:buFont typeface="Wingdings" charset="2"/>
              <a:buChar char=""/>
            </a:pPr>
            <a:r>
              <a:rPr lang="en-US" sz="28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28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28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8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8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8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CustomShape 1"/>
          <p:cNvSpPr/>
          <p:nvPr/>
        </p:nvSpPr>
        <p:spPr>
          <a:xfrm>
            <a:off x="743040" y="2412000"/>
            <a:ext cx="8418240" cy="1468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800" b="0" strike="noStrike" spc="-1">
                <a:solidFill>
                  <a:srgbClr val="000000"/>
                </a:solidFill>
                <a:uFill>
                  <a:solidFill>
                    <a:srgbClr val="FFFFFF"/>
                  </a:solidFill>
                </a:uFill>
                <a:latin typeface="Arial"/>
                <a:ea typeface="DejaVu Sans"/>
              </a:rPr>
              <a:t>Team 83 (Team Rocket)</a:t>
            </a:r>
            <a:endParaRPr lang="en-US" sz="1800" b="0" strike="noStrike" spc="-1">
              <a:solidFill>
                <a:srgbClr val="000000"/>
              </a:solidFill>
              <a:uFill>
                <a:solidFill>
                  <a:srgbClr val="FFFFFF"/>
                </a:solidFill>
              </a:uFill>
              <a:latin typeface="Arial"/>
            </a:endParaRPr>
          </a:p>
          <a:p>
            <a:pPr>
              <a:lnSpc>
                <a:spcPct val="90000"/>
              </a:lnSpc>
            </a:pPr>
            <a:r>
              <a:rPr lang="en-US" sz="4400" b="0" strike="noStrike" spc="-1">
                <a:solidFill>
                  <a:srgbClr val="000000"/>
                </a:solidFill>
                <a:uFill>
                  <a:solidFill>
                    <a:srgbClr val="FFFFFF"/>
                  </a:solidFill>
                </a:uFill>
                <a:latin typeface="Arial"/>
                <a:ea typeface="DejaVu Sans"/>
              </a:rPr>
              <a:t>Parking Permits and Violations</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TextShape 1"/>
          <p:cNvSpPr txBox="1"/>
          <p:nvPr/>
        </p:nvSpPr>
        <p:spPr>
          <a:xfrm>
            <a:off x="743040" y="2130480"/>
            <a:ext cx="8418240" cy="1468080"/>
          </a:xfrm>
          <a:prstGeom prst="rect">
            <a:avLst/>
          </a:prstGeom>
          <a:noFill/>
          <a:ln>
            <a:noFill/>
          </a:ln>
        </p:spPr>
        <p:txBody>
          <a:bodyPr lIns="0" tIns="0" rIns="0" bIns="0" anchor="ctr"/>
          <a:lstStyle/>
          <a:p>
            <a:pPr>
              <a:lnSpc>
                <a:spcPct val="90000"/>
              </a:lnSpc>
            </a:pPr>
            <a:r>
              <a:rPr lang="en-US" sz="4400" b="0" strike="noStrike" spc="-1">
                <a:solidFill>
                  <a:srgbClr val="000000"/>
                </a:solidFill>
                <a:uFill>
                  <a:solidFill>
                    <a:srgbClr val="FFFFFF"/>
                  </a:solidFill>
                </a:uFill>
                <a:latin typeface="Arial"/>
                <a:ea typeface="DejaVu Sans"/>
              </a:rPr>
              <a:t>Release 1</a:t>
            </a:r>
            <a:endParaRPr lang="en-US" sz="1800" b="0" strike="noStrike" spc="-1">
              <a:solidFill>
                <a:srgbClr val="000000"/>
              </a:solidFill>
              <a:uFill>
                <a:solidFill>
                  <a:srgbClr val="FFFFFF"/>
                </a:solidFill>
              </a:uFill>
              <a:latin typeface="Arial"/>
            </a:endParaRPr>
          </a:p>
        </p:txBody>
      </p:sp>
      <p:sp>
        <p:nvSpPr>
          <p:cNvPr id="188" name="CustomShape 2"/>
          <p:cNvSpPr/>
          <p:nvPr/>
        </p:nvSpPr>
        <p:spPr>
          <a:xfrm>
            <a:off x="743040" y="2625840"/>
            <a:ext cx="8418240" cy="1468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0000"/>
              </a:lnSpc>
            </a:pPr>
            <a:r>
              <a:rPr lang="en-US" sz="2800" b="0" strike="noStrike" spc="-1">
                <a:solidFill>
                  <a:srgbClr val="000000"/>
                </a:solidFill>
                <a:uFill>
                  <a:solidFill>
                    <a:srgbClr val="FFFFFF"/>
                  </a:solidFill>
                </a:uFill>
                <a:latin typeface="Arial"/>
                <a:ea typeface="DejaVu Sans"/>
              </a:rPr>
              <a:t>Permit and Site Information</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CustomShape 1"/>
          <p:cNvSpPr/>
          <p:nvPr/>
        </p:nvSpPr>
        <p:spPr>
          <a:xfrm>
            <a:off x="39240" y="109440"/>
            <a:ext cx="718200" cy="538200"/>
          </a:xfrm>
          <a:prstGeom prst="rect">
            <a:avLst/>
          </a:prstGeom>
          <a:solidFill>
            <a:schemeClr val="accent1">
              <a:lumMod val="40000"/>
              <a:lumOff val="6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tIns="45000" rIns="0" bIns="45000" anchor="ctr"/>
          <a:lstStyle/>
          <a:p>
            <a:pPr algn="ctr">
              <a:lnSpc>
                <a:spcPct val="100000"/>
              </a:lnSpc>
            </a:pPr>
            <a:r>
              <a:rPr lang="en-US" sz="2000" b="0" strike="noStrike" spc="-1">
                <a:solidFill>
                  <a:srgbClr val="000000"/>
                </a:solidFill>
                <a:uFill>
                  <a:solidFill>
                    <a:srgbClr val="FFFFFF"/>
                  </a:solidFill>
                </a:uFill>
                <a:latin typeface="Calibri"/>
                <a:ea typeface="DejaVu Sans"/>
              </a:rPr>
              <a:t>Story ID 8</a:t>
            </a:r>
            <a:endParaRPr lang="en-US" sz="1800" b="0" strike="noStrike" spc="-1">
              <a:solidFill>
                <a:srgbClr val="000000"/>
              </a:solidFill>
              <a:uFill>
                <a:solidFill>
                  <a:srgbClr val="FFFFFF"/>
                </a:solidFill>
              </a:uFill>
              <a:latin typeface="Arial"/>
            </a:endParaRPr>
          </a:p>
        </p:txBody>
      </p:sp>
      <p:sp>
        <p:nvSpPr>
          <p:cNvPr id="190" name="CustomShape 2"/>
          <p:cNvSpPr/>
          <p:nvPr/>
        </p:nvSpPr>
        <p:spPr>
          <a:xfrm>
            <a:off x="831240" y="109440"/>
            <a:ext cx="7378200" cy="538200"/>
          </a:xfrm>
          <a:prstGeom prst="rect">
            <a:avLst/>
          </a:prstGeom>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2800" b="0" strike="noStrike" spc="-1">
                <a:solidFill>
                  <a:srgbClr val="FFFFFF"/>
                </a:solidFill>
                <a:uFill>
                  <a:solidFill>
                    <a:srgbClr val="FFFFFF"/>
                  </a:solidFill>
                </a:uFill>
                <a:latin typeface="Calibri"/>
                <a:ea typeface="DejaVu Sans"/>
              </a:rPr>
              <a:t>Parking Permit Status</a:t>
            </a:r>
            <a:endParaRPr lang="en-US" sz="1800" b="0" strike="noStrike" spc="-1">
              <a:solidFill>
                <a:srgbClr val="000000"/>
              </a:solidFill>
              <a:uFill>
                <a:solidFill>
                  <a:srgbClr val="FFFFFF"/>
                </a:solidFill>
              </a:uFill>
              <a:latin typeface="Arial"/>
            </a:endParaRPr>
          </a:p>
        </p:txBody>
      </p:sp>
      <p:sp>
        <p:nvSpPr>
          <p:cNvPr id="191" name="CustomShape 3"/>
          <p:cNvSpPr/>
          <p:nvPr/>
        </p:nvSpPr>
        <p:spPr>
          <a:xfrm>
            <a:off x="39240" y="822600"/>
            <a:ext cx="9826200" cy="2338200"/>
          </a:xfrm>
          <a:prstGeom prst="rect">
            <a:avLst/>
          </a:prstGeom>
          <a:solidFill>
            <a:schemeClr val="tx2">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lstStyle/>
          <a:p>
            <a:pPr>
              <a:lnSpc>
                <a:spcPct val="100000"/>
              </a:lnSpc>
            </a:pPr>
            <a:r>
              <a:rPr lang="en-US" sz="2400" b="0" strike="noStrike" spc="-1" dirty="0">
                <a:solidFill>
                  <a:srgbClr val="000000"/>
                </a:solidFill>
                <a:uFill>
                  <a:solidFill>
                    <a:srgbClr val="FFFFFF"/>
                  </a:solidFill>
                </a:uFill>
                <a:latin typeface="Calibri"/>
                <a:ea typeface="DejaVu Sans"/>
              </a:rPr>
              <a:t>As a College personnel I want to check the status of my parking permit </a:t>
            </a:r>
            <a:endParaRPr lang="en-US" sz="1800" b="0" strike="noStrike" spc="-1" dirty="0">
              <a:solidFill>
                <a:srgbClr val="000000"/>
              </a:solidFill>
              <a:uFill>
                <a:solidFill>
                  <a:srgbClr val="FFFFFF"/>
                </a:solidFill>
              </a:uFill>
              <a:latin typeface="Arial"/>
            </a:endParaRPr>
          </a:p>
          <a:p>
            <a:pPr>
              <a:lnSpc>
                <a:spcPct val="100000"/>
              </a:lnSpc>
            </a:pPr>
            <a:r>
              <a:rPr lang="en-US" sz="2400" b="0" strike="noStrike" spc="-1" dirty="0">
                <a:solidFill>
                  <a:srgbClr val="000000"/>
                </a:solidFill>
                <a:uFill>
                  <a:solidFill>
                    <a:srgbClr val="FFFFFF"/>
                  </a:solidFill>
                </a:uFill>
                <a:latin typeface="Calibri"/>
                <a:ea typeface="DejaVu Sans"/>
              </a:rPr>
              <a:t>so that I can update my permit if necessary</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p:txBody>
      </p:sp>
      <p:sp>
        <p:nvSpPr>
          <p:cNvPr id="192" name="CustomShape 4"/>
          <p:cNvSpPr/>
          <p:nvPr/>
        </p:nvSpPr>
        <p:spPr>
          <a:xfrm>
            <a:off x="39240" y="3335400"/>
            <a:ext cx="9826200" cy="1618200"/>
          </a:xfrm>
          <a:prstGeom prst="rect">
            <a:avLst/>
          </a:prstGeom>
          <a:solidFill>
            <a:schemeClr val="accent1">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tIns="36000" rIns="90000" bIns="45000"/>
          <a:lstStyle/>
          <a:p>
            <a:pPr>
              <a:lnSpc>
                <a:spcPct val="100000"/>
              </a:lnSpc>
            </a:pPr>
            <a:r>
              <a:rPr lang="en-US" sz="2000" b="0" strike="noStrike" spc="-1" dirty="0">
                <a:solidFill>
                  <a:srgbClr val="000000"/>
                </a:solidFill>
                <a:uFill>
                  <a:solidFill>
                    <a:srgbClr val="FFFFFF"/>
                  </a:solidFill>
                </a:uFill>
                <a:latin typeface="Calibri"/>
                <a:ea typeface="DejaVu Sans"/>
              </a:rPr>
              <a:t>Acceptance Criteria</a:t>
            </a:r>
            <a:endParaRPr lang="en-US" sz="1800" b="0" strike="noStrike" spc="-1" dirty="0">
              <a:solidFill>
                <a:srgbClr val="000000"/>
              </a:solidFill>
              <a:uFill>
                <a:solidFill>
                  <a:srgbClr val="FFFFFF"/>
                </a:solidFill>
              </a:uFill>
              <a:latin typeface="Arial"/>
            </a:endParaRPr>
          </a:p>
          <a:p>
            <a:pPr indent="-216000">
              <a:lnSpc>
                <a:spcPct val="100000"/>
              </a:lnSpc>
              <a:buClr>
                <a:srgbClr val="000000"/>
              </a:buClr>
              <a:buSzPct val="45000"/>
              <a:buFont typeface="Wingdings" charset="2"/>
              <a:buChar char=""/>
            </a:pPr>
            <a:r>
              <a:rPr lang="en-US" sz="2000" b="0" strike="noStrike" spc="-1" dirty="0">
                <a:solidFill>
                  <a:srgbClr val="000000"/>
                </a:solidFill>
                <a:uFill>
                  <a:solidFill>
                    <a:srgbClr val="FFFFFF"/>
                  </a:solidFill>
                </a:uFill>
                <a:latin typeface="Calibri"/>
                <a:ea typeface="DejaVu Sans"/>
              </a:rPr>
              <a:t> Can view expiry date and current status of permit. Can change the details of their permit (car type, etc.)</a:t>
            </a:r>
            <a:endParaRPr lang="en-US" sz="1800" b="0" strike="noStrike" spc="-1" dirty="0">
              <a:solidFill>
                <a:srgbClr val="000000"/>
              </a:solidFill>
              <a:uFill>
                <a:solidFill>
                  <a:srgbClr val="FFFFFF"/>
                </a:solidFill>
              </a:uFill>
              <a:latin typeface="Arial"/>
            </a:endParaRPr>
          </a:p>
          <a:p>
            <a:pPr indent="-216000">
              <a:lnSpc>
                <a:spcPct val="100000"/>
              </a:lnSpc>
              <a:buClr>
                <a:srgbClr val="000000"/>
              </a:buClr>
              <a:buSzPct val="45000"/>
              <a:buFont typeface="Wingdings" charset="2"/>
              <a:buChar char=""/>
            </a:pPr>
            <a:r>
              <a:rPr lang="en-US" sz="2000" b="0" strike="noStrike" spc="-1" dirty="0">
                <a:solidFill>
                  <a:srgbClr val="000000"/>
                </a:solidFill>
                <a:uFill>
                  <a:solidFill>
                    <a:srgbClr val="FFFFFF"/>
                  </a:solidFill>
                </a:uFill>
                <a:latin typeface="Calibri"/>
                <a:ea typeface="DejaVu Sans"/>
              </a:rPr>
              <a:t>If they already hold a permit, a simple renew button will appear and re display all their previous information in case they wish to make any changes.</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p:txBody>
      </p:sp>
      <p:sp>
        <p:nvSpPr>
          <p:cNvPr id="193" name="CustomShape 5"/>
          <p:cNvSpPr/>
          <p:nvPr/>
        </p:nvSpPr>
        <p:spPr>
          <a:xfrm>
            <a:off x="9147240" y="109440"/>
            <a:ext cx="718200" cy="538200"/>
          </a:xfrm>
          <a:prstGeom prst="rect">
            <a:avLst/>
          </a:prstGeom>
          <a:solidFill>
            <a:srgbClr val="CCF0CD">
              <a:alpha val="20000"/>
            </a:srgb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tIns="45000" rIns="0" bIns="45000" anchor="ctr"/>
          <a:lstStyle/>
          <a:p>
            <a:pPr algn="ctr">
              <a:lnSpc>
                <a:spcPct val="100000"/>
              </a:lnSpc>
            </a:pPr>
            <a:r>
              <a:rPr lang="en-US" sz="1600" b="0" strike="noStrike" spc="-1">
                <a:solidFill>
                  <a:srgbClr val="000000"/>
                </a:solidFill>
                <a:uFill>
                  <a:solidFill>
                    <a:srgbClr val="FFFFFF"/>
                  </a:solidFill>
                </a:uFill>
                <a:latin typeface="Calibri"/>
                <a:ea typeface="DejaVu Sans"/>
              </a:rPr>
              <a:t>Story Points:3</a:t>
            </a:r>
            <a:endParaRPr lang="en-US" sz="1800" b="0" strike="noStrike" spc="-1">
              <a:solidFill>
                <a:srgbClr val="000000"/>
              </a:solidFill>
              <a:uFill>
                <a:solidFill>
                  <a:srgbClr val="FFFFFF"/>
                </a:solidFill>
              </a:uFill>
              <a:latin typeface="Arial"/>
            </a:endParaRPr>
          </a:p>
        </p:txBody>
      </p:sp>
      <p:sp>
        <p:nvSpPr>
          <p:cNvPr id="194" name="CustomShape 6"/>
          <p:cNvSpPr/>
          <p:nvPr/>
        </p:nvSpPr>
        <p:spPr>
          <a:xfrm>
            <a:off x="8283240" y="109440"/>
            <a:ext cx="790200" cy="538200"/>
          </a:xfrm>
          <a:prstGeom prst="rect">
            <a:avLst/>
          </a:prstGeom>
          <a:solidFill>
            <a:schemeClr val="accent4">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wrap="none" lIns="0" tIns="45000" rIns="0" bIns="45000" anchor="ctr"/>
          <a:lstStyle/>
          <a:p>
            <a:pPr>
              <a:lnSpc>
                <a:spcPct val="100000"/>
              </a:lnSpc>
            </a:pPr>
            <a:r>
              <a:rPr lang="en-US" sz="2000" b="0" strike="noStrike" spc="-1">
                <a:solidFill>
                  <a:srgbClr val="000000"/>
                </a:solidFill>
                <a:uFill>
                  <a:solidFill>
                    <a:srgbClr val="FFFFFF"/>
                  </a:solidFill>
                </a:uFill>
                <a:latin typeface="Calibri"/>
                <a:ea typeface="DejaVu Sans"/>
              </a:rPr>
              <a:t>Priority: </a:t>
            </a:r>
            <a:endParaRPr lang="en-US" sz="1800" b="0" strike="noStrike" spc="-1">
              <a:solidFill>
                <a:srgbClr val="000000"/>
              </a:solidFill>
              <a:uFill>
                <a:solidFill>
                  <a:srgbClr val="FFFFFF"/>
                </a:solidFill>
              </a:uFill>
              <a:latin typeface="Arial"/>
            </a:endParaRPr>
          </a:p>
          <a:p>
            <a:pPr algn="ctr">
              <a:lnSpc>
                <a:spcPct val="100000"/>
              </a:lnSpc>
            </a:pPr>
            <a:r>
              <a:rPr lang="en-US" sz="2000" b="0" strike="noStrike" spc="-1">
                <a:solidFill>
                  <a:srgbClr val="000000"/>
                </a:solidFill>
                <a:uFill>
                  <a:solidFill>
                    <a:srgbClr val="FFFFFF"/>
                  </a:solidFill>
                </a:uFill>
                <a:latin typeface="Calibri"/>
                <a:ea typeface="DejaVu Sans"/>
              </a:rPr>
              <a:t>S</a:t>
            </a:r>
            <a:endParaRPr lang="en-US" sz="1800" b="0" strike="noStrike" spc="-1">
              <a:solidFill>
                <a:srgbClr val="000000"/>
              </a:solidFill>
              <a:uFill>
                <a:solidFill>
                  <a:srgbClr val="FFFFFF"/>
                </a:solidFill>
              </a:uFill>
              <a:latin typeface="Arial"/>
            </a:endParaRPr>
          </a:p>
        </p:txBody>
      </p:sp>
      <p:sp>
        <p:nvSpPr>
          <p:cNvPr id="195" name="CustomShape 7"/>
          <p:cNvSpPr/>
          <p:nvPr/>
        </p:nvSpPr>
        <p:spPr>
          <a:xfrm>
            <a:off x="39240" y="5128560"/>
            <a:ext cx="9826200" cy="1618200"/>
          </a:xfrm>
          <a:prstGeom prst="rect">
            <a:avLst/>
          </a:prstGeom>
          <a:solidFill>
            <a:schemeClr val="bg1"/>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tIns="36000" rIns="90000" bIns="45000"/>
          <a:lstStyle/>
          <a:p>
            <a:pPr>
              <a:lnSpc>
                <a:spcPct val="100000"/>
              </a:lnSpc>
            </a:pPr>
            <a:r>
              <a:rPr lang="en-US" sz="2000" b="0" strike="noStrike" spc="-1" dirty="0">
                <a:solidFill>
                  <a:srgbClr val="000000"/>
                </a:solidFill>
                <a:uFill>
                  <a:solidFill>
                    <a:srgbClr val="FFFFFF"/>
                  </a:solidFill>
                </a:uFill>
                <a:latin typeface="Calibri"/>
                <a:ea typeface="DejaVu Sans"/>
              </a:rPr>
              <a:t>Notes</a:t>
            </a:r>
            <a:endParaRPr lang="en-US" sz="1800" b="0" strike="noStrike" spc="-1" dirty="0">
              <a:solidFill>
                <a:srgbClr val="000000"/>
              </a:solidFill>
              <a:uFill>
                <a:solidFill>
                  <a:srgbClr val="FFFFFF"/>
                </a:solidFill>
              </a:uFill>
              <a:latin typeface="Arial"/>
            </a:endParaRPr>
          </a:p>
          <a:p>
            <a:pPr indent="-216000">
              <a:lnSpc>
                <a:spcPct val="100000"/>
              </a:lnSpc>
              <a:buClr>
                <a:srgbClr val="000000"/>
              </a:buClr>
              <a:buFont typeface="Arial"/>
              <a:buChar char="•"/>
            </a:pPr>
            <a:r>
              <a:rPr lang="en-US" sz="2000" b="0" strike="noStrike" spc="-1" dirty="0">
                <a:solidFill>
                  <a:srgbClr val="000000"/>
                </a:solidFill>
                <a:uFill>
                  <a:solidFill>
                    <a:srgbClr val="FFFFFF"/>
                  </a:solidFill>
                </a:uFill>
                <a:latin typeface="Calibri"/>
                <a:ea typeface="DejaVu Sans"/>
              </a:rPr>
              <a:t> </a:t>
            </a:r>
            <a:r>
              <a:rPr lang="en-US" sz="1800" b="0" strike="noStrike" spc="-1" dirty="0">
                <a:solidFill>
                  <a:srgbClr val="000000"/>
                </a:solidFill>
                <a:uFill>
                  <a:solidFill>
                    <a:srgbClr val="FFFFFF"/>
                  </a:solidFill>
                </a:uFill>
                <a:latin typeface="Calibri"/>
                <a:ea typeface="DejaVu Sans"/>
              </a:rPr>
              <a:t>can update their vehicle information in the event they purchase a new vehicle</a:t>
            </a: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CustomShape 1"/>
          <p:cNvSpPr/>
          <p:nvPr/>
        </p:nvSpPr>
        <p:spPr>
          <a:xfrm>
            <a:off x="39240" y="109440"/>
            <a:ext cx="719280" cy="539280"/>
          </a:xfrm>
          <a:prstGeom prst="rect">
            <a:avLst/>
          </a:prstGeom>
          <a:solidFill>
            <a:schemeClr val="accent1">
              <a:lumMod val="40000"/>
              <a:lumOff val="6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tIns="45000" rIns="0" bIns="45000" anchor="ctr"/>
          <a:lstStyle/>
          <a:p>
            <a:pPr algn="ctr">
              <a:lnSpc>
                <a:spcPct val="100000"/>
              </a:lnSpc>
            </a:pPr>
            <a:r>
              <a:rPr lang="en-US" sz="2000" b="0" strike="noStrike" spc="-1">
                <a:solidFill>
                  <a:srgbClr val="000000"/>
                </a:solidFill>
                <a:uFill>
                  <a:solidFill>
                    <a:srgbClr val="FFFFFF"/>
                  </a:solidFill>
                </a:uFill>
                <a:latin typeface="Calibri"/>
                <a:ea typeface="DejaVu Sans"/>
              </a:rPr>
              <a:t>Story ID 18</a:t>
            </a:r>
            <a:endParaRPr lang="en-US" sz="1800" b="0" strike="noStrike" spc="-1">
              <a:solidFill>
                <a:srgbClr val="000000"/>
              </a:solidFill>
              <a:uFill>
                <a:solidFill>
                  <a:srgbClr val="FFFFFF"/>
                </a:solidFill>
              </a:uFill>
              <a:latin typeface="Arial"/>
            </a:endParaRPr>
          </a:p>
        </p:txBody>
      </p:sp>
      <p:sp>
        <p:nvSpPr>
          <p:cNvPr id="197" name="CustomShape 2"/>
          <p:cNvSpPr/>
          <p:nvPr/>
        </p:nvSpPr>
        <p:spPr>
          <a:xfrm>
            <a:off x="831240" y="109440"/>
            <a:ext cx="7379280" cy="539280"/>
          </a:xfrm>
          <a:prstGeom prst="rect">
            <a:avLst/>
          </a:prstGeom>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2800" b="0" strike="noStrike" spc="-1">
                <a:solidFill>
                  <a:srgbClr val="FFFFFF"/>
                </a:solidFill>
                <a:uFill>
                  <a:solidFill>
                    <a:srgbClr val="FFFFFF"/>
                  </a:solidFill>
                </a:uFill>
                <a:latin typeface="Arial"/>
                <a:ea typeface="DejaVu Sans"/>
              </a:rPr>
              <a:t>Interface Design</a:t>
            </a:r>
            <a:endParaRPr lang="en-US" sz="1800" b="0" strike="noStrike" spc="-1">
              <a:solidFill>
                <a:srgbClr val="000000"/>
              </a:solidFill>
              <a:uFill>
                <a:solidFill>
                  <a:srgbClr val="FFFFFF"/>
                </a:solidFill>
              </a:uFill>
              <a:latin typeface="Arial"/>
            </a:endParaRPr>
          </a:p>
        </p:txBody>
      </p:sp>
      <p:sp>
        <p:nvSpPr>
          <p:cNvPr id="198" name="CustomShape 3"/>
          <p:cNvSpPr/>
          <p:nvPr/>
        </p:nvSpPr>
        <p:spPr>
          <a:xfrm>
            <a:off x="39240" y="822600"/>
            <a:ext cx="9827280" cy="2339280"/>
          </a:xfrm>
          <a:prstGeom prst="rect">
            <a:avLst/>
          </a:prstGeom>
          <a:solidFill>
            <a:schemeClr val="tx2">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lstStyle/>
          <a:p>
            <a:pPr>
              <a:lnSpc>
                <a:spcPct val="100000"/>
              </a:lnSpc>
            </a:pPr>
            <a:r>
              <a:rPr lang="en-US" sz="2400" b="0" strike="noStrike" spc="-1" dirty="0">
                <a:solidFill>
                  <a:srgbClr val="000000"/>
                </a:solidFill>
                <a:uFill>
                  <a:solidFill>
                    <a:srgbClr val="FFFFFF"/>
                  </a:solidFill>
                </a:uFill>
                <a:latin typeface="Calibri"/>
                <a:ea typeface="DejaVu Sans"/>
              </a:rPr>
              <a:t>As a permit holder, I’d like the interface to allow me access to my profile containing information of my current parking permit and health violations (if any) so that I can be aware of possible risks or fines.</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p:txBody>
      </p:sp>
      <p:sp>
        <p:nvSpPr>
          <p:cNvPr id="199" name="CustomShape 4"/>
          <p:cNvSpPr/>
          <p:nvPr/>
        </p:nvSpPr>
        <p:spPr>
          <a:xfrm>
            <a:off x="39240" y="3335400"/>
            <a:ext cx="9827280" cy="1619280"/>
          </a:xfrm>
          <a:prstGeom prst="rect">
            <a:avLst/>
          </a:prstGeom>
          <a:solidFill>
            <a:schemeClr val="accent1">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tIns="36000" rIns="90000" bIns="45000"/>
          <a:lstStyle/>
          <a:p>
            <a:pPr>
              <a:lnSpc>
                <a:spcPct val="100000"/>
              </a:lnSpc>
            </a:pPr>
            <a:r>
              <a:rPr lang="en-US" sz="2000" b="0" strike="noStrike" spc="-1" dirty="0">
                <a:solidFill>
                  <a:srgbClr val="000000"/>
                </a:solidFill>
                <a:uFill>
                  <a:solidFill>
                    <a:srgbClr val="FFFFFF"/>
                  </a:solidFill>
                </a:uFill>
                <a:latin typeface="Calibri"/>
                <a:ea typeface="DejaVu Sans"/>
              </a:rPr>
              <a:t>Acceptance Criteria</a:t>
            </a:r>
            <a:endParaRPr lang="en-US" sz="1800" b="0" strike="noStrike" spc="-1" dirty="0">
              <a:solidFill>
                <a:srgbClr val="000000"/>
              </a:solidFill>
              <a:uFill>
                <a:solidFill>
                  <a:srgbClr val="FFFFFF"/>
                </a:solidFill>
              </a:uFill>
              <a:latin typeface="Arial"/>
            </a:endParaRPr>
          </a:p>
          <a:p>
            <a:pPr indent="-216000">
              <a:lnSpc>
                <a:spcPct val="100000"/>
              </a:lnSpc>
              <a:buClr>
                <a:srgbClr val="000000"/>
              </a:buClr>
              <a:buFont typeface="Arial"/>
              <a:buChar char="•"/>
            </a:pPr>
            <a:r>
              <a:rPr lang="en-US" sz="2000" b="0" strike="noStrike" spc="-1" dirty="0">
                <a:solidFill>
                  <a:srgbClr val="000000"/>
                </a:solidFill>
                <a:uFill>
                  <a:solidFill>
                    <a:srgbClr val="FFFFFF"/>
                  </a:solidFill>
                </a:uFill>
                <a:latin typeface="Calibri"/>
                <a:ea typeface="DejaVu Sans"/>
              </a:rPr>
              <a:t> All relevant parking and health information pertaining to them will be displayed.  </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p:txBody>
      </p:sp>
      <p:sp>
        <p:nvSpPr>
          <p:cNvPr id="200" name="CustomShape 5"/>
          <p:cNvSpPr/>
          <p:nvPr/>
        </p:nvSpPr>
        <p:spPr>
          <a:xfrm>
            <a:off x="9147240" y="109440"/>
            <a:ext cx="719280" cy="539280"/>
          </a:xfrm>
          <a:prstGeom prst="rect">
            <a:avLst/>
          </a:prstGeom>
          <a:solidFill>
            <a:srgbClr val="CCF0CD">
              <a:alpha val="20000"/>
            </a:srgb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tIns="45000" rIns="0" bIns="45000" anchor="ctr"/>
          <a:lstStyle/>
          <a:p>
            <a:pPr algn="ctr">
              <a:lnSpc>
                <a:spcPct val="100000"/>
              </a:lnSpc>
            </a:pPr>
            <a:r>
              <a:rPr lang="en-US" sz="1600" b="0" strike="noStrike" spc="-1">
                <a:solidFill>
                  <a:srgbClr val="000000"/>
                </a:solidFill>
                <a:uFill>
                  <a:solidFill>
                    <a:srgbClr val="FFFFFF"/>
                  </a:solidFill>
                </a:uFill>
                <a:latin typeface="Calibri"/>
                <a:ea typeface="DejaVu Sans"/>
              </a:rPr>
              <a:t>Story Points:1</a:t>
            </a:r>
            <a:endParaRPr lang="en-US" sz="1800" b="0" strike="noStrike" spc="-1">
              <a:solidFill>
                <a:srgbClr val="000000"/>
              </a:solidFill>
              <a:uFill>
                <a:solidFill>
                  <a:srgbClr val="FFFFFF"/>
                </a:solidFill>
              </a:uFill>
              <a:latin typeface="Arial"/>
            </a:endParaRPr>
          </a:p>
        </p:txBody>
      </p:sp>
      <p:sp>
        <p:nvSpPr>
          <p:cNvPr id="201" name="CustomShape 6"/>
          <p:cNvSpPr/>
          <p:nvPr/>
        </p:nvSpPr>
        <p:spPr>
          <a:xfrm>
            <a:off x="8283240" y="109440"/>
            <a:ext cx="791280" cy="539280"/>
          </a:xfrm>
          <a:prstGeom prst="rect">
            <a:avLst/>
          </a:prstGeom>
          <a:solidFill>
            <a:schemeClr val="accent4">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wrap="none" lIns="0" tIns="45000" rIns="0" bIns="45000" anchor="ctr"/>
          <a:lstStyle/>
          <a:p>
            <a:pPr algn="ctr">
              <a:lnSpc>
                <a:spcPct val="100000"/>
              </a:lnSpc>
            </a:pPr>
            <a:r>
              <a:rPr lang="en-US" sz="2000" b="0" strike="noStrike" spc="-1">
                <a:solidFill>
                  <a:srgbClr val="000000"/>
                </a:solidFill>
                <a:uFill>
                  <a:solidFill>
                    <a:srgbClr val="FFFFFF"/>
                  </a:solidFill>
                </a:uFill>
                <a:latin typeface="Calibri"/>
                <a:ea typeface="DejaVu Sans"/>
              </a:rPr>
              <a:t>Priority:</a:t>
            </a:r>
            <a:endParaRPr lang="en-US" sz="1800" b="0" strike="noStrike" spc="-1">
              <a:solidFill>
                <a:srgbClr val="000000"/>
              </a:solidFill>
              <a:uFill>
                <a:solidFill>
                  <a:srgbClr val="FFFFFF"/>
                </a:solidFill>
              </a:uFill>
              <a:latin typeface="Arial"/>
            </a:endParaRPr>
          </a:p>
          <a:p>
            <a:pPr algn="ctr">
              <a:lnSpc>
                <a:spcPct val="100000"/>
              </a:lnSpc>
            </a:pPr>
            <a:r>
              <a:rPr lang="en-US" sz="2000" b="0" strike="noStrike" spc="-1">
                <a:solidFill>
                  <a:srgbClr val="000000"/>
                </a:solidFill>
                <a:uFill>
                  <a:solidFill>
                    <a:srgbClr val="FFFFFF"/>
                  </a:solidFill>
                </a:uFill>
                <a:latin typeface="Calibri"/>
                <a:ea typeface="DejaVu Sans"/>
              </a:rPr>
              <a:t>S</a:t>
            </a:r>
            <a:endParaRPr lang="en-US" sz="1800" b="0" strike="noStrike" spc="-1">
              <a:solidFill>
                <a:srgbClr val="000000"/>
              </a:solidFill>
              <a:uFill>
                <a:solidFill>
                  <a:srgbClr val="FFFFFF"/>
                </a:solidFill>
              </a:uFill>
              <a:latin typeface="Arial"/>
            </a:endParaRPr>
          </a:p>
        </p:txBody>
      </p:sp>
      <p:sp>
        <p:nvSpPr>
          <p:cNvPr id="202" name="CustomShape 7"/>
          <p:cNvSpPr/>
          <p:nvPr/>
        </p:nvSpPr>
        <p:spPr>
          <a:xfrm>
            <a:off x="39240" y="5128560"/>
            <a:ext cx="9827280" cy="1619280"/>
          </a:xfrm>
          <a:prstGeom prst="rect">
            <a:avLst/>
          </a:prstGeom>
          <a:solidFill>
            <a:schemeClr val="bg1"/>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tIns="36000" rIns="90000" bIns="45000"/>
          <a:lstStyle/>
          <a:p>
            <a:pPr>
              <a:lnSpc>
                <a:spcPct val="100000"/>
              </a:lnSpc>
            </a:pPr>
            <a:r>
              <a:rPr lang="en-US" sz="2000" b="0" strike="noStrike" spc="-1">
                <a:solidFill>
                  <a:srgbClr val="000000"/>
                </a:solidFill>
                <a:uFill>
                  <a:solidFill>
                    <a:srgbClr val="FFFFFF"/>
                  </a:solidFill>
                </a:uFill>
                <a:latin typeface="Arial"/>
                <a:ea typeface="DejaVu Sans"/>
              </a:rPr>
              <a:t>Notes</a:t>
            </a:r>
            <a:endParaRPr lang="en-US" sz="1800" b="0" strike="noStrike" spc="-1">
              <a:solidFill>
                <a:srgbClr val="000000"/>
              </a:solidFill>
              <a:uFill>
                <a:solidFill>
                  <a:srgbClr val="FFFFFF"/>
                </a:solidFill>
              </a:uFill>
              <a:latin typeface="Arial"/>
            </a:endParaRPr>
          </a:p>
          <a:p>
            <a:pPr indent="-216000">
              <a:lnSpc>
                <a:spcPct val="100000"/>
              </a:lnSpc>
              <a:buClr>
                <a:srgbClr val="000000"/>
              </a:buClr>
              <a:buFont typeface="Arial"/>
              <a:buChar char="•"/>
            </a:pPr>
            <a:r>
              <a:rPr lang="en-US" sz="2000" b="0" strike="noStrike" spc="-1">
                <a:solidFill>
                  <a:srgbClr val="000000"/>
                </a:solidFill>
                <a:uFill>
                  <a:solidFill>
                    <a:srgbClr val="FFFFFF"/>
                  </a:solidFill>
                </a:uFill>
                <a:latin typeface="Arial"/>
                <a:ea typeface="DejaVu Sans"/>
              </a:rPr>
              <a:t> </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CustomShape 1"/>
          <p:cNvSpPr/>
          <p:nvPr/>
        </p:nvSpPr>
        <p:spPr>
          <a:xfrm>
            <a:off x="39240" y="109440"/>
            <a:ext cx="719280" cy="539280"/>
          </a:xfrm>
          <a:prstGeom prst="rect">
            <a:avLst/>
          </a:prstGeom>
          <a:solidFill>
            <a:schemeClr val="accent1">
              <a:lumMod val="40000"/>
              <a:lumOff val="6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tIns="45000" rIns="0" bIns="45000" anchor="ctr"/>
          <a:lstStyle/>
          <a:p>
            <a:pPr algn="ctr">
              <a:lnSpc>
                <a:spcPct val="100000"/>
              </a:lnSpc>
            </a:pPr>
            <a:r>
              <a:rPr lang="en-US" sz="2000" b="0" strike="noStrike" spc="-1">
                <a:solidFill>
                  <a:srgbClr val="000000"/>
                </a:solidFill>
                <a:uFill>
                  <a:solidFill>
                    <a:srgbClr val="FFFFFF"/>
                  </a:solidFill>
                </a:uFill>
                <a:latin typeface="Calibri"/>
                <a:ea typeface="DejaVu Sans"/>
              </a:rPr>
              <a:t>Story ID 24</a:t>
            </a:r>
            <a:endParaRPr lang="en-US" sz="1800" b="0" strike="noStrike" spc="-1">
              <a:solidFill>
                <a:srgbClr val="000000"/>
              </a:solidFill>
              <a:uFill>
                <a:solidFill>
                  <a:srgbClr val="FFFFFF"/>
                </a:solidFill>
              </a:uFill>
              <a:latin typeface="Arial"/>
            </a:endParaRPr>
          </a:p>
        </p:txBody>
      </p:sp>
      <p:sp>
        <p:nvSpPr>
          <p:cNvPr id="204" name="CustomShape 2"/>
          <p:cNvSpPr/>
          <p:nvPr/>
        </p:nvSpPr>
        <p:spPr>
          <a:xfrm>
            <a:off x="831240" y="109440"/>
            <a:ext cx="7379280" cy="539280"/>
          </a:xfrm>
          <a:prstGeom prst="rect">
            <a:avLst/>
          </a:prstGeom>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2800" b="0" strike="noStrike" spc="-1">
                <a:solidFill>
                  <a:srgbClr val="FFFFFF"/>
                </a:solidFill>
                <a:uFill>
                  <a:solidFill>
                    <a:srgbClr val="FFFFFF"/>
                  </a:solidFill>
                </a:uFill>
                <a:latin typeface="Arial"/>
                <a:ea typeface="DejaVu Sans"/>
              </a:rPr>
              <a:t>Content Manipulation</a:t>
            </a:r>
            <a:endParaRPr lang="en-US" sz="1800" b="0" strike="noStrike" spc="-1">
              <a:solidFill>
                <a:srgbClr val="000000"/>
              </a:solidFill>
              <a:uFill>
                <a:solidFill>
                  <a:srgbClr val="FFFFFF"/>
                </a:solidFill>
              </a:uFill>
              <a:latin typeface="Arial"/>
            </a:endParaRPr>
          </a:p>
        </p:txBody>
      </p:sp>
      <p:sp>
        <p:nvSpPr>
          <p:cNvPr id="205" name="CustomShape 3"/>
          <p:cNvSpPr/>
          <p:nvPr/>
        </p:nvSpPr>
        <p:spPr>
          <a:xfrm>
            <a:off x="39240" y="822600"/>
            <a:ext cx="9827280" cy="2339280"/>
          </a:xfrm>
          <a:prstGeom prst="rect">
            <a:avLst/>
          </a:prstGeom>
          <a:solidFill>
            <a:schemeClr val="tx2">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lstStyle/>
          <a:p>
            <a:pPr>
              <a:lnSpc>
                <a:spcPct val="100000"/>
              </a:lnSpc>
            </a:pPr>
            <a:r>
              <a:rPr lang="en-US" sz="2400" b="0" strike="noStrike" spc="-1" dirty="0">
                <a:solidFill>
                  <a:srgbClr val="000000"/>
                </a:solidFill>
                <a:uFill>
                  <a:solidFill>
                    <a:srgbClr val="FFFFFF"/>
                  </a:solidFill>
                </a:uFill>
                <a:latin typeface="Calibri"/>
                <a:ea typeface="DejaVu Sans"/>
              </a:rPr>
              <a:t>As a system administrator I want the ability to easily update the content and UI of the application so that any changes can be immediately applied.</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p:txBody>
      </p:sp>
      <p:sp>
        <p:nvSpPr>
          <p:cNvPr id="206" name="CustomShape 4"/>
          <p:cNvSpPr/>
          <p:nvPr/>
        </p:nvSpPr>
        <p:spPr>
          <a:xfrm>
            <a:off x="39240" y="3335400"/>
            <a:ext cx="9827280" cy="1619280"/>
          </a:xfrm>
          <a:prstGeom prst="rect">
            <a:avLst/>
          </a:prstGeom>
          <a:solidFill>
            <a:schemeClr val="accent1">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tIns="36000" rIns="90000" bIns="45000"/>
          <a:lstStyle/>
          <a:p>
            <a:pPr>
              <a:lnSpc>
                <a:spcPct val="100000"/>
              </a:lnSpc>
            </a:pPr>
            <a:r>
              <a:rPr lang="en-US" sz="2000" b="0" strike="noStrike" spc="-1" dirty="0">
                <a:solidFill>
                  <a:srgbClr val="000000"/>
                </a:solidFill>
                <a:uFill>
                  <a:solidFill>
                    <a:srgbClr val="FFFFFF"/>
                  </a:solidFill>
                </a:uFill>
                <a:latin typeface="Calibri"/>
                <a:ea typeface="DejaVu Sans"/>
              </a:rPr>
              <a:t>Acceptance Criteria</a:t>
            </a:r>
            <a:endParaRPr lang="en-US" sz="1800" b="0" strike="noStrike" spc="-1" dirty="0">
              <a:solidFill>
                <a:srgbClr val="000000"/>
              </a:solidFill>
              <a:uFill>
                <a:solidFill>
                  <a:srgbClr val="FFFFFF"/>
                </a:solidFill>
              </a:uFill>
              <a:latin typeface="Arial"/>
            </a:endParaRPr>
          </a:p>
          <a:p>
            <a:pPr indent="-216000">
              <a:lnSpc>
                <a:spcPct val="100000"/>
              </a:lnSpc>
              <a:buClr>
                <a:srgbClr val="000000"/>
              </a:buClr>
              <a:buFont typeface="Arial"/>
              <a:buChar char="•"/>
            </a:pPr>
            <a:r>
              <a:rPr lang="en-US" sz="2000" b="0" strike="noStrike" spc="-1" dirty="0">
                <a:solidFill>
                  <a:srgbClr val="000000"/>
                </a:solidFill>
                <a:uFill>
                  <a:solidFill>
                    <a:srgbClr val="FFFFFF"/>
                  </a:solidFill>
                </a:uFill>
                <a:latin typeface="Calibri"/>
                <a:ea typeface="DejaVu Sans"/>
              </a:rPr>
              <a:t>System admin have special access to make changes to the content and UI of the application without causing any down time.</a:t>
            </a:r>
            <a:endParaRPr lang="en-US" sz="1800" b="0" strike="noStrike" spc="-1" dirty="0">
              <a:solidFill>
                <a:srgbClr val="000000"/>
              </a:solidFill>
              <a:uFill>
                <a:solidFill>
                  <a:srgbClr val="FFFFFF"/>
                </a:solidFill>
              </a:uFill>
              <a:latin typeface="Arial"/>
            </a:endParaRPr>
          </a:p>
        </p:txBody>
      </p:sp>
      <p:sp>
        <p:nvSpPr>
          <p:cNvPr id="207" name="CustomShape 5"/>
          <p:cNvSpPr/>
          <p:nvPr/>
        </p:nvSpPr>
        <p:spPr>
          <a:xfrm>
            <a:off x="9147240" y="109440"/>
            <a:ext cx="719280" cy="539280"/>
          </a:xfrm>
          <a:prstGeom prst="rect">
            <a:avLst/>
          </a:prstGeom>
          <a:solidFill>
            <a:srgbClr val="CCF0CD">
              <a:alpha val="20000"/>
            </a:srgb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tIns="45000" rIns="0" bIns="45000" anchor="ctr"/>
          <a:lstStyle/>
          <a:p>
            <a:pPr algn="ctr">
              <a:lnSpc>
                <a:spcPct val="100000"/>
              </a:lnSpc>
            </a:pPr>
            <a:r>
              <a:rPr lang="en-US" sz="1600" b="0" strike="noStrike" spc="-1">
                <a:solidFill>
                  <a:srgbClr val="000000"/>
                </a:solidFill>
                <a:uFill>
                  <a:solidFill>
                    <a:srgbClr val="FFFFFF"/>
                  </a:solidFill>
                </a:uFill>
                <a:latin typeface="Calibri"/>
                <a:ea typeface="DejaVu Sans"/>
              </a:rPr>
              <a:t>Story Points:1</a:t>
            </a:r>
            <a:endParaRPr lang="en-US" sz="1800" b="0" strike="noStrike" spc="-1">
              <a:solidFill>
                <a:srgbClr val="000000"/>
              </a:solidFill>
              <a:uFill>
                <a:solidFill>
                  <a:srgbClr val="FFFFFF"/>
                </a:solidFill>
              </a:uFill>
              <a:latin typeface="Arial"/>
            </a:endParaRPr>
          </a:p>
        </p:txBody>
      </p:sp>
      <p:sp>
        <p:nvSpPr>
          <p:cNvPr id="208" name="CustomShape 6"/>
          <p:cNvSpPr/>
          <p:nvPr/>
        </p:nvSpPr>
        <p:spPr>
          <a:xfrm>
            <a:off x="8283240" y="109440"/>
            <a:ext cx="791280" cy="539280"/>
          </a:xfrm>
          <a:prstGeom prst="rect">
            <a:avLst/>
          </a:prstGeom>
          <a:solidFill>
            <a:schemeClr val="accent4">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wrap="none" lIns="0" tIns="45000" rIns="0" bIns="45000" anchor="ctr"/>
          <a:lstStyle/>
          <a:p>
            <a:pPr algn="ctr">
              <a:lnSpc>
                <a:spcPct val="100000"/>
              </a:lnSpc>
            </a:pPr>
            <a:r>
              <a:rPr lang="en-US" sz="2000" b="0" strike="noStrike" spc="-1">
                <a:solidFill>
                  <a:srgbClr val="000000"/>
                </a:solidFill>
                <a:uFill>
                  <a:solidFill>
                    <a:srgbClr val="FFFFFF"/>
                  </a:solidFill>
                </a:uFill>
                <a:latin typeface="Calibri"/>
                <a:ea typeface="DejaVu Sans"/>
              </a:rPr>
              <a:t>Priority:</a:t>
            </a:r>
            <a:endParaRPr lang="en-US" sz="1800" b="0" strike="noStrike" spc="-1">
              <a:solidFill>
                <a:srgbClr val="000000"/>
              </a:solidFill>
              <a:uFill>
                <a:solidFill>
                  <a:srgbClr val="FFFFFF"/>
                </a:solidFill>
              </a:uFill>
              <a:latin typeface="Arial"/>
            </a:endParaRPr>
          </a:p>
          <a:p>
            <a:pPr algn="ctr">
              <a:lnSpc>
                <a:spcPct val="100000"/>
              </a:lnSpc>
            </a:pPr>
            <a:r>
              <a:rPr lang="en-US" sz="2000" b="0" strike="noStrike" spc="-1">
                <a:solidFill>
                  <a:srgbClr val="000000"/>
                </a:solidFill>
                <a:uFill>
                  <a:solidFill>
                    <a:srgbClr val="FFFFFF"/>
                  </a:solidFill>
                </a:uFill>
                <a:latin typeface="Calibri"/>
                <a:ea typeface="DejaVu Sans"/>
              </a:rPr>
              <a:t>S</a:t>
            </a:r>
            <a:endParaRPr lang="en-US" sz="1800" b="0" strike="noStrike" spc="-1">
              <a:solidFill>
                <a:srgbClr val="000000"/>
              </a:solidFill>
              <a:uFill>
                <a:solidFill>
                  <a:srgbClr val="FFFFFF"/>
                </a:solidFill>
              </a:uFill>
              <a:latin typeface="Arial"/>
            </a:endParaRPr>
          </a:p>
        </p:txBody>
      </p:sp>
      <p:sp>
        <p:nvSpPr>
          <p:cNvPr id="209" name="CustomShape 7"/>
          <p:cNvSpPr/>
          <p:nvPr/>
        </p:nvSpPr>
        <p:spPr>
          <a:xfrm>
            <a:off x="39240" y="5128560"/>
            <a:ext cx="9827280" cy="1619280"/>
          </a:xfrm>
          <a:prstGeom prst="rect">
            <a:avLst/>
          </a:prstGeom>
          <a:solidFill>
            <a:schemeClr val="bg1"/>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tIns="36000" rIns="90000" bIns="45000"/>
          <a:lstStyle/>
          <a:p>
            <a:pPr>
              <a:lnSpc>
                <a:spcPct val="100000"/>
              </a:lnSpc>
            </a:pPr>
            <a:r>
              <a:rPr lang="en-US" sz="2000" b="0" strike="noStrike" spc="-1">
                <a:solidFill>
                  <a:srgbClr val="000000"/>
                </a:solidFill>
                <a:uFill>
                  <a:solidFill>
                    <a:srgbClr val="FFFFFF"/>
                  </a:solidFill>
                </a:uFill>
                <a:latin typeface="Arial"/>
                <a:ea typeface="DejaVu Sans"/>
              </a:rPr>
              <a:t>Notes</a:t>
            </a:r>
            <a:endParaRPr lang="en-US" sz="1800" b="0" strike="noStrike" spc="-1">
              <a:solidFill>
                <a:srgbClr val="000000"/>
              </a:solidFill>
              <a:uFill>
                <a:solidFill>
                  <a:srgbClr val="FFFFFF"/>
                </a:solidFill>
              </a:uFill>
              <a:latin typeface="Arial"/>
            </a:endParaRPr>
          </a:p>
          <a:p>
            <a:pPr indent="-216000">
              <a:lnSpc>
                <a:spcPct val="100000"/>
              </a:lnSpc>
              <a:buClr>
                <a:srgbClr val="000000"/>
              </a:buClr>
              <a:buFont typeface="Arial"/>
              <a:buChar char="•"/>
            </a:pPr>
            <a:r>
              <a:rPr lang="en-US" sz="2000" b="0" strike="noStrike" spc="-1">
                <a:solidFill>
                  <a:srgbClr val="000000"/>
                </a:solidFill>
                <a:uFill>
                  <a:solidFill>
                    <a:srgbClr val="FFFFFF"/>
                  </a:solidFill>
                </a:uFill>
                <a:latin typeface="Arial"/>
                <a:ea typeface="DejaVu Sans"/>
              </a:rPr>
              <a:t> </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TextShape 1"/>
          <p:cNvSpPr txBox="1"/>
          <p:nvPr/>
        </p:nvSpPr>
        <p:spPr>
          <a:xfrm>
            <a:off x="743040" y="2130480"/>
            <a:ext cx="8418240" cy="1468080"/>
          </a:xfrm>
          <a:prstGeom prst="rect">
            <a:avLst/>
          </a:prstGeom>
          <a:noFill/>
          <a:ln>
            <a:noFill/>
          </a:ln>
        </p:spPr>
        <p:txBody>
          <a:bodyPr lIns="0" tIns="0" rIns="0" bIns="0" anchor="ctr"/>
          <a:lstStyle/>
          <a:p>
            <a:pPr>
              <a:lnSpc>
                <a:spcPct val="90000"/>
              </a:lnSpc>
            </a:pPr>
            <a:r>
              <a:rPr lang="en-US" sz="4400" b="0" strike="noStrike" spc="-1">
                <a:solidFill>
                  <a:srgbClr val="000000"/>
                </a:solidFill>
                <a:uFill>
                  <a:solidFill>
                    <a:srgbClr val="FFFFFF"/>
                  </a:solidFill>
                </a:uFill>
                <a:latin typeface="Arial"/>
                <a:ea typeface="DejaVu Sans"/>
              </a:rPr>
              <a:t>Release 1</a:t>
            </a:r>
            <a:endParaRPr lang="en-US" sz="1800" b="0" strike="noStrike" spc="-1">
              <a:solidFill>
                <a:srgbClr val="000000"/>
              </a:solidFill>
              <a:uFill>
                <a:solidFill>
                  <a:srgbClr val="FFFFFF"/>
                </a:solidFill>
              </a:uFill>
              <a:latin typeface="Arial"/>
            </a:endParaRPr>
          </a:p>
        </p:txBody>
      </p:sp>
      <p:sp>
        <p:nvSpPr>
          <p:cNvPr id="211" name="CustomShape 2"/>
          <p:cNvSpPr/>
          <p:nvPr/>
        </p:nvSpPr>
        <p:spPr>
          <a:xfrm>
            <a:off x="743040" y="2625840"/>
            <a:ext cx="8418240" cy="1468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0000"/>
              </a:lnSpc>
            </a:pPr>
            <a:r>
              <a:rPr lang="en-US" sz="2800" b="0" strike="noStrike" spc="-1">
                <a:solidFill>
                  <a:srgbClr val="000000"/>
                </a:solidFill>
                <a:uFill>
                  <a:solidFill>
                    <a:srgbClr val="FFFFFF"/>
                  </a:solidFill>
                </a:uFill>
                <a:latin typeface="Arial"/>
                <a:ea typeface="DejaVu Sans"/>
              </a:rPr>
              <a:t>Violations Reports</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CustomShape 1"/>
          <p:cNvSpPr/>
          <p:nvPr/>
        </p:nvSpPr>
        <p:spPr>
          <a:xfrm>
            <a:off x="39240" y="109440"/>
            <a:ext cx="718200" cy="538200"/>
          </a:xfrm>
          <a:prstGeom prst="rect">
            <a:avLst/>
          </a:prstGeom>
          <a:solidFill>
            <a:schemeClr val="accent1">
              <a:lumMod val="40000"/>
              <a:lumOff val="6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tIns="45000" rIns="0" bIns="45000" anchor="ctr"/>
          <a:lstStyle/>
          <a:p>
            <a:pPr algn="ctr">
              <a:lnSpc>
                <a:spcPct val="100000"/>
              </a:lnSpc>
            </a:pPr>
            <a:r>
              <a:rPr lang="en-US" sz="2000" b="0" strike="noStrike" spc="-1">
                <a:solidFill>
                  <a:srgbClr val="000000"/>
                </a:solidFill>
                <a:uFill>
                  <a:solidFill>
                    <a:srgbClr val="FFFFFF"/>
                  </a:solidFill>
                </a:uFill>
                <a:latin typeface="Calibri"/>
                <a:ea typeface="DejaVu Sans"/>
              </a:rPr>
              <a:t>Story ID 3</a:t>
            </a:r>
            <a:endParaRPr lang="en-US" sz="1800" b="0" strike="noStrike" spc="-1">
              <a:solidFill>
                <a:srgbClr val="000000"/>
              </a:solidFill>
              <a:uFill>
                <a:solidFill>
                  <a:srgbClr val="FFFFFF"/>
                </a:solidFill>
              </a:uFill>
              <a:latin typeface="Arial"/>
            </a:endParaRPr>
          </a:p>
        </p:txBody>
      </p:sp>
      <p:sp>
        <p:nvSpPr>
          <p:cNvPr id="213" name="CustomShape 2"/>
          <p:cNvSpPr/>
          <p:nvPr/>
        </p:nvSpPr>
        <p:spPr>
          <a:xfrm>
            <a:off x="831240" y="109440"/>
            <a:ext cx="7378200" cy="538200"/>
          </a:xfrm>
          <a:prstGeom prst="rect">
            <a:avLst/>
          </a:prstGeom>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2800" b="0" strike="noStrike" spc="-1">
                <a:solidFill>
                  <a:srgbClr val="FFFFFF"/>
                </a:solidFill>
                <a:uFill>
                  <a:solidFill>
                    <a:srgbClr val="FFFFFF"/>
                  </a:solidFill>
                </a:uFill>
                <a:latin typeface="Calibri"/>
                <a:ea typeface="DejaVu Sans"/>
              </a:rPr>
              <a:t>Citation Form Checking</a:t>
            </a:r>
            <a:endParaRPr lang="en-US" sz="1800" b="0" strike="noStrike" spc="-1">
              <a:solidFill>
                <a:srgbClr val="000000"/>
              </a:solidFill>
              <a:uFill>
                <a:solidFill>
                  <a:srgbClr val="FFFFFF"/>
                </a:solidFill>
              </a:uFill>
              <a:latin typeface="Arial"/>
            </a:endParaRPr>
          </a:p>
        </p:txBody>
      </p:sp>
      <p:sp>
        <p:nvSpPr>
          <p:cNvPr id="214" name="CustomShape 3"/>
          <p:cNvSpPr/>
          <p:nvPr/>
        </p:nvSpPr>
        <p:spPr>
          <a:xfrm>
            <a:off x="39240" y="822600"/>
            <a:ext cx="9826200" cy="2338200"/>
          </a:xfrm>
          <a:prstGeom prst="rect">
            <a:avLst/>
          </a:prstGeom>
          <a:solidFill>
            <a:schemeClr val="tx2">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lstStyle/>
          <a:p>
            <a:pPr>
              <a:lnSpc>
                <a:spcPct val="100000"/>
              </a:lnSpc>
            </a:pPr>
            <a:r>
              <a:rPr lang="en-US" sz="2400" b="0" strike="noStrike" spc="-1" dirty="0">
                <a:solidFill>
                  <a:srgbClr val="000000"/>
                </a:solidFill>
                <a:uFill>
                  <a:solidFill>
                    <a:srgbClr val="FFFFFF"/>
                  </a:solidFill>
                </a:uFill>
                <a:latin typeface="Calibri"/>
                <a:ea typeface="DejaVu Sans"/>
              </a:rPr>
              <a:t>As a Patrol officer I want to correctly complete the citation and fine with all of the required details so that I can issue them correctly.</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p:txBody>
      </p:sp>
      <p:sp>
        <p:nvSpPr>
          <p:cNvPr id="215" name="CustomShape 4"/>
          <p:cNvSpPr/>
          <p:nvPr/>
        </p:nvSpPr>
        <p:spPr>
          <a:xfrm>
            <a:off x="39240" y="3335400"/>
            <a:ext cx="9826200" cy="1618200"/>
          </a:xfrm>
          <a:prstGeom prst="rect">
            <a:avLst/>
          </a:prstGeom>
          <a:solidFill>
            <a:schemeClr val="accent1">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tIns="36000" rIns="90000" bIns="45000"/>
          <a:lstStyle/>
          <a:p>
            <a:pPr>
              <a:lnSpc>
                <a:spcPct val="100000"/>
              </a:lnSpc>
            </a:pPr>
            <a:r>
              <a:rPr lang="en-US" sz="2000" b="0" strike="noStrike" spc="-1" dirty="0">
                <a:solidFill>
                  <a:srgbClr val="000000"/>
                </a:solidFill>
                <a:uFill>
                  <a:solidFill>
                    <a:srgbClr val="FFFFFF"/>
                  </a:solidFill>
                </a:uFill>
                <a:latin typeface="Calibri"/>
                <a:ea typeface="DejaVu Sans"/>
              </a:rPr>
              <a:t>Acceptance Criteria</a:t>
            </a:r>
            <a:endParaRPr lang="en-US" sz="1800" b="0" strike="noStrike" spc="-1" dirty="0">
              <a:solidFill>
                <a:srgbClr val="000000"/>
              </a:solidFill>
              <a:uFill>
                <a:solidFill>
                  <a:srgbClr val="FFFFFF"/>
                </a:solidFill>
              </a:uFill>
              <a:latin typeface="Arial"/>
            </a:endParaRPr>
          </a:p>
          <a:p>
            <a:pPr indent="-216000">
              <a:lnSpc>
                <a:spcPct val="100000"/>
              </a:lnSpc>
              <a:buClr>
                <a:srgbClr val="000000"/>
              </a:buClr>
              <a:buFont typeface="Arial"/>
              <a:buChar char="•"/>
            </a:pPr>
            <a:r>
              <a:rPr lang="en-US" sz="2000" b="0" strike="noStrike" spc="-1" dirty="0">
                <a:solidFill>
                  <a:srgbClr val="000000"/>
                </a:solidFill>
                <a:uFill>
                  <a:solidFill>
                    <a:srgbClr val="FFFFFF"/>
                  </a:solidFill>
                </a:uFill>
                <a:latin typeface="Calibri"/>
                <a:ea typeface="DejaVu Sans"/>
              </a:rPr>
              <a:t> All fields in the form will be checked for invalid input, informing the user of any errors</a:t>
            </a:r>
            <a:endParaRPr lang="en-US" sz="1800" b="0" strike="noStrike" spc="-1" dirty="0">
              <a:solidFill>
                <a:srgbClr val="000000"/>
              </a:solidFill>
              <a:uFill>
                <a:solidFill>
                  <a:srgbClr val="FFFFFF"/>
                </a:solidFill>
              </a:uFill>
              <a:latin typeface="Arial"/>
            </a:endParaRPr>
          </a:p>
          <a:p>
            <a:pPr indent="-216000">
              <a:lnSpc>
                <a:spcPct val="100000"/>
              </a:lnSpc>
              <a:buClr>
                <a:srgbClr val="000000"/>
              </a:buClr>
              <a:buFont typeface="Arial"/>
              <a:buChar char="•"/>
            </a:pPr>
            <a:r>
              <a:rPr lang="en-US" sz="2000" b="0" strike="noStrike" spc="-1" dirty="0">
                <a:solidFill>
                  <a:srgbClr val="000000"/>
                </a:solidFill>
                <a:uFill>
                  <a:solidFill>
                    <a:srgbClr val="FFFFFF"/>
                  </a:solidFill>
                </a:uFill>
                <a:latin typeface="Calibri"/>
                <a:ea typeface="DejaVu Sans"/>
              </a:rPr>
              <a:t>The form cannot be submitted unless all fields are completed and valid</a:t>
            </a:r>
            <a:endParaRPr lang="en-US" sz="1800" b="0" strike="noStrike" spc="-1" dirty="0">
              <a:solidFill>
                <a:srgbClr val="000000"/>
              </a:solidFill>
              <a:uFill>
                <a:solidFill>
                  <a:srgbClr val="FFFFFF"/>
                </a:solidFill>
              </a:uFill>
              <a:latin typeface="Arial"/>
            </a:endParaRPr>
          </a:p>
          <a:p>
            <a:pPr indent="-216000">
              <a:lnSpc>
                <a:spcPct val="100000"/>
              </a:lnSpc>
              <a:buClr>
                <a:srgbClr val="000000"/>
              </a:buClr>
              <a:buFont typeface="Arial"/>
              <a:buChar char="•"/>
            </a:pPr>
            <a:r>
              <a:rPr lang="en-US" sz="2000" b="0" strike="noStrike" spc="-1" dirty="0">
                <a:solidFill>
                  <a:srgbClr val="000000"/>
                </a:solidFill>
                <a:uFill>
                  <a:solidFill>
                    <a:srgbClr val="FFFFFF"/>
                  </a:solidFill>
                </a:uFill>
                <a:latin typeface="Calibri"/>
                <a:ea typeface="DejaVu Sans"/>
              </a:rPr>
              <a:t>The Form displays to the user which fields are invalid and briefly describes the reason why this is the case</a:t>
            </a:r>
            <a:endParaRPr lang="en-US" sz="1800" b="0" strike="noStrike" spc="-1" dirty="0">
              <a:solidFill>
                <a:srgbClr val="000000"/>
              </a:solidFill>
              <a:uFill>
                <a:solidFill>
                  <a:srgbClr val="FFFFFF"/>
                </a:solidFill>
              </a:uFill>
              <a:latin typeface="Arial"/>
            </a:endParaRPr>
          </a:p>
        </p:txBody>
      </p:sp>
      <p:sp>
        <p:nvSpPr>
          <p:cNvPr id="216" name="CustomShape 5"/>
          <p:cNvSpPr/>
          <p:nvPr/>
        </p:nvSpPr>
        <p:spPr>
          <a:xfrm>
            <a:off x="9147240" y="109440"/>
            <a:ext cx="718200" cy="538200"/>
          </a:xfrm>
          <a:prstGeom prst="rect">
            <a:avLst/>
          </a:prstGeom>
          <a:solidFill>
            <a:srgbClr val="CCF0CD">
              <a:alpha val="20000"/>
            </a:srgb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tIns="45000" rIns="0" bIns="45000" anchor="ctr"/>
          <a:lstStyle/>
          <a:p>
            <a:pPr algn="ctr">
              <a:lnSpc>
                <a:spcPct val="100000"/>
              </a:lnSpc>
            </a:pPr>
            <a:r>
              <a:rPr lang="en-US" sz="1600" b="0" strike="noStrike" spc="-1">
                <a:solidFill>
                  <a:srgbClr val="000000"/>
                </a:solidFill>
                <a:uFill>
                  <a:solidFill>
                    <a:srgbClr val="FFFFFF"/>
                  </a:solidFill>
                </a:uFill>
                <a:latin typeface="Calibri"/>
                <a:ea typeface="DejaVu Sans"/>
              </a:rPr>
              <a:t>Story Points: 2</a:t>
            </a:r>
            <a:endParaRPr lang="en-US" sz="1800" b="0" strike="noStrike" spc="-1">
              <a:solidFill>
                <a:srgbClr val="000000"/>
              </a:solidFill>
              <a:uFill>
                <a:solidFill>
                  <a:srgbClr val="FFFFFF"/>
                </a:solidFill>
              </a:uFill>
              <a:latin typeface="Arial"/>
            </a:endParaRPr>
          </a:p>
        </p:txBody>
      </p:sp>
      <p:sp>
        <p:nvSpPr>
          <p:cNvPr id="217" name="CustomShape 6"/>
          <p:cNvSpPr/>
          <p:nvPr/>
        </p:nvSpPr>
        <p:spPr>
          <a:xfrm>
            <a:off x="8283240" y="109440"/>
            <a:ext cx="790200" cy="538200"/>
          </a:xfrm>
          <a:prstGeom prst="rect">
            <a:avLst/>
          </a:prstGeom>
          <a:solidFill>
            <a:schemeClr val="accent4">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wrap="none" lIns="0" tIns="45000" rIns="0" bIns="45000" anchor="ctr"/>
          <a:lstStyle/>
          <a:p>
            <a:pPr>
              <a:lnSpc>
                <a:spcPct val="100000"/>
              </a:lnSpc>
            </a:pPr>
            <a:r>
              <a:rPr lang="en-US" sz="2000" b="0" strike="noStrike" spc="-1">
                <a:solidFill>
                  <a:srgbClr val="000000"/>
                </a:solidFill>
                <a:uFill>
                  <a:solidFill>
                    <a:srgbClr val="FFFFFF"/>
                  </a:solidFill>
                </a:uFill>
                <a:latin typeface="Calibri"/>
                <a:ea typeface="DejaVu Sans"/>
              </a:rPr>
              <a:t>Priority: </a:t>
            </a:r>
            <a:endParaRPr lang="en-US" sz="1800" b="0" strike="noStrike" spc="-1">
              <a:solidFill>
                <a:srgbClr val="000000"/>
              </a:solidFill>
              <a:uFill>
                <a:solidFill>
                  <a:srgbClr val="FFFFFF"/>
                </a:solidFill>
              </a:uFill>
              <a:latin typeface="Arial"/>
            </a:endParaRPr>
          </a:p>
          <a:p>
            <a:pPr algn="ctr">
              <a:lnSpc>
                <a:spcPct val="100000"/>
              </a:lnSpc>
            </a:pPr>
            <a:r>
              <a:rPr lang="en-US" sz="2000" b="0" strike="noStrike" spc="-1">
                <a:solidFill>
                  <a:srgbClr val="000000"/>
                </a:solidFill>
                <a:uFill>
                  <a:solidFill>
                    <a:srgbClr val="FFFFFF"/>
                  </a:solidFill>
                </a:uFill>
                <a:latin typeface="Calibri"/>
                <a:ea typeface="DejaVu Sans"/>
              </a:rPr>
              <a:t>M</a:t>
            </a:r>
            <a:endParaRPr lang="en-US" sz="1800" b="0" strike="noStrike" spc="-1">
              <a:solidFill>
                <a:srgbClr val="000000"/>
              </a:solidFill>
              <a:uFill>
                <a:solidFill>
                  <a:srgbClr val="FFFFFF"/>
                </a:solidFill>
              </a:uFill>
              <a:latin typeface="Arial"/>
            </a:endParaRPr>
          </a:p>
        </p:txBody>
      </p:sp>
      <p:sp>
        <p:nvSpPr>
          <p:cNvPr id="218" name="CustomShape 7"/>
          <p:cNvSpPr/>
          <p:nvPr/>
        </p:nvSpPr>
        <p:spPr>
          <a:xfrm>
            <a:off x="39240" y="5128560"/>
            <a:ext cx="9826200" cy="1618200"/>
          </a:xfrm>
          <a:prstGeom prst="rect">
            <a:avLst/>
          </a:prstGeom>
          <a:solidFill>
            <a:schemeClr val="bg1"/>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tIns="36000" rIns="90000" bIns="45000"/>
          <a:lstStyle/>
          <a:p>
            <a:pPr>
              <a:lnSpc>
                <a:spcPct val="100000"/>
              </a:lnSpc>
            </a:pPr>
            <a:r>
              <a:rPr lang="en-US" sz="2000" b="0" strike="noStrike" spc="-1">
                <a:solidFill>
                  <a:srgbClr val="000000"/>
                </a:solidFill>
                <a:uFill>
                  <a:solidFill>
                    <a:srgbClr val="FFFFFF"/>
                  </a:solidFill>
                </a:uFill>
                <a:latin typeface="Calibri"/>
                <a:ea typeface="DejaVu Sans"/>
              </a:rPr>
              <a:t>Notes</a:t>
            </a:r>
            <a:endParaRPr lang="en-US" sz="1800" b="0" strike="noStrike" spc="-1">
              <a:solidFill>
                <a:srgbClr val="000000"/>
              </a:solidFill>
              <a:uFill>
                <a:solidFill>
                  <a:srgbClr val="FFFFFF"/>
                </a:solidFill>
              </a:uFill>
              <a:latin typeface="Arial"/>
            </a:endParaRPr>
          </a:p>
          <a:p>
            <a:pPr indent="-216000">
              <a:lnSpc>
                <a:spcPct val="100000"/>
              </a:lnSpc>
              <a:buClr>
                <a:srgbClr val="000000"/>
              </a:buClr>
              <a:buFont typeface="Arial"/>
              <a:buChar char="•"/>
            </a:pPr>
            <a:r>
              <a:rPr lang="en-US" sz="2000" b="0" strike="noStrike" spc="-1">
                <a:solidFill>
                  <a:srgbClr val="000000"/>
                </a:solidFill>
                <a:uFill>
                  <a:solidFill>
                    <a:srgbClr val="FFFFFF"/>
                  </a:solidFill>
                </a:uFill>
                <a:latin typeface="Calibri"/>
                <a:ea typeface="DejaVu Sans"/>
              </a:rPr>
              <a:t> </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CustomShape 1"/>
          <p:cNvSpPr/>
          <p:nvPr/>
        </p:nvSpPr>
        <p:spPr>
          <a:xfrm>
            <a:off x="39240" y="109440"/>
            <a:ext cx="719280" cy="539280"/>
          </a:xfrm>
          <a:prstGeom prst="rect">
            <a:avLst/>
          </a:prstGeom>
          <a:solidFill>
            <a:schemeClr val="accent1">
              <a:lumMod val="40000"/>
              <a:lumOff val="6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tIns="45000" rIns="0" bIns="45000" anchor="ctr"/>
          <a:lstStyle/>
          <a:p>
            <a:pPr algn="ctr">
              <a:lnSpc>
                <a:spcPct val="100000"/>
              </a:lnSpc>
            </a:pPr>
            <a:r>
              <a:rPr lang="en-US" sz="2000" b="0" strike="noStrike" spc="-1" dirty="0">
                <a:solidFill>
                  <a:srgbClr val="000000"/>
                </a:solidFill>
                <a:uFill>
                  <a:solidFill>
                    <a:srgbClr val="FFFFFF"/>
                  </a:solidFill>
                </a:uFill>
                <a:latin typeface="Calibri"/>
                <a:ea typeface="DejaVu Sans"/>
              </a:rPr>
              <a:t>Story ID 15</a:t>
            </a:r>
            <a:endParaRPr lang="en-US" sz="1800" b="0" strike="noStrike" spc="-1" dirty="0">
              <a:solidFill>
                <a:srgbClr val="000000"/>
              </a:solidFill>
              <a:uFill>
                <a:solidFill>
                  <a:srgbClr val="FFFFFF"/>
                </a:solidFill>
              </a:uFill>
              <a:latin typeface="Arial"/>
            </a:endParaRPr>
          </a:p>
        </p:txBody>
      </p:sp>
      <p:sp>
        <p:nvSpPr>
          <p:cNvPr id="220" name="CustomShape 2"/>
          <p:cNvSpPr/>
          <p:nvPr/>
        </p:nvSpPr>
        <p:spPr>
          <a:xfrm>
            <a:off x="831240" y="109440"/>
            <a:ext cx="7379280" cy="539280"/>
          </a:xfrm>
          <a:prstGeom prst="rect">
            <a:avLst/>
          </a:prstGeom>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2800" b="0" strike="noStrike" spc="-1">
                <a:solidFill>
                  <a:srgbClr val="FFFFFF"/>
                </a:solidFill>
                <a:uFill>
                  <a:solidFill>
                    <a:srgbClr val="FFFFFF"/>
                  </a:solidFill>
                </a:uFill>
                <a:latin typeface="Arial"/>
                <a:ea typeface="DejaVu Sans"/>
              </a:rPr>
              <a:t>Violation Submission</a:t>
            </a:r>
            <a:endParaRPr lang="en-US" sz="1800" b="0" strike="noStrike" spc="-1">
              <a:solidFill>
                <a:srgbClr val="000000"/>
              </a:solidFill>
              <a:uFill>
                <a:solidFill>
                  <a:srgbClr val="FFFFFF"/>
                </a:solidFill>
              </a:uFill>
              <a:latin typeface="Arial"/>
            </a:endParaRPr>
          </a:p>
        </p:txBody>
      </p:sp>
      <p:sp>
        <p:nvSpPr>
          <p:cNvPr id="221" name="CustomShape 3"/>
          <p:cNvSpPr/>
          <p:nvPr/>
        </p:nvSpPr>
        <p:spPr>
          <a:xfrm>
            <a:off x="39240" y="822600"/>
            <a:ext cx="9827280" cy="2339280"/>
          </a:xfrm>
          <a:prstGeom prst="rect">
            <a:avLst/>
          </a:prstGeom>
          <a:solidFill>
            <a:schemeClr val="tx2">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lstStyle/>
          <a:p>
            <a:pPr>
              <a:lnSpc>
                <a:spcPct val="100000"/>
              </a:lnSpc>
            </a:pPr>
            <a:r>
              <a:rPr lang="en-US" sz="2400" b="0" strike="noStrike" spc="-1" dirty="0">
                <a:solidFill>
                  <a:srgbClr val="000000"/>
                </a:solidFill>
                <a:uFill>
                  <a:solidFill>
                    <a:srgbClr val="FFFFFF"/>
                  </a:solidFill>
                </a:uFill>
                <a:latin typeface="Calibri"/>
                <a:ea typeface="DejaVu Sans"/>
              </a:rPr>
              <a:t>As an employee of the patrol force who gives out fines, I would like to be able to easily give out the correct parking violation to the permit holder or non permit holder who has made the violation. </a:t>
            </a:r>
            <a:endParaRPr lang="en-US" sz="1800" b="0" strike="noStrike" spc="-1" dirty="0">
              <a:solidFill>
                <a:srgbClr val="000000"/>
              </a:solidFill>
              <a:uFill>
                <a:solidFill>
                  <a:srgbClr val="FFFFFF"/>
                </a:solidFill>
              </a:uFill>
              <a:latin typeface="Arial"/>
            </a:endParaRPr>
          </a:p>
        </p:txBody>
      </p:sp>
      <p:sp>
        <p:nvSpPr>
          <p:cNvPr id="222" name="CustomShape 4"/>
          <p:cNvSpPr/>
          <p:nvPr/>
        </p:nvSpPr>
        <p:spPr>
          <a:xfrm>
            <a:off x="39240" y="3335400"/>
            <a:ext cx="9827280" cy="1619280"/>
          </a:xfrm>
          <a:prstGeom prst="rect">
            <a:avLst/>
          </a:prstGeom>
          <a:solidFill>
            <a:schemeClr val="accent1">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tIns="36000" rIns="90000" bIns="45000"/>
          <a:lstStyle/>
          <a:p>
            <a:pPr>
              <a:lnSpc>
                <a:spcPct val="100000"/>
              </a:lnSpc>
            </a:pPr>
            <a:r>
              <a:rPr lang="en-US" sz="2000" b="0" strike="noStrike" spc="-1" dirty="0">
                <a:solidFill>
                  <a:srgbClr val="000000"/>
                </a:solidFill>
                <a:uFill>
                  <a:solidFill>
                    <a:srgbClr val="FFFFFF"/>
                  </a:solidFill>
                </a:uFill>
                <a:latin typeface="Calibri"/>
                <a:ea typeface="DejaVu Sans"/>
              </a:rPr>
              <a:t>Acceptance Criteria</a:t>
            </a:r>
            <a:endParaRPr lang="en-US" sz="1800" b="0" strike="noStrike" spc="-1" dirty="0">
              <a:solidFill>
                <a:srgbClr val="000000"/>
              </a:solidFill>
              <a:uFill>
                <a:solidFill>
                  <a:srgbClr val="FFFFFF"/>
                </a:solidFill>
              </a:uFill>
              <a:latin typeface="Arial"/>
            </a:endParaRPr>
          </a:p>
          <a:p>
            <a:pPr indent="-216000">
              <a:lnSpc>
                <a:spcPct val="100000"/>
              </a:lnSpc>
              <a:buClr>
                <a:srgbClr val="000000"/>
              </a:buClr>
              <a:buFont typeface="Arial"/>
              <a:buChar char="•"/>
            </a:pPr>
            <a:r>
              <a:rPr lang="en-US" sz="2000" b="0" strike="noStrike" spc="-1" dirty="0">
                <a:solidFill>
                  <a:srgbClr val="000000"/>
                </a:solidFill>
                <a:uFill>
                  <a:solidFill>
                    <a:srgbClr val="FFFFFF"/>
                  </a:solidFill>
                </a:uFill>
                <a:latin typeface="Calibri"/>
                <a:ea typeface="DejaVu Sans"/>
              </a:rPr>
              <a:t>Patrol staff can readily submit violations into the database which includes all relevant information for the particular violation  </a:t>
            </a:r>
            <a:endParaRPr lang="en-US" sz="1800" b="0" strike="noStrike" spc="-1" dirty="0">
              <a:solidFill>
                <a:srgbClr val="000000"/>
              </a:solidFill>
              <a:uFill>
                <a:solidFill>
                  <a:srgbClr val="FFFFFF"/>
                </a:solidFill>
              </a:uFill>
              <a:latin typeface="Arial"/>
            </a:endParaRPr>
          </a:p>
          <a:p>
            <a:pPr indent="-216000">
              <a:lnSpc>
                <a:spcPct val="100000"/>
              </a:lnSpc>
              <a:buClr>
                <a:srgbClr val="000000"/>
              </a:buClr>
              <a:buFont typeface="Arial"/>
              <a:buChar char="•"/>
            </a:pPr>
            <a:r>
              <a:rPr lang="en-US" sz="2000" b="0" strike="noStrike" spc="-1" dirty="0">
                <a:solidFill>
                  <a:srgbClr val="000000"/>
                </a:solidFill>
                <a:uFill>
                  <a:solidFill>
                    <a:srgbClr val="FFFFFF"/>
                  </a:solidFill>
                </a:uFill>
                <a:latin typeface="Calibri"/>
                <a:ea typeface="DejaVu Sans"/>
              </a:rPr>
              <a:t>The violation specifies whether or not the owner of the vehicle holds a permit or not</a:t>
            </a:r>
            <a:endParaRPr lang="en-US" sz="1800" b="0" strike="noStrike" spc="-1" dirty="0">
              <a:solidFill>
                <a:srgbClr val="000000"/>
              </a:solidFill>
              <a:uFill>
                <a:solidFill>
                  <a:srgbClr val="FFFFFF"/>
                </a:solidFill>
              </a:uFill>
              <a:latin typeface="Arial"/>
            </a:endParaRPr>
          </a:p>
          <a:p>
            <a:pPr indent="-216000">
              <a:lnSpc>
                <a:spcPct val="100000"/>
              </a:lnSpc>
              <a:buClr>
                <a:srgbClr val="000000"/>
              </a:buClr>
              <a:buFont typeface="Arial"/>
              <a:buChar char="•"/>
            </a:pPr>
            <a:r>
              <a:rPr lang="en-US" sz="2000" b="0" strike="noStrike" spc="-1" dirty="0">
                <a:solidFill>
                  <a:srgbClr val="000000"/>
                </a:solidFill>
                <a:uFill>
                  <a:solidFill>
                    <a:srgbClr val="FFFFFF"/>
                  </a:solidFill>
                </a:uFill>
                <a:latin typeface="Calibri"/>
                <a:ea typeface="DejaVu Sans"/>
              </a:rPr>
              <a:t>Patrol staff can withdraw violation report in the event a mistake is made.</a:t>
            </a:r>
            <a:endParaRPr lang="en-US" sz="1800" b="0" strike="noStrike" spc="-1" dirty="0">
              <a:solidFill>
                <a:srgbClr val="000000"/>
              </a:solidFill>
              <a:uFill>
                <a:solidFill>
                  <a:srgbClr val="FFFFFF"/>
                </a:solidFill>
              </a:uFill>
              <a:latin typeface="Arial"/>
            </a:endParaRPr>
          </a:p>
        </p:txBody>
      </p:sp>
      <p:sp>
        <p:nvSpPr>
          <p:cNvPr id="223" name="CustomShape 5"/>
          <p:cNvSpPr/>
          <p:nvPr/>
        </p:nvSpPr>
        <p:spPr>
          <a:xfrm>
            <a:off x="9147240" y="109440"/>
            <a:ext cx="719280" cy="539280"/>
          </a:xfrm>
          <a:prstGeom prst="rect">
            <a:avLst/>
          </a:prstGeom>
          <a:solidFill>
            <a:srgbClr val="CCF0CD">
              <a:alpha val="20000"/>
            </a:srgb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tIns="45000" rIns="0" bIns="45000" anchor="ctr"/>
          <a:lstStyle/>
          <a:p>
            <a:pPr algn="ctr">
              <a:lnSpc>
                <a:spcPct val="100000"/>
              </a:lnSpc>
            </a:pPr>
            <a:r>
              <a:rPr lang="en-US" sz="1600" b="0" strike="noStrike" spc="-1">
                <a:solidFill>
                  <a:srgbClr val="000000"/>
                </a:solidFill>
                <a:uFill>
                  <a:solidFill>
                    <a:srgbClr val="FFFFFF"/>
                  </a:solidFill>
                </a:uFill>
                <a:latin typeface="Calibri"/>
                <a:ea typeface="DejaVu Sans"/>
              </a:rPr>
              <a:t>Story Points:1</a:t>
            </a:r>
            <a:endParaRPr lang="en-US" sz="1800" b="0" strike="noStrike" spc="-1">
              <a:solidFill>
                <a:srgbClr val="000000"/>
              </a:solidFill>
              <a:uFill>
                <a:solidFill>
                  <a:srgbClr val="FFFFFF"/>
                </a:solidFill>
              </a:uFill>
              <a:latin typeface="Arial"/>
            </a:endParaRPr>
          </a:p>
        </p:txBody>
      </p:sp>
      <p:sp>
        <p:nvSpPr>
          <p:cNvPr id="224" name="CustomShape 6"/>
          <p:cNvSpPr/>
          <p:nvPr/>
        </p:nvSpPr>
        <p:spPr>
          <a:xfrm>
            <a:off x="8283240" y="109440"/>
            <a:ext cx="791280" cy="539280"/>
          </a:xfrm>
          <a:prstGeom prst="rect">
            <a:avLst/>
          </a:prstGeom>
          <a:solidFill>
            <a:schemeClr val="accent4">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wrap="none" lIns="0" tIns="45000" rIns="0" bIns="45000" anchor="ctr"/>
          <a:lstStyle/>
          <a:p>
            <a:pPr algn="ctr">
              <a:lnSpc>
                <a:spcPct val="100000"/>
              </a:lnSpc>
            </a:pPr>
            <a:r>
              <a:rPr lang="en-US" sz="2000" b="0" strike="noStrike" spc="-1">
                <a:solidFill>
                  <a:srgbClr val="000000"/>
                </a:solidFill>
                <a:uFill>
                  <a:solidFill>
                    <a:srgbClr val="FFFFFF"/>
                  </a:solidFill>
                </a:uFill>
                <a:latin typeface="Calibri"/>
                <a:ea typeface="DejaVu Sans"/>
              </a:rPr>
              <a:t>Priority:</a:t>
            </a:r>
            <a:endParaRPr lang="en-US" sz="1800" b="0" strike="noStrike" spc="-1">
              <a:solidFill>
                <a:srgbClr val="000000"/>
              </a:solidFill>
              <a:uFill>
                <a:solidFill>
                  <a:srgbClr val="FFFFFF"/>
                </a:solidFill>
              </a:uFill>
              <a:latin typeface="Arial"/>
            </a:endParaRPr>
          </a:p>
          <a:p>
            <a:pPr algn="ctr">
              <a:lnSpc>
                <a:spcPct val="100000"/>
              </a:lnSpc>
            </a:pPr>
            <a:r>
              <a:rPr lang="en-US" sz="2000" b="0" strike="noStrike" spc="-1">
                <a:solidFill>
                  <a:srgbClr val="000000"/>
                </a:solidFill>
                <a:uFill>
                  <a:solidFill>
                    <a:srgbClr val="FFFFFF"/>
                  </a:solidFill>
                </a:uFill>
                <a:latin typeface="Calibri"/>
                <a:ea typeface="DejaVu Sans"/>
              </a:rPr>
              <a:t>M</a:t>
            </a:r>
            <a:endParaRPr lang="en-US" sz="1800" b="0" strike="noStrike" spc="-1">
              <a:solidFill>
                <a:srgbClr val="000000"/>
              </a:solidFill>
              <a:uFill>
                <a:solidFill>
                  <a:srgbClr val="FFFFFF"/>
                </a:solidFill>
              </a:uFill>
              <a:latin typeface="Arial"/>
            </a:endParaRPr>
          </a:p>
        </p:txBody>
      </p:sp>
      <p:sp>
        <p:nvSpPr>
          <p:cNvPr id="225" name="CustomShape 7"/>
          <p:cNvSpPr/>
          <p:nvPr/>
        </p:nvSpPr>
        <p:spPr>
          <a:xfrm>
            <a:off x="39240" y="5128560"/>
            <a:ext cx="9827280" cy="1619280"/>
          </a:xfrm>
          <a:prstGeom prst="rect">
            <a:avLst/>
          </a:prstGeom>
          <a:solidFill>
            <a:schemeClr val="bg1"/>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tIns="36000" rIns="90000" bIns="45000"/>
          <a:lstStyle/>
          <a:p>
            <a:pPr>
              <a:lnSpc>
                <a:spcPct val="100000"/>
              </a:lnSpc>
            </a:pPr>
            <a:r>
              <a:rPr lang="en-US" sz="2000" b="0" strike="noStrike" spc="-1" dirty="0">
                <a:solidFill>
                  <a:srgbClr val="000000"/>
                </a:solidFill>
                <a:uFill>
                  <a:solidFill>
                    <a:srgbClr val="FFFFFF"/>
                  </a:solidFill>
                </a:uFill>
                <a:latin typeface="Arial"/>
                <a:ea typeface="DejaVu Sans"/>
              </a:rPr>
              <a:t>Notes</a:t>
            </a:r>
            <a:endParaRPr lang="en-US" sz="1800" b="0" strike="noStrike" spc="-1" dirty="0">
              <a:solidFill>
                <a:srgbClr val="000000"/>
              </a:solidFill>
              <a:uFill>
                <a:solidFill>
                  <a:srgbClr val="FFFFFF"/>
                </a:solidFill>
              </a:uFill>
              <a:latin typeface="Arial"/>
            </a:endParaRPr>
          </a:p>
          <a:p>
            <a:pPr indent="-216000">
              <a:lnSpc>
                <a:spcPct val="100000"/>
              </a:lnSpc>
              <a:buClr>
                <a:srgbClr val="000000"/>
              </a:buClr>
              <a:buFont typeface="Arial"/>
              <a:buChar char="•"/>
            </a:pPr>
            <a:r>
              <a:rPr lang="en-US" sz="2000" b="0" strike="noStrike" spc="-1" dirty="0">
                <a:solidFill>
                  <a:srgbClr val="000000"/>
                </a:solidFill>
                <a:uFill>
                  <a:solidFill>
                    <a:srgbClr val="FFFFFF"/>
                  </a:solidFill>
                </a:uFill>
                <a:latin typeface="Arial"/>
                <a:ea typeface="DejaVu Sans"/>
              </a:rPr>
              <a:t> </a:t>
            </a:r>
            <a:r>
              <a:rPr lang="en-US" sz="2400" b="0" strike="noStrike" spc="-1" dirty="0">
                <a:solidFill>
                  <a:srgbClr val="000000"/>
                </a:solidFill>
                <a:uFill>
                  <a:solidFill>
                    <a:srgbClr val="FFFFFF"/>
                  </a:solidFill>
                </a:uFill>
                <a:latin typeface="Calibri"/>
                <a:ea typeface="DejaVu Sans"/>
              </a:rPr>
              <a:t> </a:t>
            </a:r>
            <a:r>
              <a:rPr lang="en-US" sz="2000" b="0" strike="noStrike" spc="-1" dirty="0">
                <a:solidFill>
                  <a:srgbClr val="000000"/>
                </a:solidFill>
                <a:uFill>
                  <a:solidFill>
                    <a:srgbClr val="FFFFFF"/>
                  </a:solidFill>
                </a:uFill>
                <a:latin typeface="Calibri"/>
                <a:ea typeface="DejaVu Sans"/>
              </a:rPr>
              <a:t>Only Patrol staff have special access to a form page where they submit the violation</a:t>
            </a:r>
            <a:endParaRPr lang="en-US" sz="1800" b="0" strike="noStrike" spc="-1" dirty="0">
              <a:solidFill>
                <a:srgbClr val="000000"/>
              </a:solidFill>
              <a:uFill>
                <a:solidFill>
                  <a:srgbClr val="FFFFFF"/>
                </a:solidFill>
              </a:uFill>
              <a:latin typeface="Arial"/>
            </a:endParaRPr>
          </a:p>
          <a:p>
            <a:pPr indent="-216000">
              <a:lnSpc>
                <a:spcPct val="100000"/>
              </a:lnSpc>
              <a:buClr>
                <a:srgbClr val="000000"/>
              </a:buClr>
              <a:buFont typeface="Arial"/>
              <a:buChar char="•"/>
            </a:pPr>
            <a:r>
              <a:rPr lang="en-US" sz="2000" b="0" strike="noStrike" spc="-1" dirty="0">
                <a:solidFill>
                  <a:srgbClr val="000000"/>
                </a:solidFill>
                <a:uFill>
                  <a:solidFill>
                    <a:srgbClr val="FFFFFF"/>
                  </a:solidFill>
                </a:uFill>
                <a:latin typeface="Calibri"/>
                <a:ea typeface="DejaVu Sans"/>
              </a:rPr>
              <a:t> the form requires all relevant information to be lodged into the system </a:t>
            </a:r>
            <a:r>
              <a:rPr lang="en-US" sz="2000" b="0" strike="noStrike" spc="-1">
                <a:solidFill>
                  <a:srgbClr val="000000"/>
                </a:solidFill>
                <a:uFill>
                  <a:solidFill>
                    <a:srgbClr val="FFFFFF"/>
                  </a:solidFill>
                </a:uFill>
                <a:latin typeface="Calibri"/>
                <a:ea typeface="DejaVu Sans"/>
              </a:rPr>
              <a:t>successfully </a:t>
            </a: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CustomShape 1"/>
          <p:cNvSpPr/>
          <p:nvPr/>
        </p:nvSpPr>
        <p:spPr>
          <a:xfrm>
            <a:off x="39240" y="109440"/>
            <a:ext cx="719280" cy="539280"/>
          </a:xfrm>
          <a:prstGeom prst="rect">
            <a:avLst/>
          </a:prstGeom>
          <a:solidFill>
            <a:schemeClr val="accent1">
              <a:lumMod val="40000"/>
              <a:lumOff val="6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tIns="45000" rIns="0" bIns="45000" anchor="ctr"/>
          <a:lstStyle/>
          <a:p>
            <a:pPr algn="ctr">
              <a:lnSpc>
                <a:spcPct val="100000"/>
              </a:lnSpc>
            </a:pPr>
            <a:r>
              <a:rPr lang="en-US" sz="2000" b="0" strike="noStrike" spc="-1">
                <a:solidFill>
                  <a:srgbClr val="000000"/>
                </a:solidFill>
                <a:uFill>
                  <a:solidFill>
                    <a:srgbClr val="FFFFFF"/>
                  </a:solidFill>
                </a:uFill>
                <a:latin typeface="Calibri"/>
                <a:ea typeface="DejaVu Sans"/>
              </a:rPr>
              <a:t>Story ID 20</a:t>
            </a:r>
            <a:endParaRPr lang="en-US" sz="1800" b="0" strike="noStrike" spc="-1">
              <a:solidFill>
                <a:srgbClr val="000000"/>
              </a:solidFill>
              <a:uFill>
                <a:solidFill>
                  <a:srgbClr val="FFFFFF"/>
                </a:solidFill>
              </a:uFill>
              <a:latin typeface="Arial"/>
            </a:endParaRPr>
          </a:p>
        </p:txBody>
      </p:sp>
      <p:sp>
        <p:nvSpPr>
          <p:cNvPr id="227" name="CustomShape 2"/>
          <p:cNvSpPr/>
          <p:nvPr/>
        </p:nvSpPr>
        <p:spPr>
          <a:xfrm>
            <a:off x="831240" y="109440"/>
            <a:ext cx="7379280" cy="539280"/>
          </a:xfrm>
          <a:prstGeom prst="rect">
            <a:avLst/>
          </a:prstGeom>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2800" b="0" strike="noStrike" spc="-1">
                <a:solidFill>
                  <a:srgbClr val="FFFFFF"/>
                </a:solidFill>
                <a:uFill>
                  <a:solidFill>
                    <a:srgbClr val="FFFFFF"/>
                  </a:solidFill>
                </a:uFill>
                <a:latin typeface="Arial"/>
                <a:ea typeface="DejaVu Sans"/>
              </a:rPr>
              <a:t>Review Report</a:t>
            </a:r>
            <a:endParaRPr lang="en-US" sz="1800" b="0" strike="noStrike" spc="-1">
              <a:solidFill>
                <a:srgbClr val="000000"/>
              </a:solidFill>
              <a:uFill>
                <a:solidFill>
                  <a:srgbClr val="FFFFFF"/>
                </a:solidFill>
              </a:uFill>
              <a:latin typeface="Arial"/>
            </a:endParaRPr>
          </a:p>
        </p:txBody>
      </p:sp>
      <p:sp>
        <p:nvSpPr>
          <p:cNvPr id="228" name="CustomShape 3"/>
          <p:cNvSpPr/>
          <p:nvPr/>
        </p:nvSpPr>
        <p:spPr>
          <a:xfrm>
            <a:off x="39240" y="822600"/>
            <a:ext cx="9827280" cy="2339280"/>
          </a:xfrm>
          <a:prstGeom prst="rect">
            <a:avLst/>
          </a:prstGeom>
          <a:solidFill>
            <a:schemeClr val="tx2">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lstStyle/>
          <a:p>
            <a:pPr>
              <a:lnSpc>
                <a:spcPct val="100000"/>
              </a:lnSpc>
            </a:pPr>
            <a:r>
              <a:rPr lang="en-US" sz="2400" b="0" strike="noStrike" spc="-1" dirty="0">
                <a:solidFill>
                  <a:srgbClr val="000000"/>
                </a:solidFill>
                <a:uFill>
                  <a:solidFill>
                    <a:srgbClr val="FFFFFF"/>
                  </a:solidFill>
                </a:uFill>
                <a:latin typeface="Calibri"/>
                <a:ea typeface="DejaVu Sans"/>
              </a:rPr>
              <a:t>As a violator, I’d like to be able to review the report lodged against me so that I know why I am being fined.</a:t>
            </a:r>
            <a:endParaRPr lang="en-US" sz="1800" b="0" strike="noStrike" spc="-1" dirty="0">
              <a:solidFill>
                <a:srgbClr val="000000"/>
              </a:solidFill>
              <a:uFill>
                <a:solidFill>
                  <a:srgbClr val="FFFFFF"/>
                </a:solidFill>
              </a:uFill>
              <a:latin typeface="Arial"/>
            </a:endParaRPr>
          </a:p>
        </p:txBody>
      </p:sp>
      <p:sp>
        <p:nvSpPr>
          <p:cNvPr id="229" name="CustomShape 4"/>
          <p:cNvSpPr/>
          <p:nvPr/>
        </p:nvSpPr>
        <p:spPr>
          <a:xfrm>
            <a:off x="39240" y="3335400"/>
            <a:ext cx="9827280" cy="1619280"/>
          </a:xfrm>
          <a:prstGeom prst="rect">
            <a:avLst/>
          </a:prstGeom>
          <a:solidFill>
            <a:schemeClr val="accent1">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tIns="36000" rIns="90000" bIns="45000"/>
          <a:lstStyle/>
          <a:p>
            <a:pPr>
              <a:lnSpc>
                <a:spcPct val="100000"/>
              </a:lnSpc>
            </a:pPr>
            <a:r>
              <a:rPr lang="en-US" sz="2000" b="0" strike="noStrike" spc="-1" dirty="0">
                <a:solidFill>
                  <a:srgbClr val="000000"/>
                </a:solidFill>
                <a:uFill>
                  <a:solidFill>
                    <a:srgbClr val="FFFFFF"/>
                  </a:solidFill>
                </a:uFill>
                <a:latin typeface="Calibri"/>
                <a:ea typeface="DejaVu Sans"/>
              </a:rPr>
              <a:t>Acceptance Criteria</a:t>
            </a:r>
            <a:endParaRPr lang="en-US" sz="1800" b="0" strike="noStrike" spc="-1" dirty="0">
              <a:solidFill>
                <a:srgbClr val="000000"/>
              </a:solidFill>
              <a:uFill>
                <a:solidFill>
                  <a:srgbClr val="FFFFFF"/>
                </a:solidFill>
              </a:uFill>
              <a:latin typeface="Arial"/>
            </a:endParaRPr>
          </a:p>
          <a:p>
            <a:pPr indent="-216000">
              <a:lnSpc>
                <a:spcPct val="100000"/>
              </a:lnSpc>
              <a:buClr>
                <a:srgbClr val="000000"/>
              </a:buClr>
              <a:buFont typeface="Arial"/>
              <a:buChar char="•"/>
            </a:pPr>
            <a:r>
              <a:rPr lang="en-US" sz="2000" b="0" strike="noStrike" spc="-1" dirty="0">
                <a:solidFill>
                  <a:srgbClr val="000000"/>
                </a:solidFill>
                <a:uFill>
                  <a:solidFill>
                    <a:srgbClr val="FFFFFF"/>
                  </a:solidFill>
                </a:uFill>
                <a:latin typeface="Calibri"/>
                <a:ea typeface="DejaVu Sans"/>
              </a:rPr>
              <a:t> A record of the violation is to be kept and accessible on the user’s permit.</a:t>
            </a:r>
            <a:endParaRPr lang="en-US" sz="1800" b="0" strike="noStrike" spc="-1" dirty="0">
              <a:solidFill>
                <a:srgbClr val="000000"/>
              </a:solidFill>
              <a:uFill>
                <a:solidFill>
                  <a:srgbClr val="FFFFFF"/>
                </a:solidFill>
              </a:uFill>
              <a:latin typeface="Arial"/>
            </a:endParaRPr>
          </a:p>
          <a:p>
            <a:pPr indent="-216000">
              <a:lnSpc>
                <a:spcPct val="100000"/>
              </a:lnSpc>
              <a:buClr>
                <a:srgbClr val="000000"/>
              </a:buClr>
              <a:buFont typeface="Arial"/>
              <a:buChar char="•"/>
            </a:pPr>
            <a:r>
              <a:rPr lang="en-US" sz="2000" b="0" strike="noStrike" spc="-1" dirty="0">
                <a:solidFill>
                  <a:srgbClr val="000000"/>
                </a:solidFill>
                <a:uFill>
                  <a:solidFill>
                    <a:srgbClr val="FFFFFF"/>
                  </a:solidFill>
                </a:uFill>
                <a:latin typeface="Calibri"/>
                <a:ea typeface="DejaVu Sans"/>
              </a:rPr>
              <a:t> All parking and health information is linked to each account, by logging in one will be able to click on there profile were all relevant parking and health information pertaining to them will be displayed.</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p:txBody>
      </p:sp>
      <p:sp>
        <p:nvSpPr>
          <p:cNvPr id="230" name="CustomShape 5"/>
          <p:cNvSpPr/>
          <p:nvPr/>
        </p:nvSpPr>
        <p:spPr>
          <a:xfrm>
            <a:off x="9147240" y="109440"/>
            <a:ext cx="719280" cy="539280"/>
          </a:xfrm>
          <a:prstGeom prst="rect">
            <a:avLst/>
          </a:prstGeom>
          <a:solidFill>
            <a:srgbClr val="CCF0CD">
              <a:alpha val="20000"/>
            </a:srgb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tIns="45000" rIns="0" bIns="45000" anchor="ctr"/>
          <a:lstStyle/>
          <a:p>
            <a:pPr algn="ctr">
              <a:lnSpc>
                <a:spcPct val="100000"/>
              </a:lnSpc>
            </a:pPr>
            <a:r>
              <a:rPr lang="en-US" sz="1600" b="0" strike="noStrike" spc="-1">
                <a:solidFill>
                  <a:srgbClr val="000000"/>
                </a:solidFill>
                <a:uFill>
                  <a:solidFill>
                    <a:srgbClr val="FFFFFF"/>
                  </a:solidFill>
                </a:uFill>
                <a:latin typeface="Calibri"/>
                <a:ea typeface="DejaVu Sans"/>
              </a:rPr>
              <a:t>Story Points:2</a:t>
            </a:r>
            <a:endParaRPr lang="en-US" sz="1800" b="0" strike="noStrike" spc="-1">
              <a:solidFill>
                <a:srgbClr val="000000"/>
              </a:solidFill>
              <a:uFill>
                <a:solidFill>
                  <a:srgbClr val="FFFFFF"/>
                </a:solidFill>
              </a:uFill>
              <a:latin typeface="Arial"/>
            </a:endParaRPr>
          </a:p>
        </p:txBody>
      </p:sp>
      <p:sp>
        <p:nvSpPr>
          <p:cNvPr id="231" name="CustomShape 6"/>
          <p:cNvSpPr/>
          <p:nvPr/>
        </p:nvSpPr>
        <p:spPr>
          <a:xfrm>
            <a:off x="8283240" y="109440"/>
            <a:ext cx="791280" cy="539280"/>
          </a:xfrm>
          <a:prstGeom prst="rect">
            <a:avLst/>
          </a:prstGeom>
          <a:solidFill>
            <a:schemeClr val="accent4">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wrap="none" lIns="0" tIns="45000" rIns="0" bIns="45000" anchor="ctr"/>
          <a:lstStyle/>
          <a:p>
            <a:pPr algn="ctr">
              <a:lnSpc>
                <a:spcPct val="100000"/>
              </a:lnSpc>
            </a:pPr>
            <a:r>
              <a:rPr lang="en-US" sz="2000" b="0" strike="noStrike" spc="-1">
                <a:solidFill>
                  <a:srgbClr val="000000"/>
                </a:solidFill>
                <a:uFill>
                  <a:solidFill>
                    <a:srgbClr val="FFFFFF"/>
                  </a:solidFill>
                </a:uFill>
                <a:latin typeface="Calibri"/>
                <a:ea typeface="DejaVu Sans"/>
              </a:rPr>
              <a:t>Priority:</a:t>
            </a:r>
            <a:endParaRPr lang="en-US" sz="1800" b="0" strike="noStrike" spc="-1">
              <a:solidFill>
                <a:srgbClr val="000000"/>
              </a:solidFill>
              <a:uFill>
                <a:solidFill>
                  <a:srgbClr val="FFFFFF"/>
                </a:solidFill>
              </a:uFill>
              <a:latin typeface="Arial"/>
            </a:endParaRPr>
          </a:p>
          <a:p>
            <a:pPr algn="ctr">
              <a:lnSpc>
                <a:spcPct val="100000"/>
              </a:lnSpc>
            </a:pPr>
            <a:r>
              <a:rPr lang="en-US" sz="2000" b="0" strike="noStrike" spc="-1">
                <a:solidFill>
                  <a:srgbClr val="000000"/>
                </a:solidFill>
                <a:uFill>
                  <a:solidFill>
                    <a:srgbClr val="FFFFFF"/>
                  </a:solidFill>
                </a:uFill>
                <a:latin typeface="Calibri"/>
                <a:ea typeface="DejaVu Sans"/>
              </a:rPr>
              <a:t>S</a:t>
            </a:r>
            <a:endParaRPr lang="en-US" sz="1800" b="0" strike="noStrike" spc="-1">
              <a:solidFill>
                <a:srgbClr val="000000"/>
              </a:solidFill>
              <a:uFill>
                <a:solidFill>
                  <a:srgbClr val="FFFFFF"/>
                </a:solidFill>
              </a:uFill>
              <a:latin typeface="Arial"/>
            </a:endParaRPr>
          </a:p>
        </p:txBody>
      </p:sp>
      <p:sp>
        <p:nvSpPr>
          <p:cNvPr id="232" name="CustomShape 7"/>
          <p:cNvSpPr/>
          <p:nvPr/>
        </p:nvSpPr>
        <p:spPr>
          <a:xfrm>
            <a:off x="39240" y="5128560"/>
            <a:ext cx="9827280" cy="1619280"/>
          </a:xfrm>
          <a:prstGeom prst="rect">
            <a:avLst/>
          </a:prstGeom>
          <a:solidFill>
            <a:schemeClr val="bg1"/>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tIns="36000" rIns="90000" bIns="45000"/>
          <a:lstStyle/>
          <a:p>
            <a:pPr>
              <a:lnSpc>
                <a:spcPct val="100000"/>
              </a:lnSpc>
            </a:pPr>
            <a:r>
              <a:rPr lang="en-US" sz="2000" b="0" strike="noStrike" spc="-1" dirty="0">
                <a:solidFill>
                  <a:srgbClr val="000000"/>
                </a:solidFill>
                <a:uFill>
                  <a:solidFill>
                    <a:srgbClr val="FFFFFF"/>
                  </a:solidFill>
                </a:uFill>
                <a:latin typeface="Arial"/>
                <a:ea typeface="DejaVu Sans"/>
              </a:rPr>
              <a:t>Notes</a:t>
            </a:r>
            <a:endParaRPr lang="en-US" sz="1800" b="0" strike="noStrike" spc="-1" dirty="0">
              <a:solidFill>
                <a:srgbClr val="000000"/>
              </a:solidFill>
              <a:uFill>
                <a:solidFill>
                  <a:srgbClr val="FFFFFF"/>
                </a:solidFill>
              </a:uFill>
              <a:latin typeface="Arial"/>
            </a:endParaRPr>
          </a:p>
          <a:p>
            <a:pPr indent="-216000">
              <a:lnSpc>
                <a:spcPct val="100000"/>
              </a:lnSpc>
              <a:buClr>
                <a:srgbClr val="000000"/>
              </a:buClr>
              <a:buFont typeface="Arial"/>
              <a:buChar char="•"/>
            </a:pPr>
            <a:r>
              <a:rPr lang="en-US" sz="2000" b="0" strike="noStrike" spc="-1" dirty="0">
                <a:solidFill>
                  <a:srgbClr val="000000"/>
                </a:solidFill>
                <a:uFill>
                  <a:solidFill>
                    <a:srgbClr val="FFFFFF"/>
                  </a:solidFill>
                </a:uFill>
                <a:latin typeface="Calibri"/>
                <a:ea typeface="DejaVu Sans"/>
              </a:rPr>
              <a:t>When any payment is made a email receipt and notification will be sent to the user notifying them the violation has been resolved.</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CustomShape 1"/>
          <p:cNvSpPr/>
          <p:nvPr/>
        </p:nvSpPr>
        <p:spPr>
          <a:xfrm>
            <a:off x="39240" y="109440"/>
            <a:ext cx="719280" cy="539280"/>
          </a:xfrm>
          <a:prstGeom prst="rect">
            <a:avLst/>
          </a:prstGeom>
          <a:solidFill>
            <a:schemeClr val="accent1">
              <a:lumMod val="40000"/>
              <a:lumOff val="6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tIns="45000" rIns="0" bIns="45000" anchor="ctr"/>
          <a:lstStyle/>
          <a:p>
            <a:pPr algn="ctr">
              <a:lnSpc>
                <a:spcPct val="100000"/>
              </a:lnSpc>
            </a:pPr>
            <a:r>
              <a:rPr lang="en-US" sz="2000" b="0" strike="noStrike" spc="-1">
                <a:solidFill>
                  <a:srgbClr val="000000"/>
                </a:solidFill>
                <a:uFill>
                  <a:solidFill>
                    <a:srgbClr val="FFFFFF"/>
                  </a:solidFill>
                </a:uFill>
                <a:latin typeface="Calibri"/>
                <a:ea typeface="DejaVu Sans"/>
              </a:rPr>
              <a:t>Story ID 26</a:t>
            </a:r>
            <a:endParaRPr lang="en-US" sz="1800" b="0" strike="noStrike" spc="-1">
              <a:solidFill>
                <a:srgbClr val="000000"/>
              </a:solidFill>
              <a:uFill>
                <a:solidFill>
                  <a:srgbClr val="FFFFFF"/>
                </a:solidFill>
              </a:uFill>
              <a:latin typeface="Arial"/>
            </a:endParaRPr>
          </a:p>
        </p:txBody>
      </p:sp>
      <p:sp>
        <p:nvSpPr>
          <p:cNvPr id="234" name="CustomShape 2"/>
          <p:cNvSpPr/>
          <p:nvPr/>
        </p:nvSpPr>
        <p:spPr>
          <a:xfrm>
            <a:off x="831240" y="109440"/>
            <a:ext cx="7379280" cy="539280"/>
          </a:xfrm>
          <a:prstGeom prst="rect">
            <a:avLst/>
          </a:prstGeom>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2800" b="0" strike="noStrike" spc="-1">
                <a:solidFill>
                  <a:srgbClr val="FFFFFF"/>
                </a:solidFill>
                <a:uFill>
                  <a:solidFill>
                    <a:srgbClr val="FFFFFF"/>
                  </a:solidFill>
                </a:uFill>
                <a:latin typeface="Arial"/>
                <a:ea typeface="DejaVu Sans"/>
              </a:rPr>
              <a:t>Report Issues</a:t>
            </a:r>
            <a:endParaRPr lang="en-US" sz="1800" b="0" strike="noStrike" spc="-1">
              <a:solidFill>
                <a:srgbClr val="000000"/>
              </a:solidFill>
              <a:uFill>
                <a:solidFill>
                  <a:srgbClr val="FFFFFF"/>
                </a:solidFill>
              </a:uFill>
              <a:latin typeface="Arial"/>
            </a:endParaRPr>
          </a:p>
        </p:txBody>
      </p:sp>
      <p:sp>
        <p:nvSpPr>
          <p:cNvPr id="235" name="CustomShape 3"/>
          <p:cNvSpPr/>
          <p:nvPr/>
        </p:nvSpPr>
        <p:spPr>
          <a:xfrm>
            <a:off x="39240" y="822600"/>
            <a:ext cx="9827280" cy="2339280"/>
          </a:xfrm>
          <a:prstGeom prst="rect">
            <a:avLst/>
          </a:prstGeom>
          <a:solidFill>
            <a:schemeClr val="tx2">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lstStyle/>
          <a:p>
            <a:pPr>
              <a:lnSpc>
                <a:spcPct val="100000"/>
              </a:lnSpc>
            </a:pPr>
            <a:r>
              <a:rPr lang="en-US" sz="2400" b="0" strike="noStrike" spc="-1" dirty="0">
                <a:solidFill>
                  <a:srgbClr val="000000"/>
                </a:solidFill>
                <a:uFill>
                  <a:solidFill>
                    <a:srgbClr val="FFFFFF"/>
                  </a:solidFill>
                </a:uFill>
                <a:latin typeface="Calibri"/>
                <a:ea typeface="DejaVu Sans"/>
              </a:rPr>
              <a:t>As a visitor I want to be able to submit reports to the health and safety department so that any major issues I witness are brought to their attention and resolved quickly. </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p:txBody>
      </p:sp>
      <p:sp>
        <p:nvSpPr>
          <p:cNvPr id="236" name="CustomShape 4"/>
          <p:cNvSpPr/>
          <p:nvPr/>
        </p:nvSpPr>
        <p:spPr>
          <a:xfrm>
            <a:off x="39240" y="3335400"/>
            <a:ext cx="9827280" cy="1619280"/>
          </a:xfrm>
          <a:prstGeom prst="rect">
            <a:avLst/>
          </a:prstGeom>
          <a:solidFill>
            <a:schemeClr val="accent1">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tIns="36000" rIns="90000" bIns="45000"/>
          <a:lstStyle/>
          <a:p>
            <a:pPr>
              <a:lnSpc>
                <a:spcPct val="100000"/>
              </a:lnSpc>
            </a:pPr>
            <a:r>
              <a:rPr lang="en-US" sz="2000" b="0" strike="noStrike" spc="-1" dirty="0">
                <a:solidFill>
                  <a:srgbClr val="000000"/>
                </a:solidFill>
                <a:uFill>
                  <a:solidFill>
                    <a:srgbClr val="FFFFFF"/>
                  </a:solidFill>
                </a:uFill>
                <a:latin typeface="Calibri"/>
                <a:ea typeface="DejaVu Sans"/>
              </a:rPr>
              <a:t>Acceptance Criteria</a:t>
            </a:r>
            <a:endParaRPr lang="en-US" sz="1800" b="0" strike="noStrike" spc="-1" dirty="0">
              <a:solidFill>
                <a:srgbClr val="000000"/>
              </a:solidFill>
              <a:uFill>
                <a:solidFill>
                  <a:srgbClr val="FFFFFF"/>
                </a:solidFill>
              </a:uFill>
              <a:latin typeface="Arial"/>
            </a:endParaRPr>
          </a:p>
          <a:p>
            <a:pPr indent="-216000">
              <a:lnSpc>
                <a:spcPct val="100000"/>
              </a:lnSpc>
              <a:buClr>
                <a:srgbClr val="000000"/>
              </a:buClr>
              <a:buFont typeface="Arial"/>
              <a:buChar char="•"/>
            </a:pPr>
            <a:r>
              <a:rPr lang="en-US" sz="2000" b="0" strike="noStrike" spc="-1" dirty="0">
                <a:solidFill>
                  <a:srgbClr val="000000"/>
                </a:solidFill>
                <a:uFill>
                  <a:solidFill>
                    <a:srgbClr val="FFFFFF"/>
                  </a:solidFill>
                </a:uFill>
                <a:latin typeface="Calibri"/>
                <a:ea typeface="DejaVu Sans"/>
              </a:rPr>
              <a:t> Through the profile, a user will be able to access a link to report health and safety violations</a:t>
            </a:r>
            <a:endParaRPr lang="en-US" sz="1800" b="0" strike="noStrike" spc="-1" dirty="0">
              <a:solidFill>
                <a:srgbClr val="000000"/>
              </a:solidFill>
              <a:uFill>
                <a:solidFill>
                  <a:srgbClr val="FFFFFF"/>
                </a:solidFill>
              </a:uFill>
              <a:latin typeface="Arial"/>
            </a:endParaRPr>
          </a:p>
          <a:p>
            <a:pPr indent="-216000">
              <a:lnSpc>
                <a:spcPct val="100000"/>
              </a:lnSpc>
              <a:buClr>
                <a:srgbClr val="000000"/>
              </a:buClr>
              <a:buFont typeface="Arial"/>
              <a:buChar char="•"/>
            </a:pPr>
            <a:r>
              <a:rPr lang="en-US" sz="2000" b="0" strike="noStrike" spc="-1" dirty="0">
                <a:solidFill>
                  <a:srgbClr val="000000"/>
                </a:solidFill>
                <a:uFill>
                  <a:solidFill>
                    <a:srgbClr val="FFFFFF"/>
                  </a:solidFill>
                </a:uFill>
                <a:latin typeface="Calibri"/>
                <a:ea typeface="DejaVu Sans"/>
              </a:rPr>
              <a:t> Reports will be accessible by the Health and Safety Department</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p:txBody>
      </p:sp>
      <p:sp>
        <p:nvSpPr>
          <p:cNvPr id="237" name="CustomShape 5"/>
          <p:cNvSpPr/>
          <p:nvPr/>
        </p:nvSpPr>
        <p:spPr>
          <a:xfrm>
            <a:off x="9147240" y="109440"/>
            <a:ext cx="719280" cy="539280"/>
          </a:xfrm>
          <a:prstGeom prst="rect">
            <a:avLst/>
          </a:prstGeom>
          <a:solidFill>
            <a:srgbClr val="CCF0CD">
              <a:alpha val="20000"/>
            </a:srgb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tIns="45000" rIns="0" bIns="45000" anchor="ctr"/>
          <a:lstStyle/>
          <a:p>
            <a:pPr algn="ctr">
              <a:lnSpc>
                <a:spcPct val="100000"/>
              </a:lnSpc>
            </a:pPr>
            <a:r>
              <a:rPr lang="en-US" sz="1600" b="0" strike="noStrike" spc="-1">
                <a:solidFill>
                  <a:srgbClr val="000000"/>
                </a:solidFill>
                <a:uFill>
                  <a:solidFill>
                    <a:srgbClr val="FFFFFF"/>
                  </a:solidFill>
                </a:uFill>
                <a:latin typeface="Calibri"/>
                <a:ea typeface="DejaVu Sans"/>
              </a:rPr>
              <a:t>Story Points:2</a:t>
            </a:r>
            <a:endParaRPr lang="en-US" sz="1800" b="0" strike="noStrike" spc="-1">
              <a:solidFill>
                <a:srgbClr val="000000"/>
              </a:solidFill>
              <a:uFill>
                <a:solidFill>
                  <a:srgbClr val="FFFFFF"/>
                </a:solidFill>
              </a:uFill>
              <a:latin typeface="Arial"/>
            </a:endParaRPr>
          </a:p>
        </p:txBody>
      </p:sp>
      <p:sp>
        <p:nvSpPr>
          <p:cNvPr id="238" name="CustomShape 6"/>
          <p:cNvSpPr/>
          <p:nvPr/>
        </p:nvSpPr>
        <p:spPr>
          <a:xfrm>
            <a:off x="8283240" y="109440"/>
            <a:ext cx="791280" cy="539280"/>
          </a:xfrm>
          <a:prstGeom prst="rect">
            <a:avLst/>
          </a:prstGeom>
          <a:solidFill>
            <a:schemeClr val="accent4">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wrap="none" lIns="0" tIns="45000" rIns="0" bIns="45000" anchor="ctr"/>
          <a:lstStyle/>
          <a:p>
            <a:pPr algn="ctr">
              <a:lnSpc>
                <a:spcPct val="100000"/>
              </a:lnSpc>
            </a:pPr>
            <a:r>
              <a:rPr lang="en-US" sz="2000" b="0" strike="noStrike" spc="-1">
                <a:solidFill>
                  <a:srgbClr val="000000"/>
                </a:solidFill>
                <a:uFill>
                  <a:solidFill>
                    <a:srgbClr val="FFFFFF"/>
                  </a:solidFill>
                </a:uFill>
                <a:latin typeface="Calibri"/>
                <a:ea typeface="DejaVu Sans"/>
              </a:rPr>
              <a:t>Priority:</a:t>
            </a:r>
            <a:endParaRPr lang="en-US" sz="1800" b="0" strike="noStrike" spc="-1">
              <a:solidFill>
                <a:srgbClr val="000000"/>
              </a:solidFill>
              <a:uFill>
                <a:solidFill>
                  <a:srgbClr val="FFFFFF"/>
                </a:solidFill>
              </a:uFill>
              <a:latin typeface="Arial"/>
            </a:endParaRPr>
          </a:p>
          <a:p>
            <a:pPr algn="ctr">
              <a:lnSpc>
                <a:spcPct val="100000"/>
              </a:lnSpc>
            </a:pPr>
            <a:r>
              <a:rPr lang="en-US" sz="2000" b="0" strike="noStrike" spc="-1">
                <a:solidFill>
                  <a:srgbClr val="000000"/>
                </a:solidFill>
                <a:uFill>
                  <a:solidFill>
                    <a:srgbClr val="FFFFFF"/>
                  </a:solidFill>
                </a:uFill>
                <a:latin typeface="Calibri"/>
                <a:ea typeface="DejaVu Sans"/>
              </a:rPr>
              <a:t>S</a:t>
            </a:r>
            <a:endParaRPr lang="en-US" sz="1800" b="0" strike="noStrike" spc="-1">
              <a:solidFill>
                <a:srgbClr val="000000"/>
              </a:solidFill>
              <a:uFill>
                <a:solidFill>
                  <a:srgbClr val="FFFFFF"/>
                </a:solidFill>
              </a:uFill>
              <a:latin typeface="Arial"/>
            </a:endParaRPr>
          </a:p>
        </p:txBody>
      </p:sp>
      <p:sp>
        <p:nvSpPr>
          <p:cNvPr id="239" name="CustomShape 7"/>
          <p:cNvSpPr/>
          <p:nvPr/>
        </p:nvSpPr>
        <p:spPr>
          <a:xfrm>
            <a:off x="39240" y="5128560"/>
            <a:ext cx="9827280" cy="1619280"/>
          </a:xfrm>
          <a:prstGeom prst="rect">
            <a:avLst/>
          </a:prstGeom>
          <a:solidFill>
            <a:schemeClr val="bg1"/>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tIns="36000" rIns="90000" bIns="45000"/>
          <a:lstStyle/>
          <a:p>
            <a:pPr>
              <a:lnSpc>
                <a:spcPct val="100000"/>
              </a:lnSpc>
            </a:pPr>
            <a:r>
              <a:rPr lang="en-US" sz="2000" b="0" strike="noStrike" spc="-1">
                <a:solidFill>
                  <a:srgbClr val="000000"/>
                </a:solidFill>
                <a:uFill>
                  <a:solidFill>
                    <a:srgbClr val="FFFFFF"/>
                  </a:solidFill>
                </a:uFill>
                <a:latin typeface="Arial"/>
                <a:ea typeface="DejaVu Sans"/>
              </a:rPr>
              <a:t>Notes</a:t>
            </a:r>
            <a:endParaRPr lang="en-US" sz="1800" b="0" strike="noStrike" spc="-1">
              <a:solidFill>
                <a:srgbClr val="000000"/>
              </a:solidFill>
              <a:uFill>
                <a:solidFill>
                  <a:srgbClr val="FFFFFF"/>
                </a:solidFill>
              </a:uFill>
              <a:latin typeface="Arial"/>
            </a:endParaRPr>
          </a:p>
          <a:p>
            <a:pPr indent="-216000">
              <a:lnSpc>
                <a:spcPct val="100000"/>
              </a:lnSpc>
              <a:buClr>
                <a:srgbClr val="000000"/>
              </a:buClr>
              <a:buFont typeface="Arial"/>
              <a:buChar char="•"/>
            </a:pPr>
            <a:r>
              <a:rPr lang="en-US" sz="2000" b="0" strike="noStrike" spc="-1">
                <a:solidFill>
                  <a:srgbClr val="000000"/>
                </a:solidFill>
                <a:uFill>
                  <a:solidFill>
                    <a:srgbClr val="FFFFFF"/>
                  </a:solidFill>
                </a:uFill>
                <a:latin typeface="Arial"/>
                <a:ea typeface="DejaVu Sans"/>
              </a:rPr>
              <a:t> </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CustomShape 1"/>
          <p:cNvSpPr/>
          <p:nvPr/>
        </p:nvSpPr>
        <p:spPr>
          <a:xfrm>
            <a:off x="39240" y="109440"/>
            <a:ext cx="719280" cy="539280"/>
          </a:xfrm>
          <a:prstGeom prst="rect">
            <a:avLst/>
          </a:prstGeom>
          <a:solidFill>
            <a:schemeClr val="accent1">
              <a:lumMod val="40000"/>
              <a:lumOff val="6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tIns="45000" rIns="0" bIns="45000" anchor="ctr"/>
          <a:lstStyle/>
          <a:p>
            <a:pPr algn="ctr">
              <a:lnSpc>
                <a:spcPct val="100000"/>
              </a:lnSpc>
            </a:pPr>
            <a:r>
              <a:rPr lang="en-US" sz="2000" b="0" strike="noStrike" spc="-1">
                <a:solidFill>
                  <a:srgbClr val="000000"/>
                </a:solidFill>
                <a:uFill>
                  <a:solidFill>
                    <a:srgbClr val="FFFFFF"/>
                  </a:solidFill>
                </a:uFill>
                <a:latin typeface="Calibri"/>
                <a:ea typeface="DejaVu Sans"/>
              </a:rPr>
              <a:t>Story ID 27</a:t>
            </a:r>
            <a:endParaRPr lang="en-US" sz="1800" b="0" strike="noStrike" spc="-1">
              <a:solidFill>
                <a:srgbClr val="000000"/>
              </a:solidFill>
              <a:uFill>
                <a:solidFill>
                  <a:srgbClr val="FFFFFF"/>
                </a:solidFill>
              </a:uFill>
              <a:latin typeface="Arial"/>
            </a:endParaRPr>
          </a:p>
        </p:txBody>
      </p:sp>
      <p:sp>
        <p:nvSpPr>
          <p:cNvPr id="241" name="CustomShape 2"/>
          <p:cNvSpPr/>
          <p:nvPr/>
        </p:nvSpPr>
        <p:spPr>
          <a:xfrm>
            <a:off x="831240" y="109440"/>
            <a:ext cx="7379280" cy="539280"/>
          </a:xfrm>
          <a:prstGeom prst="rect">
            <a:avLst/>
          </a:prstGeom>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2800" b="0" strike="noStrike" spc="-1">
                <a:solidFill>
                  <a:srgbClr val="FFFFFF"/>
                </a:solidFill>
                <a:uFill>
                  <a:solidFill>
                    <a:srgbClr val="FFFFFF"/>
                  </a:solidFill>
                </a:uFill>
                <a:latin typeface="Arial"/>
                <a:ea typeface="DejaVu Sans"/>
              </a:rPr>
              <a:t>Real-time Reports</a:t>
            </a:r>
            <a:endParaRPr lang="en-US" sz="1800" b="0" strike="noStrike" spc="-1">
              <a:solidFill>
                <a:srgbClr val="000000"/>
              </a:solidFill>
              <a:uFill>
                <a:solidFill>
                  <a:srgbClr val="FFFFFF"/>
                </a:solidFill>
              </a:uFill>
              <a:latin typeface="Arial"/>
            </a:endParaRPr>
          </a:p>
        </p:txBody>
      </p:sp>
      <p:sp>
        <p:nvSpPr>
          <p:cNvPr id="242" name="CustomShape 3"/>
          <p:cNvSpPr/>
          <p:nvPr/>
        </p:nvSpPr>
        <p:spPr>
          <a:xfrm>
            <a:off x="39240" y="822600"/>
            <a:ext cx="9827280" cy="2339280"/>
          </a:xfrm>
          <a:prstGeom prst="rect">
            <a:avLst/>
          </a:prstGeom>
          <a:solidFill>
            <a:schemeClr val="tx2">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lstStyle/>
          <a:p>
            <a:pPr>
              <a:lnSpc>
                <a:spcPct val="100000"/>
              </a:lnSpc>
            </a:pPr>
            <a:r>
              <a:rPr lang="en-US" sz="2400" b="0" strike="noStrike" spc="-1" dirty="0">
                <a:solidFill>
                  <a:srgbClr val="000000"/>
                </a:solidFill>
                <a:uFill>
                  <a:solidFill>
                    <a:srgbClr val="FFFFFF"/>
                  </a:solidFill>
                </a:uFill>
                <a:latin typeface="Calibri"/>
                <a:ea typeface="DejaVu Sans"/>
              </a:rPr>
              <a:t>As an administrative staff, I want to review any H&amp;S reports sent to the system in real time so that people remain safe or an issue can be resolved faster in the future.</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p:txBody>
      </p:sp>
      <p:sp>
        <p:nvSpPr>
          <p:cNvPr id="243" name="CustomShape 4"/>
          <p:cNvSpPr/>
          <p:nvPr/>
        </p:nvSpPr>
        <p:spPr>
          <a:xfrm>
            <a:off x="39240" y="3335400"/>
            <a:ext cx="9827280" cy="1619280"/>
          </a:xfrm>
          <a:prstGeom prst="rect">
            <a:avLst/>
          </a:prstGeom>
          <a:solidFill>
            <a:schemeClr val="accent1">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tIns="36000" rIns="90000" bIns="45000"/>
          <a:lstStyle/>
          <a:p>
            <a:pPr>
              <a:lnSpc>
                <a:spcPct val="100000"/>
              </a:lnSpc>
            </a:pPr>
            <a:r>
              <a:rPr lang="en-US" sz="2000" b="0" strike="noStrike" spc="-1" dirty="0">
                <a:solidFill>
                  <a:srgbClr val="000000"/>
                </a:solidFill>
                <a:uFill>
                  <a:solidFill>
                    <a:srgbClr val="FFFFFF"/>
                  </a:solidFill>
                </a:uFill>
                <a:latin typeface="Calibri"/>
                <a:ea typeface="DejaVu Sans"/>
              </a:rPr>
              <a:t>Acceptance Criteria</a:t>
            </a:r>
            <a:endParaRPr lang="en-US" sz="1800" b="0" strike="noStrike" spc="-1" dirty="0">
              <a:solidFill>
                <a:srgbClr val="000000"/>
              </a:solidFill>
              <a:uFill>
                <a:solidFill>
                  <a:srgbClr val="FFFFFF"/>
                </a:solidFill>
              </a:uFill>
              <a:latin typeface="Arial"/>
            </a:endParaRPr>
          </a:p>
          <a:p>
            <a:pPr indent="-216000">
              <a:lnSpc>
                <a:spcPct val="100000"/>
              </a:lnSpc>
              <a:buClr>
                <a:srgbClr val="000000"/>
              </a:buClr>
              <a:buFont typeface="Arial"/>
              <a:buChar char="•"/>
            </a:pPr>
            <a:r>
              <a:rPr lang="en-US" sz="2000" b="0" strike="noStrike" spc="-1" dirty="0">
                <a:solidFill>
                  <a:srgbClr val="000000"/>
                </a:solidFill>
                <a:uFill>
                  <a:solidFill>
                    <a:srgbClr val="FFFFFF"/>
                  </a:solidFill>
                </a:uFill>
                <a:latin typeface="Calibri"/>
                <a:ea typeface="DejaVu Sans"/>
              </a:rPr>
              <a:t> All H&amp;S reports will be highlighted on system admin accounts, notifying them that there are reports needing to be reviewed. </a:t>
            </a:r>
            <a:endParaRPr lang="en-US" sz="1800" b="0" strike="noStrike" spc="-1" dirty="0">
              <a:solidFill>
                <a:srgbClr val="000000"/>
              </a:solidFill>
              <a:uFill>
                <a:solidFill>
                  <a:srgbClr val="FFFFFF"/>
                </a:solidFill>
              </a:uFill>
              <a:latin typeface="Arial"/>
            </a:endParaRPr>
          </a:p>
          <a:p>
            <a:pPr indent="-216000">
              <a:lnSpc>
                <a:spcPct val="100000"/>
              </a:lnSpc>
              <a:buClr>
                <a:srgbClr val="000000"/>
              </a:buClr>
              <a:buFont typeface="Arial"/>
              <a:buChar char="•"/>
            </a:pPr>
            <a:r>
              <a:rPr lang="en-US" sz="2000" b="0" strike="noStrike" spc="-1" dirty="0">
                <a:solidFill>
                  <a:srgbClr val="000000"/>
                </a:solidFill>
                <a:uFill>
                  <a:solidFill>
                    <a:srgbClr val="FFFFFF"/>
                  </a:solidFill>
                </a:uFill>
                <a:latin typeface="Calibri"/>
                <a:ea typeface="DejaVu Sans"/>
              </a:rPr>
              <a:t> From opening up the report depending on the situation they will have a variety of options to resolve the issue</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p:txBody>
      </p:sp>
      <p:sp>
        <p:nvSpPr>
          <p:cNvPr id="244" name="CustomShape 5"/>
          <p:cNvSpPr/>
          <p:nvPr/>
        </p:nvSpPr>
        <p:spPr>
          <a:xfrm>
            <a:off x="9147240" y="109440"/>
            <a:ext cx="719280" cy="539280"/>
          </a:xfrm>
          <a:prstGeom prst="rect">
            <a:avLst/>
          </a:prstGeom>
          <a:solidFill>
            <a:srgbClr val="CCF0CD">
              <a:alpha val="20000"/>
            </a:srgb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tIns="45000" rIns="0" bIns="45000" anchor="ctr"/>
          <a:lstStyle/>
          <a:p>
            <a:pPr algn="ctr">
              <a:lnSpc>
                <a:spcPct val="100000"/>
              </a:lnSpc>
            </a:pPr>
            <a:r>
              <a:rPr lang="en-US" sz="1600" b="0" strike="noStrike" spc="-1">
                <a:solidFill>
                  <a:srgbClr val="000000"/>
                </a:solidFill>
                <a:uFill>
                  <a:solidFill>
                    <a:srgbClr val="FFFFFF"/>
                  </a:solidFill>
                </a:uFill>
                <a:latin typeface="Calibri"/>
                <a:ea typeface="DejaVu Sans"/>
              </a:rPr>
              <a:t>Story Points:2</a:t>
            </a:r>
            <a:endParaRPr lang="en-US" sz="1800" b="0" strike="noStrike" spc="-1">
              <a:solidFill>
                <a:srgbClr val="000000"/>
              </a:solidFill>
              <a:uFill>
                <a:solidFill>
                  <a:srgbClr val="FFFFFF"/>
                </a:solidFill>
              </a:uFill>
              <a:latin typeface="Arial"/>
            </a:endParaRPr>
          </a:p>
        </p:txBody>
      </p:sp>
      <p:sp>
        <p:nvSpPr>
          <p:cNvPr id="245" name="CustomShape 6"/>
          <p:cNvSpPr/>
          <p:nvPr/>
        </p:nvSpPr>
        <p:spPr>
          <a:xfrm>
            <a:off x="8283240" y="109440"/>
            <a:ext cx="791280" cy="539280"/>
          </a:xfrm>
          <a:prstGeom prst="rect">
            <a:avLst/>
          </a:prstGeom>
          <a:solidFill>
            <a:schemeClr val="accent4">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wrap="none" lIns="0" tIns="45000" rIns="0" bIns="45000" anchor="ctr"/>
          <a:lstStyle/>
          <a:p>
            <a:pPr algn="ctr">
              <a:lnSpc>
                <a:spcPct val="100000"/>
              </a:lnSpc>
            </a:pPr>
            <a:r>
              <a:rPr lang="en-US" sz="2000" b="0" strike="noStrike" spc="-1">
                <a:solidFill>
                  <a:srgbClr val="000000"/>
                </a:solidFill>
                <a:uFill>
                  <a:solidFill>
                    <a:srgbClr val="FFFFFF"/>
                  </a:solidFill>
                </a:uFill>
                <a:latin typeface="Calibri"/>
                <a:ea typeface="DejaVu Sans"/>
              </a:rPr>
              <a:t>Priority:</a:t>
            </a:r>
            <a:endParaRPr lang="en-US" sz="1800" b="0" strike="noStrike" spc="-1">
              <a:solidFill>
                <a:srgbClr val="000000"/>
              </a:solidFill>
              <a:uFill>
                <a:solidFill>
                  <a:srgbClr val="FFFFFF"/>
                </a:solidFill>
              </a:uFill>
              <a:latin typeface="Arial"/>
            </a:endParaRPr>
          </a:p>
          <a:p>
            <a:pPr algn="ctr">
              <a:lnSpc>
                <a:spcPct val="100000"/>
              </a:lnSpc>
            </a:pPr>
            <a:r>
              <a:rPr lang="en-US" sz="2000" b="0" strike="noStrike" spc="-1">
                <a:solidFill>
                  <a:srgbClr val="000000"/>
                </a:solidFill>
                <a:uFill>
                  <a:solidFill>
                    <a:srgbClr val="FFFFFF"/>
                  </a:solidFill>
                </a:uFill>
                <a:latin typeface="Calibri"/>
                <a:ea typeface="DejaVu Sans"/>
              </a:rPr>
              <a:t>M</a:t>
            </a:r>
            <a:endParaRPr lang="en-US" sz="1800" b="0" strike="noStrike" spc="-1">
              <a:solidFill>
                <a:srgbClr val="000000"/>
              </a:solidFill>
              <a:uFill>
                <a:solidFill>
                  <a:srgbClr val="FFFFFF"/>
                </a:solidFill>
              </a:uFill>
              <a:latin typeface="Arial"/>
            </a:endParaRPr>
          </a:p>
        </p:txBody>
      </p:sp>
      <p:sp>
        <p:nvSpPr>
          <p:cNvPr id="246" name="CustomShape 7"/>
          <p:cNvSpPr/>
          <p:nvPr/>
        </p:nvSpPr>
        <p:spPr>
          <a:xfrm>
            <a:off x="39240" y="5128560"/>
            <a:ext cx="9827280" cy="1619280"/>
          </a:xfrm>
          <a:prstGeom prst="rect">
            <a:avLst/>
          </a:prstGeom>
          <a:solidFill>
            <a:schemeClr val="bg1"/>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tIns="36000" rIns="90000" bIns="45000"/>
          <a:lstStyle/>
          <a:p>
            <a:pPr>
              <a:lnSpc>
                <a:spcPct val="100000"/>
              </a:lnSpc>
            </a:pPr>
            <a:r>
              <a:rPr lang="en-US" sz="2000" b="0" strike="noStrike" spc="-1">
                <a:solidFill>
                  <a:srgbClr val="000000"/>
                </a:solidFill>
                <a:uFill>
                  <a:solidFill>
                    <a:srgbClr val="FFFFFF"/>
                  </a:solidFill>
                </a:uFill>
                <a:latin typeface="Arial"/>
                <a:ea typeface="DejaVu Sans"/>
              </a:rPr>
              <a:t>Notes</a:t>
            </a:r>
            <a:endParaRPr lang="en-US" sz="1800" b="0" strike="noStrike" spc="-1">
              <a:solidFill>
                <a:srgbClr val="000000"/>
              </a:solidFill>
              <a:uFill>
                <a:solidFill>
                  <a:srgbClr val="FFFFFF"/>
                </a:solidFill>
              </a:uFill>
              <a:latin typeface="Arial"/>
            </a:endParaRPr>
          </a:p>
          <a:p>
            <a:pPr indent="-216000">
              <a:lnSpc>
                <a:spcPct val="100000"/>
              </a:lnSpc>
              <a:buClr>
                <a:srgbClr val="000000"/>
              </a:buClr>
              <a:buFont typeface="Arial"/>
              <a:buChar char="•"/>
            </a:pPr>
            <a:r>
              <a:rPr lang="en-US" sz="2000" b="0" strike="noStrike" spc="-1">
                <a:solidFill>
                  <a:srgbClr val="000000"/>
                </a:solidFill>
                <a:uFill>
                  <a:solidFill>
                    <a:srgbClr val="FFFFFF"/>
                  </a:solidFill>
                </a:uFill>
                <a:latin typeface="Arial"/>
                <a:ea typeface="DejaVu Sans"/>
              </a:rPr>
              <a:t> </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CustomShape 1"/>
          <p:cNvSpPr/>
          <p:nvPr/>
        </p:nvSpPr>
        <p:spPr>
          <a:xfrm>
            <a:off x="160200" y="867600"/>
            <a:ext cx="9583920" cy="5256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Arial"/>
                <a:ea typeface="DejaVu Sans"/>
              </a:rPr>
              <a:t>Develop a computing system to co-ordinate and assist with handling Health &amp; Safety, Parking and Violations operations.</a:t>
            </a:r>
            <a:endParaRPr lang="en-US" sz="1800" b="0" strike="noStrike" spc="-1">
              <a:solidFill>
                <a:srgbClr val="000000"/>
              </a:solidFill>
              <a:uFill>
                <a:solidFill>
                  <a:srgbClr val="FFFFFF"/>
                </a:solidFill>
              </a:uFill>
              <a:latin typeface="Arial"/>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Arial"/>
                <a:ea typeface="DejaVu Sans"/>
              </a:rPr>
              <a:t>User interface for access to database and information. </a:t>
            </a:r>
            <a:endParaRPr lang="en-US" sz="1800" b="0" strike="noStrike" spc="-1">
              <a:solidFill>
                <a:srgbClr val="000000"/>
              </a:solidFill>
              <a:uFill>
                <a:solidFill>
                  <a:srgbClr val="FFFFFF"/>
                </a:solidFill>
              </a:uFill>
              <a:latin typeface="Arial"/>
            </a:endParaRPr>
          </a:p>
          <a:p>
            <a:pPr marL="800280" lvl="1" indent="-342720">
              <a:lnSpc>
                <a:spcPct val="100000"/>
              </a:lnSpc>
              <a:buClr>
                <a:srgbClr val="000000"/>
              </a:buClr>
              <a:buFont typeface="Arial"/>
              <a:buChar char="•"/>
            </a:pPr>
            <a:r>
              <a:rPr lang="en-US" sz="2400" b="0" strike="noStrike" spc="-1">
                <a:solidFill>
                  <a:srgbClr val="000000"/>
                </a:solidFill>
                <a:uFill>
                  <a:solidFill>
                    <a:srgbClr val="FFFFFF"/>
                  </a:solidFill>
                </a:uFill>
                <a:latin typeface="Arial"/>
                <a:ea typeface="DejaVu Sans"/>
              </a:rPr>
              <a:t>Website and Application</a:t>
            </a:r>
            <a:endParaRPr lang="en-US" sz="1800" b="0" strike="noStrike" spc="-1">
              <a:solidFill>
                <a:srgbClr val="000000"/>
              </a:solidFill>
              <a:uFill>
                <a:solidFill>
                  <a:srgbClr val="FFFFFF"/>
                </a:solidFill>
              </a:uFill>
              <a:latin typeface="Arial"/>
            </a:endParaRPr>
          </a:p>
          <a:p>
            <a:pPr marL="800280" lvl="1" indent="-342720">
              <a:lnSpc>
                <a:spcPct val="100000"/>
              </a:lnSpc>
              <a:buClr>
                <a:srgbClr val="000000"/>
              </a:buClr>
              <a:buFont typeface="Arial"/>
              <a:buChar char="•"/>
            </a:pPr>
            <a:r>
              <a:rPr lang="en-US" sz="2400" b="0" strike="noStrike" spc="-1">
                <a:solidFill>
                  <a:srgbClr val="000000"/>
                </a:solidFill>
                <a:uFill>
                  <a:solidFill>
                    <a:srgbClr val="FFFFFF"/>
                  </a:solidFill>
                </a:uFill>
                <a:latin typeface="Arial"/>
                <a:ea typeface="DejaVu Sans"/>
              </a:rPr>
              <a:t>Parking Permits &amp; Parking Violations</a:t>
            </a:r>
            <a:endParaRPr lang="en-US" sz="1800" b="0" strike="noStrike" spc="-1">
              <a:solidFill>
                <a:srgbClr val="000000"/>
              </a:solidFill>
              <a:uFill>
                <a:solidFill>
                  <a:srgbClr val="FFFFFF"/>
                </a:solidFill>
              </a:uFill>
              <a:latin typeface="Arial"/>
            </a:endParaRPr>
          </a:p>
          <a:p>
            <a:pPr marL="800280" lvl="1" indent="-342720">
              <a:lnSpc>
                <a:spcPct val="100000"/>
              </a:lnSpc>
              <a:buClr>
                <a:srgbClr val="000000"/>
              </a:buClr>
              <a:buFont typeface="Arial"/>
              <a:buChar char="•"/>
            </a:pPr>
            <a:r>
              <a:rPr lang="en-US" sz="2400" b="0" strike="noStrike" spc="-1">
                <a:solidFill>
                  <a:srgbClr val="000000"/>
                </a:solidFill>
                <a:uFill>
                  <a:solidFill>
                    <a:srgbClr val="FFFFFF"/>
                  </a:solidFill>
                </a:uFill>
                <a:latin typeface="Arial"/>
                <a:ea typeface="DejaVu Sans"/>
              </a:rPr>
              <a:t>Health and Safety Violations</a:t>
            </a:r>
            <a:endParaRPr lang="en-US" sz="1800" b="0" strike="noStrike" spc="-1">
              <a:solidFill>
                <a:srgbClr val="000000"/>
              </a:solidFill>
              <a:uFill>
                <a:solidFill>
                  <a:srgbClr val="FFFFFF"/>
                </a:solidFill>
              </a:uFill>
              <a:latin typeface="Arial"/>
            </a:endParaRPr>
          </a:p>
        </p:txBody>
      </p:sp>
      <p:sp>
        <p:nvSpPr>
          <p:cNvPr id="151" name="CustomShape 2"/>
          <p:cNvSpPr/>
          <p:nvPr/>
        </p:nvSpPr>
        <p:spPr>
          <a:xfrm>
            <a:off x="101520" y="109440"/>
            <a:ext cx="9689400" cy="538200"/>
          </a:xfrm>
          <a:prstGeom prst="rect">
            <a:avLst/>
          </a:prstGeom>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2800" b="0" strike="noStrike" spc="-1">
                <a:solidFill>
                  <a:srgbClr val="FFFFFF"/>
                </a:solidFill>
                <a:uFill>
                  <a:solidFill>
                    <a:srgbClr val="FFFFFF"/>
                  </a:solidFill>
                </a:uFill>
                <a:latin typeface="Calibri"/>
                <a:ea typeface="DejaVu Sans"/>
              </a:rPr>
              <a:t>What is the Project?</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TextShape 1"/>
          <p:cNvSpPr txBox="1"/>
          <p:nvPr/>
        </p:nvSpPr>
        <p:spPr>
          <a:xfrm>
            <a:off x="743040" y="2130480"/>
            <a:ext cx="8418240" cy="1468080"/>
          </a:xfrm>
          <a:prstGeom prst="rect">
            <a:avLst/>
          </a:prstGeom>
          <a:noFill/>
          <a:ln>
            <a:noFill/>
          </a:ln>
        </p:spPr>
        <p:txBody>
          <a:bodyPr lIns="0" tIns="0" rIns="0" bIns="0" anchor="ctr"/>
          <a:lstStyle/>
          <a:p>
            <a:pPr>
              <a:lnSpc>
                <a:spcPct val="90000"/>
              </a:lnSpc>
            </a:pPr>
            <a:r>
              <a:rPr lang="en-US" sz="4400" b="0" strike="noStrike" spc="-1">
                <a:solidFill>
                  <a:srgbClr val="000000"/>
                </a:solidFill>
                <a:uFill>
                  <a:solidFill>
                    <a:srgbClr val="FFFFFF"/>
                  </a:solidFill>
                </a:uFill>
                <a:latin typeface="Arial"/>
                <a:ea typeface="DejaVu Sans"/>
              </a:rPr>
              <a:t>Release 2</a:t>
            </a:r>
            <a:endParaRPr lang="en-US" sz="1800" b="0" strike="noStrike" spc="-1">
              <a:solidFill>
                <a:srgbClr val="000000"/>
              </a:solidFill>
              <a:uFill>
                <a:solidFill>
                  <a:srgbClr val="FFFFFF"/>
                </a:solidFill>
              </a:uFill>
              <a:latin typeface="Arial"/>
            </a:endParaRPr>
          </a:p>
        </p:txBody>
      </p:sp>
      <p:sp>
        <p:nvSpPr>
          <p:cNvPr id="248" name="CustomShape 2"/>
          <p:cNvSpPr/>
          <p:nvPr/>
        </p:nvSpPr>
        <p:spPr>
          <a:xfrm>
            <a:off x="743040" y="2625840"/>
            <a:ext cx="8418240" cy="1468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0000"/>
              </a:lnSpc>
            </a:pPr>
            <a:r>
              <a:rPr lang="en-US" sz="2800" b="0" strike="noStrike" spc="-1">
                <a:solidFill>
                  <a:srgbClr val="000000"/>
                </a:solidFill>
                <a:uFill>
                  <a:solidFill>
                    <a:srgbClr val="FFFFFF"/>
                  </a:solidFill>
                </a:uFill>
                <a:latin typeface="Arial"/>
                <a:ea typeface="DejaVu Sans"/>
              </a:rPr>
              <a:t>Updates and Notifications</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CustomShape 1"/>
          <p:cNvSpPr/>
          <p:nvPr/>
        </p:nvSpPr>
        <p:spPr>
          <a:xfrm>
            <a:off x="39240" y="109440"/>
            <a:ext cx="719280" cy="539280"/>
          </a:xfrm>
          <a:prstGeom prst="rect">
            <a:avLst/>
          </a:prstGeom>
          <a:solidFill>
            <a:schemeClr val="accent1">
              <a:lumMod val="40000"/>
              <a:lumOff val="6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tIns="45000" rIns="0" bIns="45000" anchor="ctr"/>
          <a:lstStyle/>
          <a:p>
            <a:pPr algn="ctr">
              <a:lnSpc>
                <a:spcPct val="100000"/>
              </a:lnSpc>
            </a:pPr>
            <a:r>
              <a:rPr lang="en-US" sz="2000" b="0" strike="noStrike" spc="-1">
                <a:solidFill>
                  <a:srgbClr val="000000"/>
                </a:solidFill>
                <a:uFill>
                  <a:solidFill>
                    <a:srgbClr val="FFFFFF"/>
                  </a:solidFill>
                </a:uFill>
                <a:latin typeface="Calibri"/>
                <a:ea typeface="DejaVu Sans"/>
              </a:rPr>
              <a:t>Story ID 1</a:t>
            </a:r>
            <a:endParaRPr lang="en-US" sz="1800" b="0" strike="noStrike" spc="-1">
              <a:solidFill>
                <a:srgbClr val="000000"/>
              </a:solidFill>
              <a:uFill>
                <a:solidFill>
                  <a:srgbClr val="FFFFFF"/>
                </a:solidFill>
              </a:uFill>
              <a:latin typeface="Arial"/>
            </a:endParaRPr>
          </a:p>
        </p:txBody>
      </p:sp>
      <p:sp>
        <p:nvSpPr>
          <p:cNvPr id="250" name="CustomShape 2"/>
          <p:cNvSpPr/>
          <p:nvPr/>
        </p:nvSpPr>
        <p:spPr>
          <a:xfrm>
            <a:off x="831240" y="109440"/>
            <a:ext cx="7379280" cy="539280"/>
          </a:xfrm>
          <a:prstGeom prst="rect">
            <a:avLst/>
          </a:prstGeom>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2800" b="0" strike="noStrike" spc="-1">
                <a:solidFill>
                  <a:srgbClr val="FFFFFF"/>
                </a:solidFill>
                <a:uFill>
                  <a:solidFill>
                    <a:srgbClr val="FFFFFF"/>
                  </a:solidFill>
                </a:uFill>
                <a:latin typeface="Arial"/>
                <a:ea typeface="DejaVu Sans"/>
              </a:rPr>
              <a:t>Manual Update</a:t>
            </a:r>
            <a:endParaRPr lang="en-US" sz="1800" b="0" strike="noStrike" spc="-1">
              <a:solidFill>
                <a:srgbClr val="000000"/>
              </a:solidFill>
              <a:uFill>
                <a:solidFill>
                  <a:srgbClr val="FFFFFF"/>
                </a:solidFill>
              </a:uFill>
              <a:latin typeface="Arial"/>
            </a:endParaRPr>
          </a:p>
        </p:txBody>
      </p:sp>
      <p:sp>
        <p:nvSpPr>
          <p:cNvPr id="251" name="CustomShape 3"/>
          <p:cNvSpPr/>
          <p:nvPr/>
        </p:nvSpPr>
        <p:spPr>
          <a:xfrm>
            <a:off x="39240" y="822600"/>
            <a:ext cx="9827280" cy="2339280"/>
          </a:xfrm>
          <a:prstGeom prst="rect">
            <a:avLst/>
          </a:prstGeom>
          <a:solidFill>
            <a:schemeClr val="tx2">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lstStyle/>
          <a:p>
            <a:pPr>
              <a:lnSpc>
                <a:spcPct val="100000"/>
              </a:lnSpc>
            </a:pPr>
            <a:r>
              <a:rPr lang="en-US" sz="2400" b="0" strike="noStrike" spc="-1">
                <a:solidFill>
                  <a:srgbClr val="000000"/>
                </a:solidFill>
                <a:uFill>
                  <a:solidFill>
                    <a:srgbClr val="FFFFFF"/>
                  </a:solidFill>
                </a:uFill>
                <a:latin typeface="Calibri"/>
                <a:ea typeface="DejaVu Sans"/>
              </a:rPr>
              <a:t>As a system administrator I want the ability to update users so that they can stay current with the rules and regulations set out by the college.</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
        <p:nvSpPr>
          <p:cNvPr id="252" name="CustomShape 4"/>
          <p:cNvSpPr/>
          <p:nvPr/>
        </p:nvSpPr>
        <p:spPr>
          <a:xfrm>
            <a:off x="39240" y="3335400"/>
            <a:ext cx="9827280" cy="1619280"/>
          </a:xfrm>
          <a:prstGeom prst="rect">
            <a:avLst/>
          </a:prstGeom>
          <a:solidFill>
            <a:schemeClr val="accent1">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tIns="36000" rIns="90000" bIns="45000"/>
          <a:lstStyle/>
          <a:p>
            <a:pPr>
              <a:lnSpc>
                <a:spcPct val="100000"/>
              </a:lnSpc>
            </a:pPr>
            <a:r>
              <a:rPr lang="en-US" sz="2000" b="0" strike="noStrike" spc="-1" dirty="0">
                <a:solidFill>
                  <a:srgbClr val="000000"/>
                </a:solidFill>
                <a:uFill>
                  <a:solidFill>
                    <a:srgbClr val="FFFFFF"/>
                  </a:solidFill>
                </a:uFill>
                <a:latin typeface="Calibri"/>
                <a:ea typeface="DejaVu Sans"/>
              </a:rPr>
              <a:t>Acceptance Criteria</a:t>
            </a:r>
            <a:endParaRPr lang="en-US" sz="1800" b="0" strike="noStrike" spc="-1" dirty="0">
              <a:solidFill>
                <a:srgbClr val="000000"/>
              </a:solidFill>
              <a:uFill>
                <a:solidFill>
                  <a:srgbClr val="FFFFFF"/>
                </a:solidFill>
              </a:uFill>
              <a:latin typeface="Arial"/>
            </a:endParaRPr>
          </a:p>
          <a:p>
            <a:pPr indent="-216000">
              <a:lnSpc>
                <a:spcPct val="100000"/>
              </a:lnSpc>
              <a:buClr>
                <a:srgbClr val="000000"/>
              </a:buClr>
              <a:buFont typeface="Arial"/>
              <a:buChar char="•"/>
            </a:pPr>
            <a:r>
              <a:rPr lang="en-US" sz="2000" b="0" strike="noStrike" spc="-1" dirty="0">
                <a:solidFill>
                  <a:srgbClr val="000000"/>
                </a:solidFill>
                <a:uFill>
                  <a:solidFill>
                    <a:srgbClr val="FFFFFF"/>
                  </a:solidFill>
                </a:uFill>
                <a:latin typeface="Calibri"/>
                <a:ea typeface="DejaVu Sans"/>
              </a:rPr>
              <a:t> Whenever there are changes to rules and regulations, when a user next logs in they will be confronted notified of any rule updates or changes</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p:txBody>
      </p:sp>
      <p:sp>
        <p:nvSpPr>
          <p:cNvPr id="253" name="CustomShape 5"/>
          <p:cNvSpPr/>
          <p:nvPr/>
        </p:nvSpPr>
        <p:spPr>
          <a:xfrm>
            <a:off x="9147240" y="109440"/>
            <a:ext cx="719280" cy="539280"/>
          </a:xfrm>
          <a:prstGeom prst="rect">
            <a:avLst/>
          </a:prstGeom>
          <a:solidFill>
            <a:srgbClr val="CCF0CD">
              <a:alpha val="20000"/>
            </a:srgb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tIns="45000" rIns="0" bIns="45000" anchor="ctr"/>
          <a:lstStyle/>
          <a:p>
            <a:pPr algn="ctr">
              <a:lnSpc>
                <a:spcPct val="100000"/>
              </a:lnSpc>
            </a:pPr>
            <a:r>
              <a:rPr lang="en-US" sz="1600" b="0" strike="noStrike" spc="-1" dirty="0">
                <a:solidFill>
                  <a:srgbClr val="000000"/>
                </a:solidFill>
                <a:uFill>
                  <a:solidFill>
                    <a:srgbClr val="FFFFFF"/>
                  </a:solidFill>
                </a:uFill>
                <a:latin typeface="Calibri"/>
                <a:ea typeface="DejaVu Sans"/>
              </a:rPr>
              <a:t>Story Points:5</a:t>
            </a:r>
            <a:endParaRPr lang="en-US" sz="1800" b="0" strike="noStrike" spc="-1" dirty="0">
              <a:solidFill>
                <a:srgbClr val="000000"/>
              </a:solidFill>
              <a:uFill>
                <a:solidFill>
                  <a:srgbClr val="FFFFFF"/>
                </a:solidFill>
              </a:uFill>
              <a:latin typeface="Arial"/>
            </a:endParaRPr>
          </a:p>
        </p:txBody>
      </p:sp>
      <p:sp>
        <p:nvSpPr>
          <p:cNvPr id="254" name="CustomShape 6"/>
          <p:cNvSpPr/>
          <p:nvPr/>
        </p:nvSpPr>
        <p:spPr>
          <a:xfrm>
            <a:off x="8283240" y="109440"/>
            <a:ext cx="791280" cy="539280"/>
          </a:xfrm>
          <a:prstGeom prst="rect">
            <a:avLst/>
          </a:prstGeom>
          <a:solidFill>
            <a:schemeClr val="accent4">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wrap="none" lIns="0" tIns="45000" rIns="0" bIns="45000" anchor="ctr"/>
          <a:lstStyle/>
          <a:p>
            <a:pPr algn="ctr">
              <a:lnSpc>
                <a:spcPct val="100000"/>
              </a:lnSpc>
            </a:pPr>
            <a:r>
              <a:rPr lang="en-US" sz="2000" b="0" strike="noStrike" spc="-1">
                <a:solidFill>
                  <a:srgbClr val="000000"/>
                </a:solidFill>
                <a:uFill>
                  <a:solidFill>
                    <a:srgbClr val="FFFFFF"/>
                  </a:solidFill>
                </a:uFill>
                <a:latin typeface="Calibri"/>
                <a:ea typeface="DejaVu Sans"/>
              </a:rPr>
              <a:t>Priority</a:t>
            </a:r>
            <a:endParaRPr lang="en-US" sz="1800" b="0" strike="noStrike" spc="-1">
              <a:solidFill>
                <a:srgbClr val="000000"/>
              </a:solidFill>
              <a:uFill>
                <a:solidFill>
                  <a:srgbClr val="FFFFFF"/>
                </a:solidFill>
              </a:uFill>
              <a:latin typeface="Arial"/>
            </a:endParaRPr>
          </a:p>
          <a:p>
            <a:pPr algn="ctr">
              <a:lnSpc>
                <a:spcPct val="100000"/>
              </a:lnSpc>
            </a:pPr>
            <a:r>
              <a:rPr lang="en-US" sz="2000" b="0" strike="noStrike" spc="-1">
                <a:solidFill>
                  <a:srgbClr val="000000"/>
                </a:solidFill>
                <a:uFill>
                  <a:solidFill>
                    <a:srgbClr val="FFFFFF"/>
                  </a:solidFill>
                </a:uFill>
                <a:latin typeface="Calibri"/>
                <a:ea typeface="DejaVu Sans"/>
              </a:rPr>
              <a:t>S</a:t>
            </a:r>
            <a:endParaRPr lang="en-US" sz="1800" b="0" strike="noStrike" spc="-1">
              <a:solidFill>
                <a:srgbClr val="000000"/>
              </a:solidFill>
              <a:uFill>
                <a:solidFill>
                  <a:srgbClr val="FFFFFF"/>
                </a:solidFill>
              </a:uFill>
              <a:latin typeface="Arial"/>
            </a:endParaRPr>
          </a:p>
        </p:txBody>
      </p:sp>
      <p:sp>
        <p:nvSpPr>
          <p:cNvPr id="255" name="CustomShape 7"/>
          <p:cNvSpPr/>
          <p:nvPr/>
        </p:nvSpPr>
        <p:spPr>
          <a:xfrm>
            <a:off x="39240" y="5128560"/>
            <a:ext cx="9827280" cy="1619280"/>
          </a:xfrm>
          <a:prstGeom prst="rect">
            <a:avLst/>
          </a:prstGeom>
          <a:solidFill>
            <a:schemeClr val="bg1"/>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tIns="36000" rIns="90000" bIns="45000"/>
          <a:lstStyle/>
          <a:p>
            <a:pPr>
              <a:lnSpc>
                <a:spcPct val="100000"/>
              </a:lnSpc>
            </a:pPr>
            <a:r>
              <a:rPr lang="en-US" sz="2000" b="0" strike="noStrike" spc="-1">
                <a:solidFill>
                  <a:srgbClr val="000000"/>
                </a:solidFill>
                <a:uFill>
                  <a:solidFill>
                    <a:srgbClr val="FFFFFF"/>
                  </a:solidFill>
                </a:uFill>
                <a:latin typeface="Arial"/>
                <a:ea typeface="DejaVu Sans"/>
              </a:rPr>
              <a:t>Notes</a:t>
            </a:r>
            <a:endParaRPr lang="en-US" sz="1800" b="0" strike="noStrike" spc="-1">
              <a:solidFill>
                <a:srgbClr val="000000"/>
              </a:solidFill>
              <a:uFill>
                <a:solidFill>
                  <a:srgbClr val="FFFFFF"/>
                </a:solidFill>
              </a:uFill>
              <a:latin typeface="Arial"/>
            </a:endParaRPr>
          </a:p>
          <a:p>
            <a:pPr indent="-216000">
              <a:lnSpc>
                <a:spcPct val="100000"/>
              </a:lnSpc>
              <a:buClr>
                <a:srgbClr val="000000"/>
              </a:buClr>
              <a:buFont typeface="Arial"/>
              <a:buChar char="•"/>
            </a:pPr>
            <a:r>
              <a:rPr lang="en-US" sz="2000" b="0" strike="noStrike" spc="-1">
                <a:solidFill>
                  <a:srgbClr val="000000"/>
                </a:solidFill>
                <a:uFill>
                  <a:solidFill>
                    <a:srgbClr val="FFFFFF"/>
                  </a:solidFill>
                </a:uFill>
                <a:latin typeface="Arial"/>
                <a:ea typeface="DejaVu Sans"/>
              </a:rPr>
              <a:t> </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CustomShape 1"/>
          <p:cNvSpPr/>
          <p:nvPr/>
        </p:nvSpPr>
        <p:spPr>
          <a:xfrm>
            <a:off x="39240" y="109440"/>
            <a:ext cx="718200" cy="538200"/>
          </a:xfrm>
          <a:prstGeom prst="rect">
            <a:avLst/>
          </a:prstGeom>
          <a:solidFill>
            <a:schemeClr val="accent1">
              <a:lumMod val="40000"/>
              <a:lumOff val="6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tIns="45000" rIns="0" bIns="45000" anchor="ctr"/>
          <a:lstStyle/>
          <a:p>
            <a:pPr algn="ctr">
              <a:lnSpc>
                <a:spcPct val="100000"/>
              </a:lnSpc>
            </a:pPr>
            <a:r>
              <a:rPr lang="en-US" sz="2000" b="0" strike="noStrike" spc="-1">
                <a:solidFill>
                  <a:srgbClr val="000000"/>
                </a:solidFill>
                <a:uFill>
                  <a:solidFill>
                    <a:srgbClr val="FFFFFF"/>
                  </a:solidFill>
                </a:uFill>
                <a:latin typeface="Calibri"/>
                <a:ea typeface="DejaVu Sans"/>
              </a:rPr>
              <a:t>Story ID 10</a:t>
            </a:r>
            <a:endParaRPr lang="en-US" sz="1800" b="0" strike="noStrike" spc="-1">
              <a:solidFill>
                <a:srgbClr val="000000"/>
              </a:solidFill>
              <a:uFill>
                <a:solidFill>
                  <a:srgbClr val="FFFFFF"/>
                </a:solidFill>
              </a:uFill>
              <a:latin typeface="Arial"/>
            </a:endParaRPr>
          </a:p>
        </p:txBody>
      </p:sp>
      <p:sp>
        <p:nvSpPr>
          <p:cNvPr id="257" name="CustomShape 2"/>
          <p:cNvSpPr/>
          <p:nvPr/>
        </p:nvSpPr>
        <p:spPr>
          <a:xfrm>
            <a:off x="831240" y="109440"/>
            <a:ext cx="7378200" cy="538200"/>
          </a:xfrm>
          <a:prstGeom prst="rect">
            <a:avLst/>
          </a:prstGeom>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2800" b="0" strike="noStrike" spc="-1">
                <a:solidFill>
                  <a:srgbClr val="FFFFFF"/>
                </a:solidFill>
                <a:uFill>
                  <a:solidFill>
                    <a:srgbClr val="FFFFFF"/>
                  </a:solidFill>
                </a:uFill>
                <a:latin typeface="Calibri"/>
                <a:ea typeface="DejaVu Sans"/>
              </a:rPr>
              <a:t>Educating Patrol Staff</a:t>
            </a:r>
            <a:endParaRPr lang="en-US" sz="1800" b="0" strike="noStrike" spc="-1">
              <a:solidFill>
                <a:srgbClr val="000000"/>
              </a:solidFill>
              <a:uFill>
                <a:solidFill>
                  <a:srgbClr val="FFFFFF"/>
                </a:solidFill>
              </a:uFill>
              <a:latin typeface="Arial"/>
            </a:endParaRPr>
          </a:p>
        </p:txBody>
      </p:sp>
      <p:sp>
        <p:nvSpPr>
          <p:cNvPr id="258" name="CustomShape 3"/>
          <p:cNvSpPr/>
          <p:nvPr/>
        </p:nvSpPr>
        <p:spPr>
          <a:xfrm>
            <a:off x="39240" y="822600"/>
            <a:ext cx="9826200" cy="2338200"/>
          </a:xfrm>
          <a:prstGeom prst="rect">
            <a:avLst/>
          </a:prstGeom>
          <a:solidFill>
            <a:schemeClr val="tx2">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lstStyle/>
          <a:p>
            <a:pPr>
              <a:lnSpc>
                <a:spcPct val="100000"/>
              </a:lnSpc>
            </a:pPr>
            <a:r>
              <a:rPr lang="en-US" sz="2400" b="0" strike="noStrike" spc="-1">
                <a:solidFill>
                  <a:srgbClr val="000000"/>
                </a:solidFill>
                <a:uFill>
                  <a:solidFill>
                    <a:srgbClr val="FFFFFF"/>
                  </a:solidFill>
                </a:uFill>
                <a:latin typeface="Calibri"/>
                <a:ea typeface="DejaVu Sans"/>
              </a:rPr>
              <a:t>As a Patrol officer I want to be made aware if there are any rule changes so that I can give out the correct fines for the violations.</a:t>
            </a:r>
            <a:endParaRPr lang="en-US" sz="1800" b="0" strike="noStrike" spc="-1">
              <a:solidFill>
                <a:srgbClr val="000000"/>
              </a:solidFill>
              <a:uFill>
                <a:solidFill>
                  <a:srgbClr val="FFFFFF"/>
                </a:solidFill>
              </a:uFill>
              <a:latin typeface="Arial"/>
            </a:endParaRPr>
          </a:p>
        </p:txBody>
      </p:sp>
      <p:sp>
        <p:nvSpPr>
          <p:cNvPr id="259" name="CustomShape 4"/>
          <p:cNvSpPr/>
          <p:nvPr/>
        </p:nvSpPr>
        <p:spPr>
          <a:xfrm>
            <a:off x="39240" y="3335400"/>
            <a:ext cx="9826200" cy="1618200"/>
          </a:xfrm>
          <a:prstGeom prst="rect">
            <a:avLst/>
          </a:prstGeom>
          <a:solidFill>
            <a:schemeClr val="accent1">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tIns="36000" rIns="90000" bIns="45000"/>
          <a:lstStyle/>
          <a:p>
            <a:pPr>
              <a:lnSpc>
                <a:spcPct val="100000"/>
              </a:lnSpc>
            </a:pPr>
            <a:r>
              <a:rPr lang="en-US" sz="2000" b="0" strike="noStrike" spc="-1">
                <a:solidFill>
                  <a:srgbClr val="000000"/>
                </a:solidFill>
                <a:uFill>
                  <a:solidFill>
                    <a:srgbClr val="FFFFFF"/>
                  </a:solidFill>
                </a:uFill>
                <a:latin typeface="Calibri"/>
                <a:ea typeface="DejaVu Sans"/>
              </a:rPr>
              <a:t>Acceptance Criteria</a:t>
            </a:r>
            <a:endParaRPr lang="en-US" sz="1800" b="0" strike="noStrike" spc="-1">
              <a:solidFill>
                <a:srgbClr val="000000"/>
              </a:solidFill>
              <a:uFill>
                <a:solidFill>
                  <a:srgbClr val="FFFFFF"/>
                </a:solidFill>
              </a:uFill>
              <a:latin typeface="Arial"/>
            </a:endParaRPr>
          </a:p>
          <a:p>
            <a:pPr indent="-216000">
              <a:lnSpc>
                <a:spcPct val="100000"/>
              </a:lnSpc>
              <a:buClr>
                <a:srgbClr val="000000"/>
              </a:buClr>
              <a:buFont typeface="Arial"/>
              <a:buChar char="•"/>
            </a:pPr>
            <a:r>
              <a:rPr lang="en-US" sz="2000" b="0" strike="noStrike" spc="-1">
                <a:solidFill>
                  <a:srgbClr val="000000"/>
                </a:solidFill>
                <a:uFill>
                  <a:solidFill>
                    <a:srgbClr val="FFFFFF"/>
                  </a:solidFill>
                </a:uFill>
                <a:latin typeface="Calibri"/>
                <a:ea typeface="DejaVu Sans"/>
              </a:rPr>
              <a:t> Patrol Officers will be notified via email or notification of the latest rules and regulations</a:t>
            </a:r>
            <a:endParaRPr lang="en-US" sz="1800" b="0" strike="noStrike" spc="-1">
              <a:solidFill>
                <a:srgbClr val="000000"/>
              </a:solidFill>
              <a:uFill>
                <a:solidFill>
                  <a:srgbClr val="FFFFFF"/>
                </a:solidFill>
              </a:uFill>
              <a:latin typeface="Arial"/>
            </a:endParaRPr>
          </a:p>
        </p:txBody>
      </p:sp>
      <p:sp>
        <p:nvSpPr>
          <p:cNvPr id="260" name="CustomShape 5"/>
          <p:cNvSpPr/>
          <p:nvPr/>
        </p:nvSpPr>
        <p:spPr>
          <a:xfrm>
            <a:off x="9147240" y="109440"/>
            <a:ext cx="718200" cy="538200"/>
          </a:xfrm>
          <a:prstGeom prst="rect">
            <a:avLst/>
          </a:prstGeom>
          <a:solidFill>
            <a:srgbClr val="CCF0CD">
              <a:alpha val="20000"/>
            </a:srgb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tIns="45000" rIns="0" bIns="45000" anchor="ctr"/>
          <a:lstStyle/>
          <a:p>
            <a:pPr algn="ctr">
              <a:lnSpc>
                <a:spcPct val="100000"/>
              </a:lnSpc>
            </a:pPr>
            <a:r>
              <a:rPr lang="en-US" sz="1600" b="0" strike="noStrike" spc="-1">
                <a:solidFill>
                  <a:srgbClr val="000000"/>
                </a:solidFill>
                <a:uFill>
                  <a:solidFill>
                    <a:srgbClr val="FFFFFF"/>
                  </a:solidFill>
                </a:uFill>
                <a:latin typeface="Calibri"/>
                <a:ea typeface="DejaVu Sans"/>
              </a:rPr>
              <a:t>Story Points: 2</a:t>
            </a:r>
            <a:endParaRPr lang="en-US" sz="1800" b="0" strike="noStrike" spc="-1">
              <a:solidFill>
                <a:srgbClr val="000000"/>
              </a:solidFill>
              <a:uFill>
                <a:solidFill>
                  <a:srgbClr val="FFFFFF"/>
                </a:solidFill>
              </a:uFill>
              <a:latin typeface="Arial"/>
            </a:endParaRPr>
          </a:p>
        </p:txBody>
      </p:sp>
      <p:sp>
        <p:nvSpPr>
          <p:cNvPr id="261" name="CustomShape 6"/>
          <p:cNvSpPr/>
          <p:nvPr/>
        </p:nvSpPr>
        <p:spPr>
          <a:xfrm>
            <a:off x="8283240" y="109440"/>
            <a:ext cx="790200" cy="538200"/>
          </a:xfrm>
          <a:prstGeom prst="rect">
            <a:avLst/>
          </a:prstGeom>
          <a:solidFill>
            <a:schemeClr val="accent4">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wrap="none" lIns="0" tIns="45000" rIns="0" bIns="45000" anchor="ctr"/>
          <a:lstStyle/>
          <a:p>
            <a:pPr>
              <a:lnSpc>
                <a:spcPct val="100000"/>
              </a:lnSpc>
            </a:pPr>
            <a:r>
              <a:rPr lang="en-US" sz="2000" b="0" strike="noStrike" spc="-1">
                <a:solidFill>
                  <a:srgbClr val="000000"/>
                </a:solidFill>
                <a:uFill>
                  <a:solidFill>
                    <a:srgbClr val="FFFFFF"/>
                  </a:solidFill>
                </a:uFill>
                <a:latin typeface="Calibri"/>
                <a:ea typeface="DejaVu Sans"/>
              </a:rPr>
              <a:t>Priority: </a:t>
            </a:r>
            <a:endParaRPr lang="en-US" sz="1800" b="0" strike="noStrike" spc="-1">
              <a:solidFill>
                <a:srgbClr val="000000"/>
              </a:solidFill>
              <a:uFill>
                <a:solidFill>
                  <a:srgbClr val="FFFFFF"/>
                </a:solidFill>
              </a:uFill>
              <a:latin typeface="Arial"/>
            </a:endParaRPr>
          </a:p>
          <a:p>
            <a:pPr algn="ctr">
              <a:lnSpc>
                <a:spcPct val="100000"/>
              </a:lnSpc>
            </a:pPr>
            <a:r>
              <a:rPr lang="en-US" sz="2000" b="0" strike="noStrike" spc="-1">
                <a:solidFill>
                  <a:srgbClr val="000000"/>
                </a:solidFill>
                <a:uFill>
                  <a:solidFill>
                    <a:srgbClr val="FFFFFF"/>
                  </a:solidFill>
                </a:uFill>
                <a:latin typeface="Calibri"/>
                <a:ea typeface="DejaVu Sans"/>
              </a:rPr>
              <a:t>M</a:t>
            </a:r>
            <a:endParaRPr lang="en-US" sz="1800" b="0" strike="noStrike" spc="-1">
              <a:solidFill>
                <a:srgbClr val="000000"/>
              </a:solidFill>
              <a:uFill>
                <a:solidFill>
                  <a:srgbClr val="FFFFFF"/>
                </a:solidFill>
              </a:uFill>
              <a:latin typeface="Arial"/>
            </a:endParaRPr>
          </a:p>
        </p:txBody>
      </p:sp>
      <p:sp>
        <p:nvSpPr>
          <p:cNvPr id="262" name="CustomShape 7"/>
          <p:cNvSpPr/>
          <p:nvPr/>
        </p:nvSpPr>
        <p:spPr>
          <a:xfrm>
            <a:off x="39240" y="5128560"/>
            <a:ext cx="9826200" cy="1618200"/>
          </a:xfrm>
          <a:prstGeom prst="rect">
            <a:avLst/>
          </a:prstGeom>
          <a:solidFill>
            <a:schemeClr val="bg1"/>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tIns="36000" rIns="90000" bIns="45000"/>
          <a:lstStyle/>
          <a:p>
            <a:pPr>
              <a:lnSpc>
                <a:spcPct val="100000"/>
              </a:lnSpc>
            </a:pPr>
            <a:r>
              <a:rPr lang="en-US" sz="2000" b="0" strike="noStrike" spc="-1">
                <a:solidFill>
                  <a:srgbClr val="000000"/>
                </a:solidFill>
                <a:uFill>
                  <a:solidFill>
                    <a:srgbClr val="FFFFFF"/>
                  </a:solidFill>
                </a:uFill>
                <a:latin typeface="Calibri"/>
                <a:ea typeface="DejaVu Sans"/>
              </a:rPr>
              <a:t>Notes</a:t>
            </a:r>
            <a:endParaRPr lang="en-US" sz="1800" b="0" strike="noStrike" spc="-1">
              <a:solidFill>
                <a:srgbClr val="000000"/>
              </a:solidFill>
              <a:uFill>
                <a:solidFill>
                  <a:srgbClr val="FFFFFF"/>
                </a:solidFill>
              </a:uFill>
              <a:latin typeface="Arial"/>
            </a:endParaRPr>
          </a:p>
          <a:p>
            <a:pPr indent="-216000">
              <a:lnSpc>
                <a:spcPct val="100000"/>
              </a:lnSpc>
              <a:buClr>
                <a:srgbClr val="000000"/>
              </a:buClr>
              <a:buFont typeface="Arial"/>
              <a:buChar char="•"/>
            </a:pPr>
            <a:r>
              <a:rPr lang="en-US" sz="2000" b="0" strike="noStrike" spc="-1">
                <a:solidFill>
                  <a:srgbClr val="000000"/>
                </a:solidFill>
                <a:uFill>
                  <a:solidFill>
                    <a:srgbClr val="FFFFFF"/>
                  </a:solidFill>
                </a:uFill>
                <a:latin typeface="Calibri"/>
                <a:ea typeface="DejaVu Sans"/>
              </a:rPr>
              <a:t> </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CustomShape 1"/>
          <p:cNvSpPr/>
          <p:nvPr/>
        </p:nvSpPr>
        <p:spPr>
          <a:xfrm>
            <a:off x="39240" y="109440"/>
            <a:ext cx="718200" cy="538200"/>
          </a:xfrm>
          <a:prstGeom prst="rect">
            <a:avLst/>
          </a:prstGeom>
          <a:solidFill>
            <a:schemeClr val="accent1">
              <a:lumMod val="40000"/>
              <a:lumOff val="6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tIns="45000" rIns="0" bIns="45000" anchor="ctr"/>
          <a:lstStyle/>
          <a:p>
            <a:pPr algn="ctr">
              <a:lnSpc>
                <a:spcPct val="100000"/>
              </a:lnSpc>
            </a:pPr>
            <a:r>
              <a:rPr lang="en-US" sz="2000" b="0" strike="noStrike" spc="-1" dirty="0">
                <a:solidFill>
                  <a:srgbClr val="000000"/>
                </a:solidFill>
                <a:uFill>
                  <a:solidFill>
                    <a:srgbClr val="FFFFFF"/>
                  </a:solidFill>
                </a:uFill>
                <a:latin typeface="Calibri"/>
                <a:ea typeface="DejaVu Sans"/>
              </a:rPr>
              <a:t>Story ID 12</a:t>
            </a:r>
            <a:endParaRPr lang="en-US" sz="1800" b="0" strike="noStrike" spc="-1" dirty="0">
              <a:solidFill>
                <a:srgbClr val="000000"/>
              </a:solidFill>
              <a:uFill>
                <a:solidFill>
                  <a:srgbClr val="FFFFFF"/>
                </a:solidFill>
              </a:uFill>
              <a:latin typeface="Arial"/>
            </a:endParaRPr>
          </a:p>
        </p:txBody>
      </p:sp>
      <p:sp>
        <p:nvSpPr>
          <p:cNvPr id="264" name="CustomShape 2"/>
          <p:cNvSpPr/>
          <p:nvPr/>
        </p:nvSpPr>
        <p:spPr>
          <a:xfrm>
            <a:off x="831240" y="109440"/>
            <a:ext cx="7378200" cy="538200"/>
          </a:xfrm>
          <a:prstGeom prst="rect">
            <a:avLst/>
          </a:prstGeom>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2800" b="0" strike="noStrike" spc="-1">
                <a:solidFill>
                  <a:srgbClr val="FFFFFF"/>
                </a:solidFill>
                <a:uFill>
                  <a:solidFill>
                    <a:srgbClr val="FFFFFF"/>
                  </a:solidFill>
                </a:uFill>
                <a:latin typeface="Calibri"/>
                <a:ea typeface="DejaVu Sans"/>
              </a:rPr>
              <a:t>Health and Safety Notifications</a:t>
            </a:r>
            <a:endParaRPr lang="en-US" sz="1800" b="0" strike="noStrike" spc="-1">
              <a:solidFill>
                <a:srgbClr val="000000"/>
              </a:solidFill>
              <a:uFill>
                <a:solidFill>
                  <a:srgbClr val="FFFFFF"/>
                </a:solidFill>
              </a:uFill>
              <a:latin typeface="Arial"/>
            </a:endParaRPr>
          </a:p>
        </p:txBody>
      </p:sp>
      <p:sp>
        <p:nvSpPr>
          <p:cNvPr id="265" name="CustomShape 3"/>
          <p:cNvSpPr/>
          <p:nvPr/>
        </p:nvSpPr>
        <p:spPr>
          <a:xfrm>
            <a:off x="39240" y="822600"/>
            <a:ext cx="9826200" cy="2338200"/>
          </a:xfrm>
          <a:prstGeom prst="rect">
            <a:avLst/>
          </a:prstGeom>
          <a:solidFill>
            <a:schemeClr val="tx2">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lstStyle/>
          <a:p>
            <a:pPr>
              <a:lnSpc>
                <a:spcPct val="100000"/>
              </a:lnSpc>
            </a:pPr>
            <a:r>
              <a:rPr lang="en-US" sz="2400" b="0" strike="noStrike" spc="-1">
                <a:solidFill>
                  <a:srgbClr val="000000"/>
                </a:solidFill>
                <a:uFill>
                  <a:solidFill>
                    <a:srgbClr val="FFFFFF"/>
                  </a:solidFill>
                </a:uFill>
                <a:latin typeface="Calibri"/>
                <a:ea typeface="DejaVu Sans"/>
              </a:rPr>
              <a:t>As a Health and safety department employee I want to be made aware if there are any general health and safety issues at the college so that I can handle and rectify general issues</a:t>
            </a:r>
            <a:endParaRPr lang="en-US" sz="1800" b="0" strike="noStrike" spc="-1">
              <a:solidFill>
                <a:srgbClr val="000000"/>
              </a:solidFill>
              <a:uFill>
                <a:solidFill>
                  <a:srgbClr val="FFFFFF"/>
                </a:solidFill>
              </a:uFill>
              <a:latin typeface="Arial"/>
            </a:endParaRPr>
          </a:p>
        </p:txBody>
      </p:sp>
      <p:sp>
        <p:nvSpPr>
          <p:cNvPr id="266" name="CustomShape 4"/>
          <p:cNvSpPr/>
          <p:nvPr/>
        </p:nvSpPr>
        <p:spPr>
          <a:xfrm>
            <a:off x="39240" y="3335400"/>
            <a:ext cx="9826200" cy="1618200"/>
          </a:xfrm>
          <a:prstGeom prst="rect">
            <a:avLst/>
          </a:prstGeom>
          <a:solidFill>
            <a:schemeClr val="accent1">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tIns="36000" rIns="90000" bIns="45000"/>
          <a:lstStyle/>
          <a:p>
            <a:pPr>
              <a:lnSpc>
                <a:spcPct val="100000"/>
              </a:lnSpc>
            </a:pPr>
            <a:r>
              <a:rPr lang="en-US" sz="2000" b="0" strike="noStrike" spc="-1" dirty="0">
                <a:solidFill>
                  <a:srgbClr val="000000"/>
                </a:solidFill>
                <a:uFill>
                  <a:solidFill>
                    <a:srgbClr val="FFFFFF"/>
                  </a:solidFill>
                </a:uFill>
                <a:latin typeface="Calibri"/>
                <a:ea typeface="DejaVu Sans"/>
              </a:rPr>
              <a:t>Acceptance Criteria</a:t>
            </a:r>
            <a:endParaRPr lang="en-US" sz="1800" b="0" strike="noStrike" spc="-1" dirty="0">
              <a:solidFill>
                <a:srgbClr val="000000"/>
              </a:solidFill>
              <a:uFill>
                <a:solidFill>
                  <a:srgbClr val="FFFFFF"/>
                </a:solidFill>
              </a:uFill>
              <a:latin typeface="Arial"/>
            </a:endParaRPr>
          </a:p>
          <a:p>
            <a:pPr indent="-216000">
              <a:lnSpc>
                <a:spcPct val="100000"/>
              </a:lnSpc>
              <a:buClr>
                <a:srgbClr val="000000"/>
              </a:buClr>
              <a:buFont typeface="Arial"/>
              <a:buChar char="•"/>
            </a:pPr>
            <a:r>
              <a:rPr lang="en-US" sz="2000" b="0" strike="noStrike" spc="-1" dirty="0">
                <a:solidFill>
                  <a:srgbClr val="000000"/>
                </a:solidFill>
                <a:uFill>
                  <a:solidFill>
                    <a:srgbClr val="FFFFFF"/>
                  </a:solidFill>
                </a:uFill>
                <a:latin typeface="Calibri"/>
                <a:ea typeface="DejaVu Sans"/>
              </a:rPr>
              <a:t> Health and Safety employees will be notified when an issue is successfully filed, where they can review the report filed</a:t>
            </a:r>
            <a:endParaRPr lang="en-US" sz="1800" b="0" strike="noStrike" spc="-1" dirty="0">
              <a:solidFill>
                <a:srgbClr val="000000"/>
              </a:solidFill>
              <a:uFill>
                <a:solidFill>
                  <a:srgbClr val="FFFFFF"/>
                </a:solidFill>
              </a:uFill>
              <a:latin typeface="Arial"/>
            </a:endParaRPr>
          </a:p>
          <a:p>
            <a:pPr indent="-216000">
              <a:lnSpc>
                <a:spcPct val="100000"/>
              </a:lnSpc>
              <a:buClr>
                <a:srgbClr val="000000"/>
              </a:buClr>
              <a:buFont typeface="Arial"/>
              <a:buChar char="•"/>
            </a:pPr>
            <a:r>
              <a:rPr lang="en-US" sz="2000" b="0" strike="noStrike" spc="-1" dirty="0">
                <a:solidFill>
                  <a:srgbClr val="000000"/>
                </a:solidFill>
                <a:uFill>
                  <a:solidFill>
                    <a:srgbClr val="FFFFFF"/>
                  </a:solidFill>
                </a:uFill>
                <a:latin typeface="Calibri"/>
                <a:ea typeface="DejaVu Sans"/>
              </a:rPr>
              <a:t> Employees can mark issues as resolved or delete invalid reports</a:t>
            </a:r>
            <a:endParaRPr lang="en-US" sz="1800" b="0" strike="noStrike" spc="-1" dirty="0">
              <a:solidFill>
                <a:srgbClr val="000000"/>
              </a:solidFill>
              <a:uFill>
                <a:solidFill>
                  <a:srgbClr val="FFFFFF"/>
                </a:solidFill>
              </a:uFill>
              <a:latin typeface="Arial"/>
            </a:endParaRPr>
          </a:p>
        </p:txBody>
      </p:sp>
      <p:sp>
        <p:nvSpPr>
          <p:cNvPr id="267" name="CustomShape 5"/>
          <p:cNvSpPr/>
          <p:nvPr/>
        </p:nvSpPr>
        <p:spPr>
          <a:xfrm>
            <a:off x="9147240" y="109440"/>
            <a:ext cx="718200" cy="538200"/>
          </a:xfrm>
          <a:prstGeom prst="rect">
            <a:avLst/>
          </a:prstGeom>
          <a:solidFill>
            <a:srgbClr val="CCF0CD">
              <a:alpha val="20000"/>
            </a:srgb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tIns="45000" rIns="0" bIns="45000" anchor="ctr"/>
          <a:lstStyle/>
          <a:p>
            <a:pPr algn="ctr">
              <a:lnSpc>
                <a:spcPct val="100000"/>
              </a:lnSpc>
            </a:pPr>
            <a:r>
              <a:rPr lang="en-US" sz="1600" b="0" strike="noStrike" spc="-1">
                <a:solidFill>
                  <a:srgbClr val="000000"/>
                </a:solidFill>
                <a:uFill>
                  <a:solidFill>
                    <a:srgbClr val="FFFFFF"/>
                  </a:solidFill>
                </a:uFill>
                <a:latin typeface="Calibri"/>
                <a:ea typeface="DejaVu Sans"/>
              </a:rPr>
              <a:t>Story Points: 3</a:t>
            </a:r>
            <a:endParaRPr lang="en-US" sz="1800" b="0" strike="noStrike" spc="-1">
              <a:solidFill>
                <a:srgbClr val="000000"/>
              </a:solidFill>
              <a:uFill>
                <a:solidFill>
                  <a:srgbClr val="FFFFFF"/>
                </a:solidFill>
              </a:uFill>
              <a:latin typeface="Arial"/>
            </a:endParaRPr>
          </a:p>
        </p:txBody>
      </p:sp>
      <p:sp>
        <p:nvSpPr>
          <p:cNvPr id="268" name="CustomShape 6"/>
          <p:cNvSpPr/>
          <p:nvPr/>
        </p:nvSpPr>
        <p:spPr>
          <a:xfrm>
            <a:off x="8283240" y="109440"/>
            <a:ext cx="790200" cy="538200"/>
          </a:xfrm>
          <a:prstGeom prst="rect">
            <a:avLst/>
          </a:prstGeom>
          <a:solidFill>
            <a:schemeClr val="accent4">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wrap="none" lIns="0" tIns="45000" rIns="0" bIns="45000" anchor="ctr"/>
          <a:lstStyle/>
          <a:p>
            <a:pPr>
              <a:lnSpc>
                <a:spcPct val="100000"/>
              </a:lnSpc>
            </a:pPr>
            <a:r>
              <a:rPr lang="en-US" sz="2000" b="0" strike="noStrike" spc="-1">
                <a:solidFill>
                  <a:srgbClr val="000000"/>
                </a:solidFill>
                <a:uFill>
                  <a:solidFill>
                    <a:srgbClr val="FFFFFF"/>
                  </a:solidFill>
                </a:uFill>
                <a:latin typeface="Calibri"/>
                <a:ea typeface="DejaVu Sans"/>
              </a:rPr>
              <a:t>Priority: </a:t>
            </a:r>
            <a:endParaRPr lang="en-US" sz="1800" b="0" strike="noStrike" spc="-1">
              <a:solidFill>
                <a:srgbClr val="000000"/>
              </a:solidFill>
              <a:uFill>
                <a:solidFill>
                  <a:srgbClr val="FFFFFF"/>
                </a:solidFill>
              </a:uFill>
              <a:latin typeface="Arial"/>
            </a:endParaRPr>
          </a:p>
          <a:p>
            <a:pPr algn="ctr">
              <a:lnSpc>
                <a:spcPct val="100000"/>
              </a:lnSpc>
            </a:pPr>
            <a:r>
              <a:rPr lang="en-US" sz="2000" b="0" strike="noStrike" spc="-1">
                <a:solidFill>
                  <a:srgbClr val="000000"/>
                </a:solidFill>
                <a:uFill>
                  <a:solidFill>
                    <a:srgbClr val="FFFFFF"/>
                  </a:solidFill>
                </a:uFill>
                <a:latin typeface="Calibri"/>
                <a:ea typeface="DejaVu Sans"/>
              </a:rPr>
              <a:t>M</a:t>
            </a:r>
            <a:endParaRPr lang="en-US" sz="1800" b="0" strike="noStrike" spc="-1">
              <a:solidFill>
                <a:srgbClr val="000000"/>
              </a:solidFill>
              <a:uFill>
                <a:solidFill>
                  <a:srgbClr val="FFFFFF"/>
                </a:solidFill>
              </a:uFill>
              <a:latin typeface="Arial"/>
            </a:endParaRPr>
          </a:p>
        </p:txBody>
      </p:sp>
      <p:sp>
        <p:nvSpPr>
          <p:cNvPr id="269" name="CustomShape 7"/>
          <p:cNvSpPr/>
          <p:nvPr/>
        </p:nvSpPr>
        <p:spPr>
          <a:xfrm>
            <a:off x="39240" y="5128560"/>
            <a:ext cx="9826200" cy="1618200"/>
          </a:xfrm>
          <a:prstGeom prst="rect">
            <a:avLst/>
          </a:prstGeom>
          <a:solidFill>
            <a:schemeClr val="bg1"/>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tIns="36000" rIns="90000" bIns="45000"/>
          <a:lstStyle/>
          <a:p>
            <a:pPr>
              <a:lnSpc>
                <a:spcPct val="100000"/>
              </a:lnSpc>
            </a:pPr>
            <a:r>
              <a:rPr lang="en-US" sz="2000" b="0" strike="noStrike" spc="-1">
                <a:solidFill>
                  <a:srgbClr val="000000"/>
                </a:solidFill>
                <a:uFill>
                  <a:solidFill>
                    <a:srgbClr val="FFFFFF"/>
                  </a:solidFill>
                </a:uFill>
                <a:latin typeface="Calibri"/>
                <a:ea typeface="DejaVu Sans"/>
              </a:rPr>
              <a:t>Notes</a:t>
            </a:r>
            <a:endParaRPr lang="en-US" sz="1800" b="0" strike="noStrike" spc="-1">
              <a:solidFill>
                <a:srgbClr val="000000"/>
              </a:solidFill>
              <a:uFill>
                <a:solidFill>
                  <a:srgbClr val="FFFFFF"/>
                </a:solidFill>
              </a:uFill>
              <a:latin typeface="Arial"/>
            </a:endParaRPr>
          </a:p>
          <a:p>
            <a:pPr indent="-216000">
              <a:lnSpc>
                <a:spcPct val="100000"/>
              </a:lnSpc>
              <a:buClr>
                <a:srgbClr val="000000"/>
              </a:buClr>
              <a:buFont typeface="Arial"/>
              <a:buChar char="•"/>
            </a:pPr>
            <a:r>
              <a:rPr lang="en-US" sz="2000" b="0" strike="noStrike" spc="-1">
                <a:solidFill>
                  <a:srgbClr val="000000"/>
                </a:solidFill>
                <a:uFill>
                  <a:solidFill>
                    <a:srgbClr val="FFFFFF"/>
                  </a:solidFill>
                </a:uFill>
                <a:latin typeface="Calibri"/>
                <a:ea typeface="DejaVu Sans"/>
              </a:rPr>
              <a:t> </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39240" y="109440"/>
            <a:ext cx="719280" cy="539280"/>
          </a:xfrm>
          <a:prstGeom prst="rect">
            <a:avLst/>
          </a:prstGeom>
          <a:solidFill>
            <a:schemeClr val="accent1">
              <a:lumMod val="40000"/>
              <a:lumOff val="6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tIns="45000" rIns="0" bIns="45000" anchor="ctr"/>
          <a:lstStyle/>
          <a:p>
            <a:pPr algn="ctr">
              <a:lnSpc>
                <a:spcPct val="100000"/>
              </a:lnSpc>
            </a:pPr>
            <a:r>
              <a:rPr lang="en-US" sz="2000" b="0" strike="noStrike" spc="-1">
                <a:solidFill>
                  <a:srgbClr val="000000"/>
                </a:solidFill>
                <a:uFill>
                  <a:solidFill>
                    <a:srgbClr val="FFFFFF"/>
                  </a:solidFill>
                </a:uFill>
                <a:latin typeface="Calibri"/>
                <a:ea typeface="DejaVu Sans"/>
              </a:rPr>
              <a:t>Story ID 14</a:t>
            </a:r>
            <a:endParaRPr lang="en-US" sz="1800" b="0" strike="noStrike" spc="-1">
              <a:solidFill>
                <a:srgbClr val="000000"/>
              </a:solidFill>
              <a:uFill>
                <a:solidFill>
                  <a:srgbClr val="FFFFFF"/>
                </a:solidFill>
              </a:uFill>
              <a:latin typeface="Arial"/>
            </a:endParaRPr>
          </a:p>
        </p:txBody>
      </p:sp>
      <p:sp>
        <p:nvSpPr>
          <p:cNvPr id="271" name="CustomShape 2"/>
          <p:cNvSpPr/>
          <p:nvPr/>
        </p:nvSpPr>
        <p:spPr>
          <a:xfrm>
            <a:off x="831240" y="109440"/>
            <a:ext cx="7379280" cy="539280"/>
          </a:xfrm>
          <a:prstGeom prst="rect">
            <a:avLst/>
          </a:prstGeom>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2800" b="0" strike="noStrike" spc="-1">
                <a:solidFill>
                  <a:srgbClr val="FFFFFF"/>
                </a:solidFill>
                <a:uFill>
                  <a:solidFill>
                    <a:srgbClr val="FFFFFF"/>
                  </a:solidFill>
                </a:uFill>
                <a:latin typeface="Arial"/>
                <a:ea typeface="DejaVu Sans"/>
              </a:rPr>
              <a:t>Violation Notification</a:t>
            </a:r>
            <a:endParaRPr lang="en-US" sz="1800" b="0" strike="noStrike" spc="-1">
              <a:solidFill>
                <a:srgbClr val="000000"/>
              </a:solidFill>
              <a:uFill>
                <a:solidFill>
                  <a:srgbClr val="FFFFFF"/>
                </a:solidFill>
              </a:uFill>
              <a:latin typeface="Arial"/>
            </a:endParaRPr>
          </a:p>
        </p:txBody>
      </p:sp>
      <p:sp>
        <p:nvSpPr>
          <p:cNvPr id="272" name="CustomShape 3"/>
          <p:cNvSpPr/>
          <p:nvPr/>
        </p:nvSpPr>
        <p:spPr>
          <a:xfrm>
            <a:off x="39240" y="822600"/>
            <a:ext cx="9827280" cy="2339280"/>
          </a:xfrm>
          <a:prstGeom prst="rect">
            <a:avLst/>
          </a:prstGeom>
          <a:solidFill>
            <a:schemeClr val="tx2">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lstStyle/>
          <a:p>
            <a:pPr>
              <a:lnSpc>
                <a:spcPct val="100000"/>
              </a:lnSpc>
            </a:pPr>
            <a:r>
              <a:rPr lang="en-US" sz="2400" b="0" strike="noStrike" spc="-1" dirty="0">
                <a:solidFill>
                  <a:srgbClr val="000000"/>
                </a:solidFill>
                <a:uFill>
                  <a:solidFill>
                    <a:srgbClr val="FFFFFF"/>
                  </a:solidFill>
                </a:uFill>
                <a:latin typeface="Calibri"/>
                <a:ea typeface="DejaVu Sans"/>
              </a:rPr>
              <a:t>As a parking permit holder I would like to be able to be notified if I receive a new parking violation as well as the type of violation.</a:t>
            </a:r>
            <a:endParaRPr lang="en-US" sz="1800" b="0" strike="noStrike" spc="-1" dirty="0">
              <a:solidFill>
                <a:srgbClr val="000000"/>
              </a:solidFill>
              <a:uFill>
                <a:solidFill>
                  <a:srgbClr val="FFFFFF"/>
                </a:solidFill>
              </a:uFill>
              <a:latin typeface="Arial"/>
            </a:endParaRPr>
          </a:p>
        </p:txBody>
      </p:sp>
      <p:sp>
        <p:nvSpPr>
          <p:cNvPr id="273" name="CustomShape 4"/>
          <p:cNvSpPr/>
          <p:nvPr/>
        </p:nvSpPr>
        <p:spPr>
          <a:xfrm>
            <a:off x="39240" y="3335400"/>
            <a:ext cx="9827280" cy="1619280"/>
          </a:xfrm>
          <a:prstGeom prst="rect">
            <a:avLst/>
          </a:prstGeom>
          <a:solidFill>
            <a:schemeClr val="accent1">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tIns="36000" rIns="90000" bIns="45000"/>
          <a:lstStyle/>
          <a:p>
            <a:pPr>
              <a:lnSpc>
                <a:spcPct val="100000"/>
              </a:lnSpc>
            </a:pPr>
            <a:r>
              <a:rPr lang="en-US" sz="2000" b="0" strike="noStrike" spc="-1" dirty="0">
                <a:solidFill>
                  <a:srgbClr val="000000"/>
                </a:solidFill>
                <a:uFill>
                  <a:solidFill>
                    <a:srgbClr val="FFFFFF"/>
                  </a:solidFill>
                </a:uFill>
                <a:latin typeface="Calibri"/>
                <a:ea typeface="DejaVu Sans"/>
              </a:rPr>
              <a:t>Acceptance Criteria</a:t>
            </a:r>
            <a:endParaRPr lang="en-US" sz="1800" b="0" strike="noStrike" spc="-1" dirty="0">
              <a:solidFill>
                <a:srgbClr val="000000"/>
              </a:solidFill>
              <a:uFill>
                <a:solidFill>
                  <a:srgbClr val="FFFFFF"/>
                </a:solidFill>
              </a:uFill>
              <a:latin typeface="Arial"/>
            </a:endParaRPr>
          </a:p>
          <a:p>
            <a:pPr indent="-216000">
              <a:lnSpc>
                <a:spcPct val="100000"/>
              </a:lnSpc>
              <a:buClr>
                <a:srgbClr val="000000"/>
              </a:buClr>
              <a:buFont typeface="Arial"/>
              <a:buChar char="•"/>
            </a:pPr>
            <a:r>
              <a:rPr lang="en-US" sz="2000" b="0" strike="noStrike" spc="-1" dirty="0">
                <a:solidFill>
                  <a:srgbClr val="000000"/>
                </a:solidFill>
                <a:uFill>
                  <a:solidFill>
                    <a:srgbClr val="FFFFFF"/>
                  </a:solidFill>
                </a:uFill>
                <a:latin typeface="Calibri"/>
                <a:ea typeface="DejaVu Sans"/>
              </a:rPr>
              <a:t> An email will be sent to the permit holder of all details regarding the violation</a:t>
            </a:r>
            <a:endParaRPr lang="en-US" sz="1800" b="0" strike="noStrike" spc="-1" dirty="0">
              <a:solidFill>
                <a:srgbClr val="000000"/>
              </a:solidFill>
              <a:uFill>
                <a:solidFill>
                  <a:srgbClr val="FFFFFF"/>
                </a:solidFill>
              </a:uFill>
              <a:latin typeface="Arial"/>
            </a:endParaRPr>
          </a:p>
          <a:p>
            <a:pPr indent="-216000">
              <a:lnSpc>
                <a:spcPct val="100000"/>
              </a:lnSpc>
              <a:buClr>
                <a:srgbClr val="000000"/>
              </a:buClr>
              <a:buFont typeface="Arial"/>
              <a:buChar char="•"/>
            </a:pPr>
            <a:r>
              <a:rPr lang="en-US" sz="2000" b="0" strike="noStrike" spc="-1" dirty="0">
                <a:solidFill>
                  <a:srgbClr val="000000"/>
                </a:solidFill>
                <a:uFill>
                  <a:solidFill>
                    <a:srgbClr val="FFFFFF"/>
                  </a:solidFill>
                </a:uFill>
                <a:latin typeface="Calibri"/>
                <a:ea typeface="DejaVu Sans"/>
              </a:rPr>
              <a:t> A notification will appear upon their next login taking them to the violation report, providing them with all relevant information </a:t>
            </a:r>
            <a:endParaRPr lang="en-US" sz="1800" b="0" strike="noStrike" spc="-1" dirty="0">
              <a:solidFill>
                <a:srgbClr val="000000"/>
              </a:solidFill>
              <a:uFill>
                <a:solidFill>
                  <a:srgbClr val="FFFFFF"/>
                </a:solidFill>
              </a:uFill>
              <a:latin typeface="Arial"/>
            </a:endParaRPr>
          </a:p>
        </p:txBody>
      </p:sp>
      <p:sp>
        <p:nvSpPr>
          <p:cNvPr id="274" name="CustomShape 5"/>
          <p:cNvSpPr/>
          <p:nvPr/>
        </p:nvSpPr>
        <p:spPr>
          <a:xfrm>
            <a:off x="9147240" y="109440"/>
            <a:ext cx="719280" cy="539280"/>
          </a:xfrm>
          <a:prstGeom prst="rect">
            <a:avLst/>
          </a:prstGeom>
          <a:solidFill>
            <a:srgbClr val="CCF0CD">
              <a:alpha val="20000"/>
            </a:srgb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tIns="45000" rIns="0" bIns="45000" anchor="ctr"/>
          <a:lstStyle/>
          <a:p>
            <a:pPr algn="ctr">
              <a:lnSpc>
                <a:spcPct val="100000"/>
              </a:lnSpc>
            </a:pPr>
            <a:r>
              <a:rPr lang="en-US" sz="1600" b="0" strike="noStrike" spc="-1">
                <a:solidFill>
                  <a:srgbClr val="000000"/>
                </a:solidFill>
                <a:uFill>
                  <a:solidFill>
                    <a:srgbClr val="FFFFFF"/>
                  </a:solidFill>
                </a:uFill>
                <a:latin typeface="Calibri"/>
                <a:ea typeface="DejaVu Sans"/>
              </a:rPr>
              <a:t>Story Points:2</a:t>
            </a:r>
            <a:endParaRPr lang="en-US" sz="1800" b="0" strike="noStrike" spc="-1">
              <a:solidFill>
                <a:srgbClr val="000000"/>
              </a:solidFill>
              <a:uFill>
                <a:solidFill>
                  <a:srgbClr val="FFFFFF"/>
                </a:solidFill>
              </a:uFill>
              <a:latin typeface="Arial"/>
            </a:endParaRPr>
          </a:p>
        </p:txBody>
      </p:sp>
      <p:sp>
        <p:nvSpPr>
          <p:cNvPr id="275" name="CustomShape 6"/>
          <p:cNvSpPr/>
          <p:nvPr/>
        </p:nvSpPr>
        <p:spPr>
          <a:xfrm>
            <a:off x="8283240" y="109440"/>
            <a:ext cx="791280" cy="539280"/>
          </a:xfrm>
          <a:prstGeom prst="rect">
            <a:avLst/>
          </a:prstGeom>
          <a:solidFill>
            <a:schemeClr val="accent4">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wrap="none" lIns="0" tIns="45000" rIns="0" bIns="45000" anchor="ctr"/>
          <a:lstStyle/>
          <a:p>
            <a:pPr algn="ctr">
              <a:lnSpc>
                <a:spcPct val="100000"/>
              </a:lnSpc>
            </a:pPr>
            <a:r>
              <a:rPr lang="en-US" sz="2000" b="0" strike="noStrike" spc="-1">
                <a:solidFill>
                  <a:srgbClr val="000000"/>
                </a:solidFill>
                <a:uFill>
                  <a:solidFill>
                    <a:srgbClr val="FFFFFF"/>
                  </a:solidFill>
                </a:uFill>
                <a:latin typeface="Calibri"/>
                <a:ea typeface="DejaVu Sans"/>
              </a:rPr>
              <a:t>Priority:</a:t>
            </a:r>
            <a:endParaRPr lang="en-US" sz="1800" b="0" strike="noStrike" spc="-1">
              <a:solidFill>
                <a:srgbClr val="000000"/>
              </a:solidFill>
              <a:uFill>
                <a:solidFill>
                  <a:srgbClr val="FFFFFF"/>
                </a:solidFill>
              </a:uFill>
              <a:latin typeface="Arial"/>
            </a:endParaRPr>
          </a:p>
          <a:p>
            <a:pPr algn="ctr">
              <a:lnSpc>
                <a:spcPct val="100000"/>
              </a:lnSpc>
            </a:pPr>
            <a:r>
              <a:rPr lang="en-US" sz="2000" b="0" strike="noStrike" spc="-1">
                <a:solidFill>
                  <a:srgbClr val="000000"/>
                </a:solidFill>
                <a:uFill>
                  <a:solidFill>
                    <a:srgbClr val="FFFFFF"/>
                  </a:solidFill>
                </a:uFill>
                <a:latin typeface="Calibri"/>
                <a:ea typeface="DejaVu Sans"/>
              </a:rPr>
              <a:t>M</a:t>
            </a:r>
            <a:endParaRPr lang="en-US" sz="1800" b="0" strike="noStrike" spc="-1">
              <a:solidFill>
                <a:srgbClr val="000000"/>
              </a:solidFill>
              <a:uFill>
                <a:solidFill>
                  <a:srgbClr val="FFFFFF"/>
                </a:solidFill>
              </a:uFill>
              <a:latin typeface="Arial"/>
            </a:endParaRPr>
          </a:p>
        </p:txBody>
      </p:sp>
      <p:sp>
        <p:nvSpPr>
          <p:cNvPr id="276" name="CustomShape 7"/>
          <p:cNvSpPr/>
          <p:nvPr/>
        </p:nvSpPr>
        <p:spPr>
          <a:xfrm>
            <a:off x="39240" y="5128560"/>
            <a:ext cx="9827280" cy="1619280"/>
          </a:xfrm>
          <a:prstGeom prst="rect">
            <a:avLst/>
          </a:prstGeom>
          <a:solidFill>
            <a:schemeClr val="bg1"/>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tIns="36000" rIns="90000" bIns="45000"/>
          <a:lstStyle/>
          <a:p>
            <a:pPr>
              <a:lnSpc>
                <a:spcPct val="100000"/>
              </a:lnSpc>
            </a:pPr>
            <a:r>
              <a:rPr lang="en-US" sz="2000" b="0" strike="noStrike" spc="-1">
                <a:solidFill>
                  <a:srgbClr val="000000"/>
                </a:solidFill>
                <a:uFill>
                  <a:solidFill>
                    <a:srgbClr val="FFFFFF"/>
                  </a:solidFill>
                </a:uFill>
                <a:latin typeface="Arial"/>
                <a:ea typeface="DejaVu Sans"/>
              </a:rPr>
              <a:t>Notes</a:t>
            </a:r>
            <a:endParaRPr lang="en-US" sz="1800" b="0" strike="noStrike" spc="-1">
              <a:solidFill>
                <a:srgbClr val="000000"/>
              </a:solidFill>
              <a:uFill>
                <a:solidFill>
                  <a:srgbClr val="FFFFFF"/>
                </a:solidFill>
              </a:uFill>
              <a:latin typeface="Arial"/>
            </a:endParaRPr>
          </a:p>
          <a:p>
            <a:pPr indent="-216000">
              <a:lnSpc>
                <a:spcPct val="100000"/>
              </a:lnSpc>
              <a:buClr>
                <a:srgbClr val="000000"/>
              </a:buClr>
              <a:buFont typeface="Arial"/>
              <a:buChar char="•"/>
            </a:pPr>
            <a:r>
              <a:rPr lang="en-US" sz="2000" b="0" strike="noStrike" spc="-1">
                <a:solidFill>
                  <a:srgbClr val="000000"/>
                </a:solidFill>
                <a:uFill>
                  <a:solidFill>
                    <a:srgbClr val="FFFFFF"/>
                  </a:solidFill>
                </a:uFill>
                <a:latin typeface="Arial"/>
                <a:ea typeface="DejaVu Sans"/>
              </a:rPr>
              <a:t> </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CustomShape 1"/>
          <p:cNvSpPr/>
          <p:nvPr/>
        </p:nvSpPr>
        <p:spPr>
          <a:xfrm>
            <a:off x="39240" y="109440"/>
            <a:ext cx="719280" cy="539280"/>
          </a:xfrm>
          <a:prstGeom prst="rect">
            <a:avLst/>
          </a:prstGeom>
          <a:solidFill>
            <a:schemeClr val="accent1">
              <a:lumMod val="40000"/>
              <a:lumOff val="6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tIns="45000" rIns="0" bIns="45000" anchor="ctr"/>
          <a:lstStyle/>
          <a:p>
            <a:pPr algn="ctr">
              <a:lnSpc>
                <a:spcPct val="100000"/>
              </a:lnSpc>
            </a:pPr>
            <a:r>
              <a:rPr lang="en-US" sz="2000" b="0" strike="noStrike" spc="-1">
                <a:solidFill>
                  <a:srgbClr val="000000"/>
                </a:solidFill>
                <a:uFill>
                  <a:solidFill>
                    <a:srgbClr val="FFFFFF"/>
                  </a:solidFill>
                </a:uFill>
                <a:latin typeface="Calibri"/>
                <a:ea typeface="DejaVu Sans"/>
              </a:rPr>
              <a:t>Story ID 17</a:t>
            </a:r>
            <a:endParaRPr lang="en-US" sz="1800" b="0" strike="noStrike" spc="-1">
              <a:solidFill>
                <a:srgbClr val="000000"/>
              </a:solidFill>
              <a:uFill>
                <a:solidFill>
                  <a:srgbClr val="FFFFFF"/>
                </a:solidFill>
              </a:uFill>
              <a:latin typeface="Arial"/>
            </a:endParaRPr>
          </a:p>
        </p:txBody>
      </p:sp>
      <p:sp>
        <p:nvSpPr>
          <p:cNvPr id="278" name="CustomShape 2"/>
          <p:cNvSpPr/>
          <p:nvPr/>
        </p:nvSpPr>
        <p:spPr>
          <a:xfrm>
            <a:off x="831240" y="109440"/>
            <a:ext cx="7379280" cy="539280"/>
          </a:xfrm>
          <a:prstGeom prst="rect">
            <a:avLst/>
          </a:prstGeom>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2800" b="0" strike="noStrike" spc="-1">
                <a:solidFill>
                  <a:srgbClr val="FFFFFF"/>
                </a:solidFill>
                <a:uFill>
                  <a:solidFill>
                    <a:srgbClr val="FFFFFF"/>
                  </a:solidFill>
                </a:uFill>
                <a:latin typeface="Arial"/>
                <a:ea typeface="DejaVu Sans"/>
              </a:rPr>
              <a:t>Regular Updates</a:t>
            </a:r>
            <a:endParaRPr lang="en-US" sz="1800" b="0" strike="noStrike" spc="-1">
              <a:solidFill>
                <a:srgbClr val="000000"/>
              </a:solidFill>
              <a:uFill>
                <a:solidFill>
                  <a:srgbClr val="FFFFFF"/>
                </a:solidFill>
              </a:uFill>
              <a:latin typeface="Arial"/>
            </a:endParaRPr>
          </a:p>
        </p:txBody>
      </p:sp>
      <p:sp>
        <p:nvSpPr>
          <p:cNvPr id="279" name="CustomShape 3"/>
          <p:cNvSpPr/>
          <p:nvPr/>
        </p:nvSpPr>
        <p:spPr>
          <a:xfrm>
            <a:off x="39240" y="822600"/>
            <a:ext cx="9827280" cy="2339280"/>
          </a:xfrm>
          <a:prstGeom prst="rect">
            <a:avLst/>
          </a:prstGeom>
          <a:solidFill>
            <a:schemeClr val="tx2">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lstStyle/>
          <a:p>
            <a:pPr>
              <a:lnSpc>
                <a:spcPct val="100000"/>
              </a:lnSpc>
            </a:pPr>
            <a:r>
              <a:rPr lang="en-US" sz="2400" b="0" strike="noStrike" spc="-1">
                <a:solidFill>
                  <a:srgbClr val="000000"/>
                </a:solidFill>
                <a:uFill>
                  <a:solidFill>
                    <a:srgbClr val="FFFFFF"/>
                  </a:solidFill>
                </a:uFill>
                <a:latin typeface="Calibri"/>
                <a:ea typeface="DejaVu Sans"/>
              </a:rPr>
              <a:t>As a permit holder, I want the solution to automatically notify me of updates to parking rules and regulations so that I do not have to keep regularly checking</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
        <p:nvSpPr>
          <p:cNvPr id="280" name="CustomShape 4"/>
          <p:cNvSpPr/>
          <p:nvPr/>
        </p:nvSpPr>
        <p:spPr>
          <a:xfrm>
            <a:off x="39240" y="3335400"/>
            <a:ext cx="9827280" cy="1619280"/>
          </a:xfrm>
          <a:prstGeom prst="rect">
            <a:avLst/>
          </a:prstGeom>
          <a:solidFill>
            <a:schemeClr val="accent1">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tIns="36000" rIns="90000" bIns="45000"/>
          <a:lstStyle/>
          <a:p>
            <a:pPr>
              <a:lnSpc>
                <a:spcPct val="100000"/>
              </a:lnSpc>
            </a:pPr>
            <a:r>
              <a:rPr lang="en-US" sz="2000" b="0" strike="noStrike" spc="-1" dirty="0">
                <a:solidFill>
                  <a:srgbClr val="000000"/>
                </a:solidFill>
                <a:uFill>
                  <a:solidFill>
                    <a:srgbClr val="FFFFFF"/>
                  </a:solidFill>
                </a:uFill>
                <a:latin typeface="Calibri"/>
                <a:ea typeface="DejaVu Sans"/>
              </a:rPr>
              <a:t>Acceptance Criteria</a:t>
            </a:r>
            <a:endParaRPr lang="en-US" sz="1800" b="0" strike="noStrike" spc="-1" dirty="0">
              <a:solidFill>
                <a:srgbClr val="000000"/>
              </a:solidFill>
              <a:uFill>
                <a:solidFill>
                  <a:srgbClr val="FFFFFF"/>
                </a:solidFill>
              </a:uFill>
              <a:latin typeface="Arial"/>
            </a:endParaRPr>
          </a:p>
          <a:p>
            <a:pPr indent="-216000">
              <a:lnSpc>
                <a:spcPct val="100000"/>
              </a:lnSpc>
              <a:buClr>
                <a:srgbClr val="000000"/>
              </a:buClr>
              <a:buSzPct val="45000"/>
              <a:buFont typeface="Wingdings" charset="2"/>
              <a:buChar char=""/>
            </a:pPr>
            <a:r>
              <a:rPr lang="en-US" sz="2000" b="0" strike="noStrike" spc="-1" dirty="0">
                <a:solidFill>
                  <a:srgbClr val="000000"/>
                </a:solidFill>
                <a:uFill>
                  <a:solidFill>
                    <a:srgbClr val="FFFFFF"/>
                  </a:solidFill>
                </a:uFill>
                <a:latin typeface="Calibri"/>
                <a:ea typeface="DejaVu Sans"/>
              </a:rPr>
              <a:t>A message informing the user that there has been a update will also be sent via email</a:t>
            </a:r>
            <a:endParaRPr lang="en-US" sz="1800" b="0" strike="noStrike" spc="-1" dirty="0">
              <a:solidFill>
                <a:srgbClr val="000000"/>
              </a:solidFill>
              <a:uFill>
                <a:solidFill>
                  <a:srgbClr val="FFFFFF"/>
                </a:solidFill>
              </a:uFill>
              <a:latin typeface="Arial"/>
            </a:endParaRPr>
          </a:p>
          <a:p>
            <a:pPr indent="-216000">
              <a:lnSpc>
                <a:spcPct val="100000"/>
              </a:lnSpc>
              <a:buClr>
                <a:srgbClr val="000000"/>
              </a:buClr>
              <a:buSzPct val="45000"/>
              <a:buFont typeface="Wingdings" charset="2"/>
              <a:buChar char=""/>
            </a:pPr>
            <a:r>
              <a:rPr lang="en-US" sz="2000" b="0" strike="noStrike" spc="-1" dirty="0">
                <a:solidFill>
                  <a:srgbClr val="000000"/>
                </a:solidFill>
                <a:uFill>
                  <a:solidFill>
                    <a:srgbClr val="FFFFFF"/>
                  </a:solidFill>
                </a:uFill>
                <a:latin typeface="Calibri"/>
                <a:ea typeface="DejaVu Sans"/>
              </a:rPr>
              <a:t>Users can view the latest parking rules and regulations at any time (login is not required)</a:t>
            </a:r>
            <a:endParaRPr lang="en-US" sz="1800" b="0" strike="noStrike" spc="-1" dirty="0">
              <a:solidFill>
                <a:srgbClr val="000000"/>
              </a:solidFill>
              <a:uFill>
                <a:solidFill>
                  <a:srgbClr val="FFFFFF"/>
                </a:solidFill>
              </a:uFill>
              <a:latin typeface="Arial"/>
            </a:endParaRPr>
          </a:p>
        </p:txBody>
      </p:sp>
      <p:sp>
        <p:nvSpPr>
          <p:cNvPr id="281" name="CustomShape 5"/>
          <p:cNvSpPr/>
          <p:nvPr/>
        </p:nvSpPr>
        <p:spPr>
          <a:xfrm>
            <a:off x="9147240" y="109440"/>
            <a:ext cx="719280" cy="539280"/>
          </a:xfrm>
          <a:prstGeom prst="rect">
            <a:avLst/>
          </a:prstGeom>
          <a:solidFill>
            <a:srgbClr val="CCF0CD">
              <a:alpha val="20000"/>
            </a:srgb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tIns="45000" rIns="0" bIns="45000" anchor="ctr"/>
          <a:lstStyle/>
          <a:p>
            <a:pPr algn="ctr">
              <a:lnSpc>
                <a:spcPct val="100000"/>
              </a:lnSpc>
            </a:pPr>
            <a:r>
              <a:rPr lang="en-US" sz="1600" b="0" strike="noStrike" spc="-1">
                <a:solidFill>
                  <a:srgbClr val="000000"/>
                </a:solidFill>
                <a:uFill>
                  <a:solidFill>
                    <a:srgbClr val="FFFFFF"/>
                  </a:solidFill>
                </a:uFill>
                <a:latin typeface="Calibri"/>
                <a:ea typeface="DejaVu Sans"/>
              </a:rPr>
              <a:t>Story Points:3</a:t>
            </a:r>
            <a:endParaRPr lang="en-US" sz="1800" b="0" strike="noStrike" spc="-1">
              <a:solidFill>
                <a:srgbClr val="000000"/>
              </a:solidFill>
              <a:uFill>
                <a:solidFill>
                  <a:srgbClr val="FFFFFF"/>
                </a:solidFill>
              </a:uFill>
              <a:latin typeface="Arial"/>
            </a:endParaRPr>
          </a:p>
        </p:txBody>
      </p:sp>
      <p:sp>
        <p:nvSpPr>
          <p:cNvPr id="282" name="CustomShape 6"/>
          <p:cNvSpPr/>
          <p:nvPr/>
        </p:nvSpPr>
        <p:spPr>
          <a:xfrm>
            <a:off x="8283240" y="109440"/>
            <a:ext cx="791280" cy="539280"/>
          </a:xfrm>
          <a:prstGeom prst="rect">
            <a:avLst/>
          </a:prstGeom>
          <a:solidFill>
            <a:schemeClr val="accent4">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wrap="none" lIns="0" tIns="45000" rIns="0" bIns="45000" anchor="ctr"/>
          <a:lstStyle/>
          <a:p>
            <a:pPr algn="ctr">
              <a:lnSpc>
                <a:spcPct val="100000"/>
              </a:lnSpc>
            </a:pPr>
            <a:r>
              <a:rPr lang="en-US" sz="2000" b="0" strike="noStrike" spc="-1">
                <a:solidFill>
                  <a:srgbClr val="000000"/>
                </a:solidFill>
                <a:uFill>
                  <a:solidFill>
                    <a:srgbClr val="FFFFFF"/>
                  </a:solidFill>
                </a:uFill>
                <a:latin typeface="Calibri"/>
                <a:ea typeface="DejaVu Sans"/>
              </a:rPr>
              <a:t>Priority:</a:t>
            </a:r>
            <a:endParaRPr lang="en-US" sz="1800" b="0" strike="noStrike" spc="-1">
              <a:solidFill>
                <a:srgbClr val="000000"/>
              </a:solidFill>
              <a:uFill>
                <a:solidFill>
                  <a:srgbClr val="FFFFFF"/>
                </a:solidFill>
              </a:uFill>
              <a:latin typeface="Arial"/>
            </a:endParaRPr>
          </a:p>
          <a:p>
            <a:pPr algn="ctr">
              <a:lnSpc>
                <a:spcPct val="100000"/>
              </a:lnSpc>
            </a:pPr>
            <a:r>
              <a:rPr lang="en-US" sz="2000" b="0" strike="noStrike" spc="-1">
                <a:solidFill>
                  <a:srgbClr val="000000"/>
                </a:solidFill>
                <a:uFill>
                  <a:solidFill>
                    <a:srgbClr val="FFFFFF"/>
                  </a:solidFill>
                </a:uFill>
                <a:latin typeface="Calibri"/>
                <a:ea typeface="DejaVu Sans"/>
              </a:rPr>
              <a:t>S</a:t>
            </a:r>
            <a:endParaRPr lang="en-US" sz="1800" b="0" strike="noStrike" spc="-1">
              <a:solidFill>
                <a:srgbClr val="000000"/>
              </a:solidFill>
              <a:uFill>
                <a:solidFill>
                  <a:srgbClr val="FFFFFF"/>
                </a:solidFill>
              </a:uFill>
              <a:latin typeface="Arial"/>
            </a:endParaRPr>
          </a:p>
        </p:txBody>
      </p:sp>
      <p:sp>
        <p:nvSpPr>
          <p:cNvPr id="283" name="CustomShape 7"/>
          <p:cNvSpPr/>
          <p:nvPr/>
        </p:nvSpPr>
        <p:spPr>
          <a:xfrm>
            <a:off x="39240" y="5128560"/>
            <a:ext cx="9827280" cy="1619280"/>
          </a:xfrm>
          <a:prstGeom prst="rect">
            <a:avLst/>
          </a:prstGeom>
          <a:solidFill>
            <a:schemeClr val="bg1"/>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tIns="36000" rIns="90000" bIns="45000"/>
          <a:lstStyle/>
          <a:p>
            <a:pPr>
              <a:lnSpc>
                <a:spcPct val="100000"/>
              </a:lnSpc>
            </a:pPr>
            <a:r>
              <a:rPr lang="en-US" sz="2000" b="0" strike="noStrike" spc="-1" dirty="0">
                <a:solidFill>
                  <a:srgbClr val="000000"/>
                </a:solidFill>
                <a:uFill>
                  <a:solidFill>
                    <a:srgbClr val="FFFFFF"/>
                  </a:solidFill>
                </a:uFill>
                <a:latin typeface="Arial"/>
                <a:ea typeface="DejaVu Sans"/>
              </a:rPr>
              <a:t>Notes</a:t>
            </a:r>
            <a:endParaRPr lang="en-US" sz="1800" b="0" strike="noStrike" spc="-1" dirty="0">
              <a:solidFill>
                <a:srgbClr val="000000"/>
              </a:solidFill>
              <a:uFill>
                <a:solidFill>
                  <a:srgbClr val="FFFFFF"/>
                </a:solidFill>
              </a:uFill>
              <a:latin typeface="Arial"/>
            </a:endParaRPr>
          </a:p>
          <a:p>
            <a:pPr indent="-216000">
              <a:lnSpc>
                <a:spcPct val="100000"/>
              </a:lnSpc>
              <a:buClr>
                <a:srgbClr val="000000"/>
              </a:buClr>
              <a:buFont typeface="Arial"/>
              <a:buChar char="•"/>
            </a:pPr>
            <a:r>
              <a:rPr lang="en-US" sz="2000" b="0" strike="noStrike" spc="-1" dirty="0">
                <a:solidFill>
                  <a:srgbClr val="000000"/>
                </a:solidFill>
                <a:uFill>
                  <a:solidFill>
                    <a:srgbClr val="FFFFFF"/>
                  </a:solidFill>
                </a:uFill>
                <a:latin typeface="Calibri"/>
                <a:ea typeface="DejaVu Sans"/>
              </a:rPr>
              <a:t>Website details will be updated on relevant pages</a:t>
            </a:r>
            <a:endParaRPr lang="en-US" sz="1800" b="0" strike="noStrike" spc="-1" dirty="0">
              <a:solidFill>
                <a:srgbClr val="000000"/>
              </a:solidFill>
              <a:uFill>
                <a:solidFill>
                  <a:srgbClr val="FFFFFF"/>
                </a:solidFill>
              </a:uFill>
              <a:latin typeface="Arial"/>
            </a:endParaRPr>
          </a:p>
          <a:p>
            <a:pPr indent="-216000">
              <a:lnSpc>
                <a:spcPct val="100000"/>
              </a:lnSpc>
              <a:buClr>
                <a:srgbClr val="000000"/>
              </a:buClr>
              <a:buFont typeface="Arial"/>
              <a:buChar char="•"/>
            </a:pPr>
            <a:r>
              <a:rPr lang="en-US" sz="2000" b="0" strike="noStrike" spc="-1" dirty="0">
                <a:solidFill>
                  <a:srgbClr val="000000"/>
                </a:solidFill>
                <a:uFill>
                  <a:solidFill>
                    <a:srgbClr val="FFFFFF"/>
                  </a:solidFill>
                </a:uFill>
                <a:latin typeface="Calibri"/>
                <a:ea typeface="DejaVu Sans"/>
              </a:rPr>
              <a:t>System admit can edit guidelines through a form</a:t>
            </a:r>
            <a:endParaRPr lang="en-US" sz="1800" b="0" strike="noStrike" spc="-1" dirty="0">
              <a:solidFill>
                <a:srgbClr val="000000"/>
              </a:solidFill>
              <a:uFill>
                <a:solidFill>
                  <a:srgbClr val="FFFFFF"/>
                </a:solidFill>
              </a:uFill>
              <a:latin typeface="Arial"/>
            </a:endParaRPr>
          </a:p>
          <a:p>
            <a:pPr indent="-216000">
              <a:lnSpc>
                <a:spcPct val="100000"/>
              </a:lnSpc>
              <a:buClr>
                <a:srgbClr val="000000"/>
              </a:buClr>
              <a:buFont typeface="Arial"/>
              <a:buChar char="•"/>
            </a:pPr>
            <a:r>
              <a:rPr lang="en-US" sz="2000" b="0" strike="noStrike" spc="-1" dirty="0">
                <a:solidFill>
                  <a:srgbClr val="000000"/>
                </a:solidFill>
                <a:uFill>
                  <a:solidFill>
                    <a:srgbClr val="FFFFFF"/>
                  </a:solidFill>
                </a:uFill>
                <a:latin typeface="Calibri"/>
                <a:ea typeface="DejaVu Sans"/>
              </a:rPr>
              <a:t>a pop up box will appear blocking the screen, displaying the changes, with an accept button being the only way to close the box</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CustomShape 1"/>
          <p:cNvSpPr/>
          <p:nvPr/>
        </p:nvSpPr>
        <p:spPr>
          <a:xfrm>
            <a:off x="39240" y="109440"/>
            <a:ext cx="719280" cy="539280"/>
          </a:xfrm>
          <a:prstGeom prst="rect">
            <a:avLst/>
          </a:prstGeom>
          <a:solidFill>
            <a:schemeClr val="accent1">
              <a:lumMod val="40000"/>
              <a:lumOff val="6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tIns="45000" rIns="0" bIns="45000" anchor="ctr"/>
          <a:lstStyle/>
          <a:p>
            <a:pPr algn="ctr">
              <a:lnSpc>
                <a:spcPct val="100000"/>
              </a:lnSpc>
            </a:pPr>
            <a:r>
              <a:rPr lang="en-US" sz="2000" b="0" strike="noStrike" spc="-1" dirty="0">
                <a:solidFill>
                  <a:srgbClr val="000000"/>
                </a:solidFill>
                <a:uFill>
                  <a:solidFill>
                    <a:srgbClr val="FFFFFF"/>
                  </a:solidFill>
                </a:uFill>
                <a:latin typeface="Calibri"/>
                <a:ea typeface="DejaVu Sans"/>
              </a:rPr>
              <a:t>Story ID 25</a:t>
            </a:r>
            <a:endParaRPr lang="en-US" sz="1800" b="0" strike="noStrike" spc="-1" dirty="0">
              <a:solidFill>
                <a:srgbClr val="000000"/>
              </a:solidFill>
              <a:uFill>
                <a:solidFill>
                  <a:srgbClr val="FFFFFF"/>
                </a:solidFill>
              </a:uFill>
              <a:latin typeface="Arial"/>
            </a:endParaRPr>
          </a:p>
        </p:txBody>
      </p:sp>
      <p:sp>
        <p:nvSpPr>
          <p:cNvPr id="285" name="CustomShape 2"/>
          <p:cNvSpPr/>
          <p:nvPr/>
        </p:nvSpPr>
        <p:spPr>
          <a:xfrm>
            <a:off x="831240" y="109440"/>
            <a:ext cx="7379280" cy="539280"/>
          </a:xfrm>
          <a:prstGeom prst="rect">
            <a:avLst/>
          </a:prstGeom>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2800" b="0" strike="noStrike" spc="-1" dirty="0">
                <a:solidFill>
                  <a:srgbClr val="FFFFFF"/>
                </a:solidFill>
                <a:uFill>
                  <a:solidFill>
                    <a:srgbClr val="FFFFFF"/>
                  </a:solidFill>
                </a:uFill>
                <a:latin typeface="Arial"/>
                <a:ea typeface="DejaVu Sans"/>
              </a:rPr>
              <a:t>Generic Update</a:t>
            </a:r>
            <a:endParaRPr lang="en-US" sz="1800" b="0" strike="noStrike" spc="-1" dirty="0">
              <a:solidFill>
                <a:srgbClr val="000000"/>
              </a:solidFill>
              <a:uFill>
                <a:solidFill>
                  <a:srgbClr val="FFFFFF"/>
                </a:solidFill>
              </a:uFill>
              <a:latin typeface="Arial"/>
            </a:endParaRPr>
          </a:p>
        </p:txBody>
      </p:sp>
      <p:sp>
        <p:nvSpPr>
          <p:cNvPr id="286" name="CustomShape 3"/>
          <p:cNvSpPr/>
          <p:nvPr/>
        </p:nvSpPr>
        <p:spPr>
          <a:xfrm>
            <a:off x="39240" y="822600"/>
            <a:ext cx="9827280" cy="2339280"/>
          </a:xfrm>
          <a:prstGeom prst="rect">
            <a:avLst/>
          </a:prstGeom>
          <a:solidFill>
            <a:schemeClr val="tx2">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lstStyle/>
          <a:p>
            <a:r>
              <a:rPr lang="en-US" sz="2400" dirty="0">
                <a:latin typeface="Calibri" panose="020F0502020204030204" pitchFamily="34" charset="0"/>
                <a:cs typeface="Calibri" panose="020F0502020204030204" pitchFamily="34" charset="0"/>
              </a:rPr>
              <a:t>As an account holder, I want to have be notified if there are any general issues around campus which might concern me. </a:t>
            </a:r>
            <a:endParaRPr lang="en-AU" sz="2400" dirty="0">
              <a:latin typeface="Calibri" panose="020F0502020204030204" pitchFamily="34" charset="0"/>
              <a:cs typeface="Calibri" panose="020F0502020204030204" pitchFamily="34" charset="0"/>
            </a:endParaRPr>
          </a:p>
          <a:p>
            <a:pPr>
              <a:lnSpc>
                <a:spcPct val="100000"/>
              </a:lnSpc>
            </a:pPr>
            <a:endParaRPr lang="en-US" sz="1800" b="0" strike="noStrike" spc="-1" dirty="0">
              <a:solidFill>
                <a:srgbClr val="000000"/>
              </a:solidFill>
              <a:uFill>
                <a:solidFill>
                  <a:srgbClr val="FFFFFF"/>
                </a:solidFill>
              </a:uFill>
              <a:latin typeface="Arial"/>
            </a:endParaRPr>
          </a:p>
        </p:txBody>
      </p:sp>
      <p:sp>
        <p:nvSpPr>
          <p:cNvPr id="287" name="CustomShape 4"/>
          <p:cNvSpPr/>
          <p:nvPr/>
        </p:nvSpPr>
        <p:spPr>
          <a:xfrm>
            <a:off x="39240" y="3335400"/>
            <a:ext cx="9827280" cy="1619280"/>
          </a:xfrm>
          <a:prstGeom prst="rect">
            <a:avLst/>
          </a:prstGeom>
          <a:solidFill>
            <a:schemeClr val="accent1">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tIns="36000" rIns="90000" bIns="45000"/>
          <a:lstStyle/>
          <a:p>
            <a:pPr>
              <a:lnSpc>
                <a:spcPct val="100000"/>
              </a:lnSpc>
            </a:pPr>
            <a:r>
              <a:rPr lang="en-US" sz="2000" b="0" strike="noStrike" spc="-1" dirty="0">
                <a:solidFill>
                  <a:srgbClr val="000000"/>
                </a:solidFill>
                <a:uFill>
                  <a:solidFill>
                    <a:srgbClr val="FFFFFF"/>
                  </a:solidFill>
                </a:uFill>
                <a:latin typeface="Calibri"/>
                <a:ea typeface="DejaVu Sans"/>
              </a:rPr>
              <a:t>Acceptance Criteria</a:t>
            </a:r>
            <a:endParaRPr lang="en-US" sz="1800" b="0" strike="noStrike" spc="-1" dirty="0">
              <a:solidFill>
                <a:srgbClr val="000000"/>
              </a:solidFill>
              <a:uFill>
                <a:solidFill>
                  <a:srgbClr val="FFFFFF"/>
                </a:solidFill>
              </a:uFill>
              <a:latin typeface="Arial"/>
            </a:endParaRPr>
          </a:p>
          <a:p>
            <a:pPr marL="342900" lvl="0" indent="-342900">
              <a:buFont typeface="Arial" panose="020B0604020202020204" pitchFamily="34" charset="0"/>
              <a:buChar char="•"/>
            </a:pPr>
            <a:r>
              <a:rPr lang="en-US" sz="2000" b="0" strike="noStrike" spc="-1" dirty="0">
                <a:solidFill>
                  <a:srgbClr val="000000"/>
                </a:solidFill>
                <a:uFill>
                  <a:solidFill>
                    <a:srgbClr val="FFFFFF"/>
                  </a:solidFill>
                </a:uFill>
                <a:latin typeface="Calibri"/>
                <a:ea typeface="DejaVu Sans"/>
              </a:rPr>
              <a:t> N</a:t>
            </a:r>
            <a:r>
              <a:rPr lang="en-US" dirty="0"/>
              <a:t>otifications will appear to the account holder upon their next login.</a:t>
            </a:r>
          </a:p>
          <a:p>
            <a:pPr marL="342900" lvl="0" indent="-342900">
              <a:buFont typeface="Arial" panose="020B0604020202020204" pitchFamily="34" charset="0"/>
              <a:buChar char="•"/>
            </a:pPr>
            <a:r>
              <a:rPr lang="en-US" dirty="0"/>
              <a:t>Unresolved notifications can be seen at any time by clicking on </a:t>
            </a:r>
            <a:r>
              <a:rPr lang="en-US"/>
              <a:t>the notifications tab</a:t>
            </a:r>
            <a:endParaRPr lang="en-US" dirty="0"/>
          </a:p>
          <a:p>
            <a:pPr>
              <a:lnSpc>
                <a:spcPct val="100000"/>
              </a:lnSpc>
            </a:pPr>
            <a:endParaRPr lang="en-US" sz="1800" b="0" strike="noStrike" spc="-1" dirty="0">
              <a:solidFill>
                <a:srgbClr val="000000"/>
              </a:solidFill>
              <a:uFill>
                <a:solidFill>
                  <a:srgbClr val="FFFFFF"/>
                </a:solidFill>
              </a:uFill>
              <a:latin typeface="Arial"/>
            </a:endParaRPr>
          </a:p>
        </p:txBody>
      </p:sp>
      <p:sp>
        <p:nvSpPr>
          <p:cNvPr id="288" name="CustomShape 5"/>
          <p:cNvSpPr/>
          <p:nvPr/>
        </p:nvSpPr>
        <p:spPr>
          <a:xfrm>
            <a:off x="9147240" y="109440"/>
            <a:ext cx="719280" cy="539280"/>
          </a:xfrm>
          <a:prstGeom prst="rect">
            <a:avLst/>
          </a:prstGeom>
          <a:solidFill>
            <a:srgbClr val="CCF0CD">
              <a:alpha val="20000"/>
            </a:srgb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tIns="45000" rIns="0" bIns="45000" anchor="ctr"/>
          <a:lstStyle/>
          <a:p>
            <a:pPr algn="ctr">
              <a:lnSpc>
                <a:spcPct val="100000"/>
              </a:lnSpc>
            </a:pPr>
            <a:r>
              <a:rPr lang="en-US" sz="1600" b="0" strike="noStrike" spc="-1">
                <a:solidFill>
                  <a:srgbClr val="000000"/>
                </a:solidFill>
                <a:uFill>
                  <a:solidFill>
                    <a:srgbClr val="FFFFFF"/>
                  </a:solidFill>
                </a:uFill>
                <a:latin typeface="Calibri"/>
                <a:ea typeface="DejaVu Sans"/>
              </a:rPr>
              <a:t>Story Points:2</a:t>
            </a:r>
            <a:endParaRPr lang="en-US" sz="1800" b="0" strike="noStrike" spc="-1">
              <a:solidFill>
                <a:srgbClr val="000000"/>
              </a:solidFill>
              <a:uFill>
                <a:solidFill>
                  <a:srgbClr val="FFFFFF"/>
                </a:solidFill>
              </a:uFill>
              <a:latin typeface="Arial"/>
            </a:endParaRPr>
          </a:p>
        </p:txBody>
      </p:sp>
      <p:sp>
        <p:nvSpPr>
          <p:cNvPr id="289" name="CustomShape 6"/>
          <p:cNvSpPr/>
          <p:nvPr/>
        </p:nvSpPr>
        <p:spPr>
          <a:xfrm>
            <a:off x="8283240" y="109440"/>
            <a:ext cx="791280" cy="539280"/>
          </a:xfrm>
          <a:prstGeom prst="rect">
            <a:avLst/>
          </a:prstGeom>
          <a:solidFill>
            <a:schemeClr val="accent4">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wrap="none" lIns="0" tIns="45000" rIns="0" bIns="45000" anchor="ctr"/>
          <a:lstStyle/>
          <a:p>
            <a:pPr algn="ctr">
              <a:lnSpc>
                <a:spcPct val="100000"/>
              </a:lnSpc>
            </a:pPr>
            <a:r>
              <a:rPr lang="en-US" sz="2000" b="0" strike="noStrike" spc="-1" dirty="0">
                <a:solidFill>
                  <a:srgbClr val="000000"/>
                </a:solidFill>
                <a:uFill>
                  <a:solidFill>
                    <a:srgbClr val="FFFFFF"/>
                  </a:solidFill>
                </a:uFill>
                <a:latin typeface="Calibri"/>
                <a:ea typeface="DejaVu Sans"/>
              </a:rPr>
              <a:t>Priority:</a:t>
            </a:r>
            <a:endParaRPr lang="en-US" sz="1800" b="0" strike="noStrike" spc="-1" dirty="0">
              <a:solidFill>
                <a:srgbClr val="000000"/>
              </a:solidFill>
              <a:uFill>
                <a:solidFill>
                  <a:srgbClr val="FFFFFF"/>
                </a:solidFill>
              </a:uFill>
              <a:latin typeface="Arial"/>
            </a:endParaRPr>
          </a:p>
          <a:p>
            <a:pPr algn="ctr">
              <a:lnSpc>
                <a:spcPct val="100000"/>
              </a:lnSpc>
            </a:pPr>
            <a:r>
              <a:rPr lang="en-US" sz="2000" spc="-1" dirty="0">
                <a:solidFill>
                  <a:srgbClr val="000000"/>
                </a:solidFill>
                <a:uFill>
                  <a:solidFill>
                    <a:srgbClr val="FFFFFF"/>
                  </a:solidFill>
                </a:uFill>
                <a:latin typeface="Calibri"/>
              </a:rPr>
              <a:t>M</a:t>
            </a:r>
            <a:endParaRPr lang="en-US" sz="1800" b="0" strike="noStrike" spc="-1" dirty="0">
              <a:solidFill>
                <a:srgbClr val="000000"/>
              </a:solidFill>
              <a:uFill>
                <a:solidFill>
                  <a:srgbClr val="FFFFFF"/>
                </a:solidFill>
              </a:uFill>
              <a:latin typeface="Arial"/>
            </a:endParaRPr>
          </a:p>
        </p:txBody>
      </p:sp>
      <p:sp>
        <p:nvSpPr>
          <p:cNvPr id="290" name="CustomShape 7"/>
          <p:cNvSpPr/>
          <p:nvPr/>
        </p:nvSpPr>
        <p:spPr>
          <a:xfrm>
            <a:off x="39240" y="5128560"/>
            <a:ext cx="9827280" cy="1619280"/>
          </a:xfrm>
          <a:prstGeom prst="rect">
            <a:avLst/>
          </a:prstGeom>
          <a:solidFill>
            <a:schemeClr val="bg1"/>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tIns="36000" rIns="90000" bIns="45000"/>
          <a:lstStyle/>
          <a:p>
            <a:pPr>
              <a:lnSpc>
                <a:spcPct val="100000"/>
              </a:lnSpc>
            </a:pPr>
            <a:r>
              <a:rPr lang="en-US" sz="2000" b="0" strike="noStrike" spc="-1">
                <a:solidFill>
                  <a:srgbClr val="000000"/>
                </a:solidFill>
                <a:uFill>
                  <a:solidFill>
                    <a:srgbClr val="FFFFFF"/>
                  </a:solidFill>
                </a:uFill>
                <a:latin typeface="Arial"/>
                <a:ea typeface="DejaVu Sans"/>
              </a:rPr>
              <a:t>Notes</a:t>
            </a:r>
            <a:endParaRPr lang="en-US" sz="1800" b="0" strike="noStrike" spc="-1">
              <a:solidFill>
                <a:srgbClr val="000000"/>
              </a:solidFill>
              <a:uFill>
                <a:solidFill>
                  <a:srgbClr val="FFFFFF"/>
                </a:solidFill>
              </a:uFill>
              <a:latin typeface="Arial"/>
            </a:endParaRPr>
          </a:p>
          <a:p>
            <a:pPr indent="-216000">
              <a:lnSpc>
                <a:spcPct val="100000"/>
              </a:lnSpc>
              <a:buClr>
                <a:srgbClr val="000000"/>
              </a:buClr>
              <a:buFont typeface="Arial"/>
              <a:buChar char="•"/>
            </a:pPr>
            <a:r>
              <a:rPr lang="en-US" sz="2000" b="0" strike="noStrike" spc="-1">
                <a:solidFill>
                  <a:srgbClr val="000000"/>
                </a:solidFill>
                <a:uFill>
                  <a:solidFill>
                    <a:srgbClr val="FFFFFF"/>
                  </a:solidFill>
                </a:uFill>
                <a:latin typeface="Arial"/>
                <a:ea typeface="DejaVu Sans"/>
              </a:rPr>
              <a:t> </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TextShape 1"/>
          <p:cNvSpPr txBox="1"/>
          <p:nvPr/>
        </p:nvSpPr>
        <p:spPr>
          <a:xfrm>
            <a:off x="743040" y="2130480"/>
            <a:ext cx="8418240" cy="1468080"/>
          </a:xfrm>
          <a:prstGeom prst="rect">
            <a:avLst/>
          </a:prstGeom>
          <a:noFill/>
          <a:ln>
            <a:noFill/>
          </a:ln>
        </p:spPr>
        <p:txBody>
          <a:bodyPr lIns="0" tIns="0" rIns="0" bIns="0" anchor="ctr"/>
          <a:lstStyle/>
          <a:p>
            <a:pPr>
              <a:lnSpc>
                <a:spcPct val="90000"/>
              </a:lnSpc>
            </a:pPr>
            <a:r>
              <a:rPr lang="en-US" sz="4400" b="0" strike="noStrike" spc="-1">
                <a:solidFill>
                  <a:srgbClr val="000000"/>
                </a:solidFill>
                <a:uFill>
                  <a:solidFill>
                    <a:srgbClr val="FFFFFF"/>
                  </a:solidFill>
                </a:uFill>
                <a:latin typeface="Arial"/>
                <a:ea typeface="DejaVu Sans"/>
              </a:rPr>
              <a:t>Release 2</a:t>
            </a:r>
            <a:endParaRPr lang="en-US" sz="1800" b="0" strike="noStrike" spc="-1">
              <a:solidFill>
                <a:srgbClr val="000000"/>
              </a:solidFill>
              <a:uFill>
                <a:solidFill>
                  <a:srgbClr val="FFFFFF"/>
                </a:solidFill>
              </a:uFill>
              <a:latin typeface="Arial"/>
            </a:endParaRPr>
          </a:p>
        </p:txBody>
      </p:sp>
      <p:sp>
        <p:nvSpPr>
          <p:cNvPr id="292" name="CustomShape 2"/>
          <p:cNvSpPr/>
          <p:nvPr/>
        </p:nvSpPr>
        <p:spPr>
          <a:xfrm>
            <a:off x="743040" y="2625840"/>
            <a:ext cx="8418240" cy="1468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0000"/>
              </a:lnSpc>
            </a:pPr>
            <a:r>
              <a:rPr lang="en-US" sz="2800" b="0" strike="noStrike" spc="-1">
                <a:solidFill>
                  <a:srgbClr val="000000"/>
                </a:solidFill>
                <a:uFill>
                  <a:solidFill>
                    <a:srgbClr val="FFFFFF"/>
                  </a:solidFill>
                </a:uFill>
                <a:latin typeface="Arial"/>
                <a:ea typeface="DejaVu Sans"/>
              </a:rPr>
              <a:t>Database Access &amp; Control</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CustomShape 1"/>
          <p:cNvSpPr/>
          <p:nvPr/>
        </p:nvSpPr>
        <p:spPr>
          <a:xfrm>
            <a:off x="39240" y="109440"/>
            <a:ext cx="718200" cy="538200"/>
          </a:xfrm>
          <a:prstGeom prst="rect">
            <a:avLst/>
          </a:prstGeom>
          <a:solidFill>
            <a:schemeClr val="accent1">
              <a:lumMod val="40000"/>
              <a:lumOff val="6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tIns="45000" rIns="0" bIns="45000" anchor="ctr"/>
          <a:lstStyle/>
          <a:p>
            <a:pPr algn="ctr">
              <a:lnSpc>
                <a:spcPct val="100000"/>
              </a:lnSpc>
            </a:pPr>
            <a:r>
              <a:rPr lang="en-US" sz="2000" b="0" strike="noStrike" spc="-1" dirty="0">
                <a:solidFill>
                  <a:srgbClr val="000000"/>
                </a:solidFill>
                <a:uFill>
                  <a:solidFill>
                    <a:srgbClr val="FFFFFF"/>
                  </a:solidFill>
                </a:uFill>
                <a:latin typeface="Calibri"/>
                <a:ea typeface="DejaVu Sans"/>
              </a:rPr>
              <a:t>Story ID 6</a:t>
            </a:r>
            <a:endParaRPr lang="en-US" sz="1800" b="0" strike="noStrike" spc="-1" dirty="0">
              <a:solidFill>
                <a:srgbClr val="000000"/>
              </a:solidFill>
              <a:uFill>
                <a:solidFill>
                  <a:srgbClr val="FFFFFF"/>
                </a:solidFill>
              </a:uFill>
              <a:latin typeface="Arial"/>
            </a:endParaRPr>
          </a:p>
        </p:txBody>
      </p:sp>
      <p:sp>
        <p:nvSpPr>
          <p:cNvPr id="294" name="CustomShape 2"/>
          <p:cNvSpPr/>
          <p:nvPr/>
        </p:nvSpPr>
        <p:spPr>
          <a:xfrm>
            <a:off x="831240" y="109440"/>
            <a:ext cx="7378200" cy="538200"/>
          </a:xfrm>
          <a:prstGeom prst="rect">
            <a:avLst/>
          </a:prstGeom>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2800" b="0" strike="noStrike" spc="-1">
                <a:solidFill>
                  <a:srgbClr val="FFFFFF"/>
                </a:solidFill>
                <a:uFill>
                  <a:solidFill>
                    <a:srgbClr val="FFFFFF"/>
                  </a:solidFill>
                </a:uFill>
                <a:latin typeface="Calibri"/>
                <a:ea typeface="DejaVu Sans"/>
              </a:rPr>
              <a:t>Parking Violation Checking</a:t>
            </a:r>
            <a:endParaRPr lang="en-US" sz="1800" b="0" strike="noStrike" spc="-1">
              <a:solidFill>
                <a:srgbClr val="000000"/>
              </a:solidFill>
              <a:uFill>
                <a:solidFill>
                  <a:srgbClr val="FFFFFF"/>
                </a:solidFill>
              </a:uFill>
              <a:latin typeface="Arial"/>
            </a:endParaRPr>
          </a:p>
        </p:txBody>
      </p:sp>
      <p:sp>
        <p:nvSpPr>
          <p:cNvPr id="295" name="CustomShape 3"/>
          <p:cNvSpPr/>
          <p:nvPr/>
        </p:nvSpPr>
        <p:spPr>
          <a:xfrm>
            <a:off x="39240" y="822600"/>
            <a:ext cx="9826200" cy="2338200"/>
          </a:xfrm>
          <a:prstGeom prst="rect">
            <a:avLst/>
          </a:prstGeom>
          <a:solidFill>
            <a:schemeClr val="tx2">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lstStyle/>
          <a:p>
            <a:pPr>
              <a:lnSpc>
                <a:spcPct val="100000"/>
              </a:lnSpc>
            </a:pPr>
            <a:r>
              <a:rPr lang="en-US" sz="2400" b="0" strike="noStrike" spc="-1" dirty="0">
                <a:solidFill>
                  <a:srgbClr val="000000"/>
                </a:solidFill>
                <a:uFill>
                  <a:solidFill>
                    <a:srgbClr val="FFFFFF"/>
                  </a:solidFill>
                </a:uFill>
                <a:latin typeface="Calibri"/>
                <a:ea typeface="DejaVu Sans"/>
              </a:rPr>
              <a:t>As a Patrol officer I want to immediately check the status of parking permits so that I can issue parking violations if and when required.</a:t>
            </a:r>
            <a:endParaRPr lang="en-US" sz="1800" b="0" strike="noStrike" spc="-1" dirty="0">
              <a:solidFill>
                <a:srgbClr val="000000"/>
              </a:solidFill>
              <a:uFill>
                <a:solidFill>
                  <a:srgbClr val="FFFFFF"/>
                </a:solidFill>
              </a:uFill>
              <a:latin typeface="Arial"/>
            </a:endParaRPr>
          </a:p>
        </p:txBody>
      </p:sp>
      <p:sp>
        <p:nvSpPr>
          <p:cNvPr id="296" name="CustomShape 4"/>
          <p:cNvSpPr/>
          <p:nvPr/>
        </p:nvSpPr>
        <p:spPr>
          <a:xfrm>
            <a:off x="39240" y="3335400"/>
            <a:ext cx="9826200" cy="1618200"/>
          </a:xfrm>
          <a:prstGeom prst="rect">
            <a:avLst/>
          </a:prstGeom>
          <a:solidFill>
            <a:schemeClr val="accent1">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tIns="36000" rIns="90000" bIns="45000"/>
          <a:lstStyle/>
          <a:p>
            <a:pPr>
              <a:lnSpc>
                <a:spcPct val="100000"/>
              </a:lnSpc>
            </a:pPr>
            <a:r>
              <a:rPr lang="en-US" sz="2000" b="0" strike="noStrike" spc="-1" dirty="0">
                <a:solidFill>
                  <a:srgbClr val="000000"/>
                </a:solidFill>
                <a:uFill>
                  <a:solidFill>
                    <a:srgbClr val="FFFFFF"/>
                  </a:solidFill>
                </a:uFill>
                <a:latin typeface="Calibri"/>
                <a:ea typeface="DejaVu Sans"/>
              </a:rPr>
              <a:t>Acceptance Criteria</a:t>
            </a:r>
            <a:endParaRPr lang="en-US" sz="1800" b="0" strike="noStrike" spc="-1" dirty="0">
              <a:solidFill>
                <a:srgbClr val="000000"/>
              </a:solidFill>
              <a:uFill>
                <a:solidFill>
                  <a:srgbClr val="FFFFFF"/>
                </a:solidFill>
              </a:uFill>
              <a:latin typeface="Arial"/>
            </a:endParaRPr>
          </a:p>
          <a:p>
            <a:pPr indent="-216000">
              <a:lnSpc>
                <a:spcPct val="100000"/>
              </a:lnSpc>
              <a:buClr>
                <a:srgbClr val="000000"/>
              </a:buClr>
              <a:buSzPct val="45000"/>
              <a:buFont typeface="Wingdings" charset="2"/>
              <a:buChar char=""/>
            </a:pPr>
            <a:r>
              <a:rPr lang="en-US" sz="2000" b="0" strike="noStrike" spc="-1" dirty="0">
                <a:solidFill>
                  <a:srgbClr val="000000"/>
                </a:solidFill>
                <a:uFill>
                  <a:solidFill>
                    <a:srgbClr val="FFFFFF"/>
                  </a:solidFill>
                </a:uFill>
                <a:latin typeface="Calibri"/>
                <a:ea typeface="DejaVu Sans"/>
              </a:rPr>
              <a:t> Can use a search bar to find permits in the database and click to submit violation for the selected permit holder</a:t>
            </a:r>
            <a:endParaRPr lang="en-US" sz="1800" b="0" strike="noStrike" spc="-1" dirty="0">
              <a:solidFill>
                <a:srgbClr val="000000"/>
              </a:solidFill>
              <a:uFill>
                <a:solidFill>
                  <a:srgbClr val="FFFFFF"/>
                </a:solidFill>
              </a:uFill>
              <a:latin typeface="Arial"/>
            </a:endParaRPr>
          </a:p>
          <a:p>
            <a:pPr indent="-216000">
              <a:lnSpc>
                <a:spcPct val="100000"/>
              </a:lnSpc>
              <a:buClr>
                <a:srgbClr val="000000"/>
              </a:buClr>
              <a:buSzPct val="45000"/>
              <a:buFont typeface="Wingdings" charset="2"/>
              <a:buChar char=""/>
            </a:pPr>
            <a:r>
              <a:rPr lang="en-US" sz="2000" b="0" strike="noStrike" spc="-1" dirty="0">
                <a:solidFill>
                  <a:srgbClr val="000000"/>
                </a:solidFill>
                <a:uFill>
                  <a:solidFill>
                    <a:srgbClr val="FFFFFF"/>
                  </a:solidFill>
                </a:uFill>
                <a:latin typeface="Calibri"/>
                <a:ea typeface="DejaVu Sans"/>
              </a:rPr>
              <a:t>Can sort by criteria (vehicle type, etc.) to make the system easier to navigate</a:t>
            </a:r>
            <a:endParaRPr lang="en-US" sz="1800" b="0" strike="noStrike" spc="-1" dirty="0">
              <a:solidFill>
                <a:srgbClr val="000000"/>
              </a:solidFill>
              <a:uFill>
                <a:solidFill>
                  <a:srgbClr val="FFFFFF"/>
                </a:solidFill>
              </a:uFill>
              <a:latin typeface="Arial"/>
            </a:endParaRPr>
          </a:p>
        </p:txBody>
      </p:sp>
      <p:sp>
        <p:nvSpPr>
          <p:cNvPr id="297" name="CustomShape 5"/>
          <p:cNvSpPr/>
          <p:nvPr/>
        </p:nvSpPr>
        <p:spPr>
          <a:xfrm>
            <a:off x="9147240" y="109440"/>
            <a:ext cx="718200" cy="538200"/>
          </a:xfrm>
          <a:prstGeom prst="rect">
            <a:avLst/>
          </a:prstGeom>
          <a:solidFill>
            <a:srgbClr val="CCF0CD">
              <a:alpha val="20000"/>
            </a:srgb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tIns="45000" rIns="0" bIns="45000" anchor="ctr"/>
          <a:lstStyle/>
          <a:p>
            <a:pPr algn="ctr">
              <a:lnSpc>
                <a:spcPct val="100000"/>
              </a:lnSpc>
            </a:pPr>
            <a:r>
              <a:rPr lang="en-US" sz="1600" b="0" strike="noStrike" spc="-1">
                <a:solidFill>
                  <a:srgbClr val="000000"/>
                </a:solidFill>
                <a:uFill>
                  <a:solidFill>
                    <a:srgbClr val="FFFFFF"/>
                  </a:solidFill>
                </a:uFill>
                <a:latin typeface="Calibri"/>
                <a:ea typeface="DejaVu Sans"/>
              </a:rPr>
              <a:t>Story Points: 4</a:t>
            </a:r>
            <a:endParaRPr lang="en-US" sz="1800" b="0" strike="noStrike" spc="-1">
              <a:solidFill>
                <a:srgbClr val="000000"/>
              </a:solidFill>
              <a:uFill>
                <a:solidFill>
                  <a:srgbClr val="FFFFFF"/>
                </a:solidFill>
              </a:uFill>
              <a:latin typeface="Arial"/>
            </a:endParaRPr>
          </a:p>
        </p:txBody>
      </p:sp>
      <p:sp>
        <p:nvSpPr>
          <p:cNvPr id="298" name="CustomShape 6"/>
          <p:cNvSpPr/>
          <p:nvPr/>
        </p:nvSpPr>
        <p:spPr>
          <a:xfrm>
            <a:off x="8283240" y="109440"/>
            <a:ext cx="790200" cy="538200"/>
          </a:xfrm>
          <a:prstGeom prst="rect">
            <a:avLst/>
          </a:prstGeom>
          <a:solidFill>
            <a:schemeClr val="accent4">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wrap="none" lIns="0" tIns="45000" rIns="0" bIns="45000" anchor="ctr"/>
          <a:lstStyle/>
          <a:p>
            <a:pPr>
              <a:lnSpc>
                <a:spcPct val="100000"/>
              </a:lnSpc>
            </a:pPr>
            <a:r>
              <a:rPr lang="en-US" sz="2000" b="0" strike="noStrike" spc="-1">
                <a:solidFill>
                  <a:srgbClr val="000000"/>
                </a:solidFill>
                <a:uFill>
                  <a:solidFill>
                    <a:srgbClr val="FFFFFF"/>
                  </a:solidFill>
                </a:uFill>
                <a:latin typeface="Calibri"/>
                <a:ea typeface="DejaVu Sans"/>
              </a:rPr>
              <a:t>Priority: </a:t>
            </a:r>
            <a:endParaRPr lang="en-US" sz="1800" b="0" strike="noStrike" spc="-1">
              <a:solidFill>
                <a:srgbClr val="000000"/>
              </a:solidFill>
              <a:uFill>
                <a:solidFill>
                  <a:srgbClr val="FFFFFF"/>
                </a:solidFill>
              </a:uFill>
              <a:latin typeface="Arial"/>
            </a:endParaRPr>
          </a:p>
          <a:p>
            <a:pPr algn="ctr">
              <a:lnSpc>
                <a:spcPct val="100000"/>
              </a:lnSpc>
            </a:pPr>
            <a:r>
              <a:rPr lang="en-US" sz="2000" b="0" strike="noStrike" spc="-1">
                <a:solidFill>
                  <a:srgbClr val="000000"/>
                </a:solidFill>
                <a:uFill>
                  <a:solidFill>
                    <a:srgbClr val="FFFFFF"/>
                  </a:solidFill>
                </a:uFill>
                <a:latin typeface="Calibri"/>
                <a:ea typeface="DejaVu Sans"/>
              </a:rPr>
              <a:t>M</a:t>
            </a:r>
            <a:endParaRPr lang="en-US" sz="1800" b="0" strike="noStrike" spc="-1">
              <a:solidFill>
                <a:srgbClr val="000000"/>
              </a:solidFill>
              <a:uFill>
                <a:solidFill>
                  <a:srgbClr val="FFFFFF"/>
                </a:solidFill>
              </a:uFill>
              <a:latin typeface="Arial"/>
            </a:endParaRPr>
          </a:p>
        </p:txBody>
      </p:sp>
      <p:sp>
        <p:nvSpPr>
          <p:cNvPr id="299" name="CustomShape 7"/>
          <p:cNvSpPr/>
          <p:nvPr/>
        </p:nvSpPr>
        <p:spPr>
          <a:xfrm>
            <a:off x="39240" y="5128560"/>
            <a:ext cx="9826200" cy="1618200"/>
          </a:xfrm>
          <a:prstGeom prst="rect">
            <a:avLst/>
          </a:prstGeom>
          <a:solidFill>
            <a:schemeClr val="bg1"/>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tIns="36000" rIns="90000" bIns="45000"/>
          <a:lstStyle/>
          <a:p>
            <a:pPr>
              <a:lnSpc>
                <a:spcPct val="100000"/>
              </a:lnSpc>
            </a:pPr>
            <a:r>
              <a:rPr lang="en-US" sz="2000" b="0" strike="noStrike" spc="-1">
                <a:solidFill>
                  <a:srgbClr val="000000"/>
                </a:solidFill>
                <a:uFill>
                  <a:solidFill>
                    <a:srgbClr val="FFFFFF"/>
                  </a:solidFill>
                </a:uFill>
                <a:latin typeface="Calibri"/>
                <a:ea typeface="DejaVu Sans"/>
              </a:rPr>
              <a:t>Notes</a:t>
            </a:r>
            <a:endParaRPr lang="en-US" sz="1800" b="0" strike="noStrike" spc="-1">
              <a:solidFill>
                <a:srgbClr val="000000"/>
              </a:solidFill>
              <a:uFill>
                <a:solidFill>
                  <a:srgbClr val="FFFFFF"/>
                </a:solidFill>
              </a:uFill>
              <a:latin typeface="Arial"/>
            </a:endParaRPr>
          </a:p>
          <a:p>
            <a:pPr indent="-216000">
              <a:lnSpc>
                <a:spcPct val="100000"/>
              </a:lnSpc>
              <a:buClr>
                <a:srgbClr val="000000"/>
              </a:buClr>
              <a:buFont typeface="Arial"/>
              <a:buChar char="•"/>
            </a:pPr>
            <a:r>
              <a:rPr lang="en-US" sz="2000" b="0" strike="noStrike" spc="-1">
                <a:solidFill>
                  <a:srgbClr val="000000"/>
                </a:solidFill>
                <a:uFill>
                  <a:solidFill>
                    <a:srgbClr val="FFFFFF"/>
                  </a:solidFill>
                </a:uFill>
                <a:latin typeface="Calibri"/>
                <a:ea typeface="DejaVu Sans"/>
              </a:rPr>
              <a:t> </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CustomShape 1"/>
          <p:cNvSpPr/>
          <p:nvPr/>
        </p:nvSpPr>
        <p:spPr>
          <a:xfrm>
            <a:off x="39240" y="109440"/>
            <a:ext cx="719280" cy="539280"/>
          </a:xfrm>
          <a:prstGeom prst="rect">
            <a:avLst/>
          </a:prstGeom>
          <a:solidFill>
            <a:schemeClr val="accent1">
              <a:lumMod val="40000"/>
              <a:lumOff val="6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tIns="45000" rIns="0" bIns="45000" anchor="ctr"/>
          <a:lstStyle/>
          <a:p>
            <a:pPr algn="ctr">
              <a:lnSpc>
                <a:spcPct val="100000"/>
              </a:lnSpc>
            </a:pPr>
            <a:r>
              <a:rPr lang="en-US" sz="2000" b="0" strike="noStrike" spc="-1" dirty="0">
                <a:solidFill>
                  <a:srgbClr val="000000"/>
                </a:solidFill>
                <a:uFill>
                  <a:solidFill>
                    <a:srgbClr val="FFFFFF"/>
                  </a:solidFill>
                </a:uFill>
                <a:latin typeface="Calibri"/>
                <a:ea typeface="DejaVu Sans"/>
              </a:rPr>
              <a:t>Story ID 22</a:t>
            </a:r>
            <a:endParaRPr lang="en-US" sz="1800" b="0" strike="noStrike" spc="-1" dirty="0">
              <a:solidFill>
                <a:srgbClr val="000000"/>
              </a:solidFill>
              <a:uFill>
                <a:solidFill>
                  <a:srgbClr val="FFFFFF"/>
                </a:solidFill>
              </a:uFill>
              <a:latin typeface="Arial"/>
            </a:endParaRPr>
          </a:p>
        </p:txBody>
      </p:sp>
      <p:sp>
        <p:nvSpPr>
          <p:cNvPr id="301" name="CustomShape 2"/>
          <p:cNvSpPr/>
          <p:nvPr/>
        </p:nvSpPr>
        <p:spPr>
          <a:xfrm>
            <a:off x="831240" y="109440"/>
            <a:ext cx="7379280" cy="539280"/>
          </a:xfrm>
          <a:prstGeom prst="rect">
            <a:avLst/>
          </a:prstGeom>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2800" b="0" strike="noStrike" spc="-1">
                <a:solidFill>
                  <a:srgbClr val="FFFFFF"/>
                </a:solidFill>
                <a:uFill>
                  <a:solidFill>
                    <a:srgbClr val="FFFFFF"/>
                  </a:solidFill>
                </a:uFill>
                <a:latin typeface="Arial"/>
                <a:ea typeface="DejaVu Sans"/>
              </a:rPr>
              <a:t>Error Correction</a:t>
            </a:r>
            <a:endParaRPr lang="en-US" sz="1800" b="0" strike="noStrike" spc="-1">
              <a:solidFill>
                <a:srgbClr val="000000"/>
              </a:solidFill>
              <a:uFill>
                <a:solidFill>
                  <a:srgbClr val="FFFFFF"/>
                </a:solidFill>
              </a:uFill>
              <a:latin typeface="Arial"/>
            </a:endParaRPr>
          </a:p>
        </p:txBody>
      </p:sp>
      <p:sp>
        <p:nvSpPr>
          <p:cNvPr id="302" name="CustomShape 3"/>
          <p:cNvSpPr/>
          <p:nvPr/>
        </p:nvSpPr>
        <p:spPr>
          <a:xfrm>
            <a:off x="39240" y="822600"/>
            <a:ext cx="9827280" cy="2339280"/>
          </a:xfrm>
          <a:prstGeom prst="rect">
            <a:avLst/>
          </a:prstGeom>
          <a:solidFill>
            <a:schemeClr val="tx2">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lstStyle/>
          <a:p>
            <a:pPr>
              <a:lnSpc>
                <a:spcPct val="100000"/>
              </a:lnSpc>
            </a:pPr>
            <a:r>
              <a:rPr lang="en-US" sz="2400" b="0" strike="noStrike" spc="-1">
                <a:solidFill>
                  <a:srgbClr val="000000"/>
                </a:solidFill>
                <a:uFill>
                  <a:solidFill>
                    <a:srgbClr val="FFFFFF"/>
                  </a:solidFill>
                </a:uFill>
                <a:latin typeface="Calibri"/>
                <a:ea typeface="DejaVu Sans"/>
              </a:rPr>
              <a:t>As a system administrator I want to have real-time access to the status of parking permits and violations so that I can quickly correct any errors if they are queried</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
        <p:nvSpPr>
          <p:cNvPr id="303" name="CustomShape 4"/>
          <p:cNvSpPr/>
          <p:nvPr/>
        </p:nvSpPr>
        <p:spPr>
          <a:xfrm>
            <a:off x="39240" y="3335400"/>
            <a:ext cx="9827280" cy="1619280"/>
          </a:xfrm>
          <a:prstGeom prst="rect">
            <a:avLst/>
          </a:prstGeom>
          <a:solidFill>
            <a:schemeClr val="accent1">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tIns="36000" rIns="90000" bIns="45000"/>
          <a:lstStyle/>
          <a:p>
            <a:pPr>
              <a:lnSpc>
                <a:spcPct val="100000"/>
              </a:lnSpc>
            </a:pPr>
            <a:r>
              <a:rPr lang="en-US" sz="2000" b="0" strike="noStrike" spc="-1" dirty="0">
                <a:solidFill>
                  <a:srgbClr val="000000"/>
                </a:solidFill>
                <a:uFill>
                  <a:solidFill>
                    <a:srgbClr val="FFFFFF"/>
                  </a:solidFill>
                </a:uFill>
                <a:latin typeface="Calibri"/>
                <a:ea typeface="DejaVu Sans"/>
              </a:rPr>
              <a:t>Acceptance Criteria</a:t>
            </a:r>
            <a:endParaRPr lang="en-US" sz="1800" b="0" strike="noStrike" spc="-1" dirty="0">
              <a:solidFill>
                <a:srgbClr val="000000"/>
              </a:solidFill>
              <a:uFill>
                <a:solidFill>
                  <a:srgbClr val="FFFFFF"/>
                </a:solidFill>
              </a:uFill>
              <a:latin typeface="Arial"/>
            </a:endParaRPr>
          </a:p>
          <a:p>
            <a:pPr indent="-216000">
              <a:lnSpc>
                <a:spcPct val="100000"/>
              </a:lnSpc>
              <a:buClr>
                <a:srgbClr val="000000"/>
              </a:buClr>
              <a:buFont typeface="Arial"/>
              <a:buChar char="•"/>
            </a:pPr>
            <a:r>
              <a:rPr lang="en-US" sz="2000" b="0" strike="noStrike" spc="-1" dirty="0">
                <a:solidFill>
                  <a:srgbClr val="000000"/>
                </a:solidFill>
                <a:uFill>
                  <a:solidFill>
                    <a:srgbClr val="FFFFFF"/>
                  </a:solidFill>
                </a:uFill>
                <a:latin typeface="Calibri"/>
                <a:ea typeface="DejaVu Sans"/>
              </a:rPr>
              <a:t> System admin accounts will have special access option to be able to view all current parking permits or violations in two separate lists</a:t>
            </a:r>
            <a:r>
              <a:rPr lang="en-US" sz="2000" spc="-1" dirty="0">
                <a:solidFill>
                  <a:srgbClr val="000000"/>
                </a:solidFill>
                <a:uFill>
                  <a:solidFill>
                    <a:srgbClr val="FFFFFF"/>
                  </a:solidFill>
                </a:uFill>
                <a:latin typeface="Calibri"/>
                <a:ea typeface="DejaVu Sans"/>
              </a:rPr>
              <a:t>.</a:t>
            </a:r>
            <a:endParaRPr lang="en-US" sz="1800" b="0" strike="noStrike" spc="-1" dirty="0">
              <a:solidFill>
                <a:srgbClr val="000000"/>
              </a:solidFill>
              <a:uFill>
                <a:solidFill>
                  <a:srgbClr val="FFFFFF"/>
                </a:solidFill>
              </a:uFill>
              <a:latin typeface="Arial"/>
            </a:endParaRPr>
          </a:p>
          <a:p>
            <a:pPr indent="-216000">
              <a:lnSpc>
                <a:spcPct val="100000"/>
              </a:lnSpc>
              <a:buClr>
                <a:srgbClr val="000000"/>
              </a:buClr>
              <a:buFont typeface="Arial"/>
              <a:buChar char="•"/>
            </a:pPr>
            <a:r>
              <a:rPr lang="en-US" sz="2000" b="0" strike="noStrike" spc="-1" dirty="0">
                <a:solidFill>
                  <a:srgbClr val="000000"/>
                </a:solidFill>
                <a:uFill>
                  <a:solidFill>
                    <a:srgbClr val="FFFFFF"/>
                  </a:solidFill>
                </a:uFill>
                <a:latin typeface="Calibri"/>
                <a:ea typeface="DejaVu Sans"/>
              </a:rPr>
              <a:t> Criteria can be sorted by relevance (date, time, violator, status, etc.)</a:t>
            </a:r>
            <a:endParaRPr lang="en-US" sz="1800" b="0" strike="noStrike" spc="-1" dirty="0">
              <a:solidFill>
                <a:srgbClr val="000000"/>
              </a:solidFill>
              <a:uFill>
                <a:solidFill>
                  <a:srgbClr val="FFFFFF"/>
                </a:solidFill>
              </a:uFill>
              <a:latin typeface="Arial"/>
            </a:endParaRPr>
          </a:p>
        </p:txBody>
      </p:sp>
      <p:sp>
        <p:nvSpPr>
          <p:cNvPr id="304" name="CustomShape 5"/>
          <p:cNvSpPr/>
          <p:nvPr/>
        </p:nvSpPr>
        <p:spPr>
          <a:xfrm>
            <a:off x="9147240" y="109440"/>
            <a:ext cx="719280" cy="539280"/>
          </a:xfrm>
          <a:prstGeom prst="rect">
            <a:avLst/>
          </a:prstGeom>
          <a:solidFill>
            <a:srgbClr val="CCF0CD">
              <a:alpha val="20000"/>
            </a:srgb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tIns="45000" rIns="0" bIns="45000" anchor="ctr"/>
          <a:lstStyle/>
          <a:p>
            <a:pPr algn="ctr">
              <a:lnSpc>
                <a:spcPct val="100000"/>
              </a:lnSpc>
            </a:pPr>
            <a:r>
              <a:rPr lang="en-US" sz="1600" b="0" strike="noStrike" spc="-1">
                <a:solidFill>
                  <a:srgbClr val="000000"/>
                </a:solidFill>
                <a:uFill>
                  <a:solidFill>
                    <a:srgbClr val="FFFFFF"/>
                  </a:solidFill>
                </a:uFill>
                <a:latin typeface="Calibri"/>
                <a:ea typeface="DejaVu Sans"/>
              </a:rPr>
              <a:t>Story Points:2</a:t>
            </a:r>
            <a:endParaRPr lang="en-US" sz="1800" b="0" strike="noStrike" spc="-1">
              <a:solidFill>
                <a:srgbClr val="000000"/>
              </a:solidFill>
              <a:uFill>
                <a:solidFill>
                  <a:srgbClr val="FFFFFF"/>
                </a:solidFill>
              </a:uFill>
              <a:latin typeface="Arial"/>
            </a:endParaRPr>
          </a:p>
        </p:txBody>
      </p:sp>
      <p:sp>
        <p:nvSpPr>
          <p:cNvPr id="305" name="CustomShape 6"/>
          <p:cNvSpPr/>
          <p:nvPr/>
        </p:nvSpPr>
        <p:spPr>
          <a:xfrm>
            <a:off x="8283240" y="109440"/>
            <a:ext cx="791280" cy="539280"/>
          </a:xfrm>
          <a:prstGeom prst="rect">
            <a:avLst/>
          </a:prstGeom>
          <a:solidFill>
            <a:schemeClr val="accent4">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wrap="none" lIns="0" tIns="45000" rIns="0" bIns="45000" anchor="ctr"/>
          <a:lstStyle/>
          <a:p>
            <a:pPr algn="ctr">
              <a:lnSpc>
                <a:spcPct val="100000"/>
              </a:lnSpc>
            </a:pPr>
            <a:r>
              <a:rPr lang="en-US" sz="2000" b="0" strike="noStrike" spc="-1">
                <a:solidFill>
                  <a:srgbClr val="000000"/>
                </a:solidFill>
                <a:uFill>
                  <a:solidFill>
                    <a:srgbClr val="FFFFFF"/>
                  </a:solidFill>
                </a:uFill>
                <a:latin typeface="Calibri"/>
                <a:ea typeface="DejaVu Sans"/>
              </a:rPr>
              <a:t>Priority</a:t>
            </a:r>
            <a:endParaRPr lang="en-US" sz="1800" b="0" strike="noStrike" spc="-1">
              <a:solidFill>
                <a:srgbClr val="000000"/>
              </a:solidFill>
              <a:uFill>
                <a:solidFill>
                  <a:srgbClr val="FFFFFF"/>
                </a:solidFill>
              </a:uFill>
              <a:latin typeface="Arial"/>
            </a:endParaRPr>
          </a:p>
          <a:p>
            <a:pPr algn="ctr">
              <a:lnSpc>
                <a:spcPct val="100000"/>
              </a:lnSpc>
            </a:pPr>
            <a:r>
              <a:rPr lang="en-US" sz="2000" b="0" strike="noStrike" spc="-1">
                <a:solidFill>
                  <a:srgbClr val="000000"/>
                </a:solidFill>
                <a:uFill>
                  <a:solidFill>
                    <a:srgbClr val="FFFFFF"/>
                  </a:solidFill>
                </a:uFill>
                <a:latin typeface="Calibri"/>
                <a:ea typeface="DejaVu Sans"/>
              </a:rPr>
              <a:t>M</a:t>
            </a:r>
            <a:endParaRPr lang="en-US" sz="1800" b="0" strike="noStrike" spc="-1">
              <a:solidFill>
                <a:srgbClr val="000000"/>
              </a:solidFill>
              <a:uFill>
                <a:solidFill>
                  <a:srgbClr val="FFFFFF"/>
                </a:solidFill>
              </a:uFill>
              <a:latin typeface="Arial"/>
            </a:endParaRPr>
          </a:p>
        </p:txBody>
      </p:sp>
      <p:sp>
        <p:nvSpPr>
          <p:cNvPr id="306" name="CustomShape 7"/>
          <p:cNvSpPr/>
          <p:nvPr/>
        </p:nvSpPr>
        <p:spPr>
          <a:xfrm>
            <a:off x="39240" y="5128560"/>
            <a:ext cx="9827280" cy="1619280"/>
          </a:xfrm>
          <a:prstGeom prst="rect">
            <a:avLst/>
          </a:prstGeom>
          <a:solidFill>
            <a:schemeClr val="bg1"/>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tIns="36000" rIns="90000" bIns="45000"/>
          <a:lstStyle/>
          <a:p>
            <a:pPr>
              <a:lnSpc>
                <a:spcPct val="100000"/>
              </a:lnSpc>
            </a:pPr>
            <a:r>
              <a:rPr lang="en-US" sz="2000" b="0" strike="noStrike" spc="-1">
                <a:solidFill>
                  <a:srgbClr val="000000"/>
                </a:solidFill>
                <a:uFill>
                  <a:solidFill>
                    <a:srgbClr val="FFFFFF"/>
                  </a:solidFill>
                </a:uFill>
                <a:latin typeface="Arial"/>
                <a:ea typeface="DejaVu Sans"/>
              </a:rPr>
              <a:t>Notes</a:t>
            </a:r>
            <a:endParaRPr lang="en-US" sz="1800" b="0" strike="noStrike" spc="-1">
              <a:solidFill>
                <a:srgbClr val="000000"/>
              </a:solidFill>
              <a:uFill>
                <a:solidFill>
                  <a:srgbClr val="FFFFFF"/>
                </a:solidFill>
              </a:uFill>
              <a:latin typeface="Arial"/>
            </a:endParaRPr>
          </a:p>
          <a:p>
            <a:pPr indent="-216000">
              <a:lnSpc>
                <a:spcPct val="100000"/>
              </a:lnSpc>
              <a:buClr>
                <a:srgbClr val="000000"/>
              </a:buClr>
              <a:buFont typeface="Arial"/>
              <a:buChar char="•"/>
            </a:pPr>
            <a:r>
              <a:rPr lang="en-US" sz="2000" b="0" strike="noStrike" spc="-1">
                <a:solidFill>
                  <a:srgbClr val="000000"/>
                </a:solidFill>
                <a:uFill>
                  <a:solidFill>
                    <a:srgbClr val="FFFFFF"/>
                  </a:solidFill>
                </a:uFill>
                <a:latin typeface="Arial"/>
                <a:ea typeface="DejaVu Sans"/>
              </a:rPr>
              <a:t> </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160200" y="867600"/>
            <a:ext cx="9583920" cy="5256720"/>
          </a:xfrm>
          <a:prstGeom prst="rect">
            <a:avLst/>
          </a:prstGeom>
          <a:noFill/>
          <a:ln>
            <a:noFill/>
          </a:ln>
        </p:spPr>
        <p:style>
          <a:lnRef idx="0">
            <a:scrgbClr r="0" g="0" b="0"/>
          </a:lnRef>
          <a:fillRef idx="0">
            <a:scrgbClr r="0" g="0" b="0"/>
          </a:fillRef>
          <a:effectRef idx="0">
            <a:scrgbClr r="0" g="0" b="0"/>
          </a:effectRef>
          <a:fontRef idx="minor"/>
        </p:style>
      </p:sp>
      <p:sp>
        <p:nvSpPr>
          <p:cNvPr id="153" name="CustomShape 2"/>
          <p:cNvSpPr/>
          <p:nvPr/>
        </p:nvSpPr>
        <p:spPr>
          <a:xfrm>
            <a:off x="101520" y="109440"/>
            <a:ext cx="9689400" cy="538200"/>
          </a:xfrm>
          <a:prstGeom prst="rect">
            <a:avLst/>
          </a:prstGeom>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2800" b="0" strike="noStrike" spc="-1">
                <a:solidFill>
                  <a:srgbClr val="FFFFFF"/>
                </a:solidFill>
                <a:uFill>
                  <a:solidFill>
                    <a:srgbClr val="FFFFFF"/>
                  </a:solidFill>
                </a:uFill>
                <a:latin typeface="Calibri"/>
                <a:ea typeface="DejaVu Sans"/>
              </a:rPr>
              <a:t>Minimum Requirements</a:t>
            </a:r>
            <a:endParaRPr lang="en-US" sz="1800" b="0" strike="noStrike" spc="-1">
              <a:solidFill>
                <a:srgbClr val="000000"/>
              </a:solidFill>
              <a:uFill>
                <a:solidFill>
                  <a:srgbClr val="FFFFFF"/>
                </a:solidFill>
              </a:uFill>
              <a:latin typeface="Arial"/>
            </a:endParaRPr>
          </a:p>
        </p:txBody>
      </p:sp>
      <p:sp>
        <p:nvSpPr>
          <p:cNvPr id="154" name="CustomShape 3"/>
          <p:cNvSpPr/>
          <p:nvPr/>
        </p:nvSpPr>
        <p:spPr>
          <a:xfrm>
            <a:off x="312480" y="1019880"/>
            <a:ext cx="9583920" cy="5256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Arial"/>
                <a:ea typeface="DejaVu Sans"/>
              </a:rPr>
              <a:t>Issue permits based on type to both College personal and visitors</a:t>
            </a:r>
            <a:r>
              <a:rPr lang="en-US" sz="2000" b="0" strike="noStrike" spc="-1">
                <a:solidFill>
                  <a:srgbClr val="000000"/>
                </a:solidFill>
                <a:uFill>
                  <a:solidFill>
                    <a:srgbClr val="FFFFFF"/>
                  </a:solidFill>
                </a:uFill>
                <a:latin typeface="Arial"/>
                <a:ea typeface="DejaVu Sans"/>
              </a:rPr>
              <a:t>.</a:t>
            </a:r>
            <a:endParaRPr lang="en-US" sz="1800" b="0" strike="noStrike" spc="-1">
              <a:solidFill>
                <a:srgbClr val="000000"/>
              </a:solidFill>
              <a:uFill>
                <a:solidFill>
                  <a:srgbClr val="FFFFFF"/>
                </a:solidFill>
              </a:uFill>
              <a:latin typeface="Arial"/>
            </a:endParaRPr>
          </a:p>
          <a:p>
            <a:pPr marL="800280" lvl="1" indent="-342720">
              <a:lnSpc>
                <a:spcPct val="100000"/>
              </a:lnSpc>
              <a:buClr>
                <a:srgbClr val="000000"/>
              </a:buClr>
              <a:buFont typeface="Arial"/>
              <a:buChar char="•"/>
            </a:pPr>
            <a:r>
              <a:rPr lang="en-US" sz="1800" b="1" strike="noStrike" spc="-1">
                <a:solidFill>
                  <a:srgbClr val="000000"/>
                </a:solidFill>
                <a:uFill>
                  <a:solidFill>
                    <a:srgbClr val="FFFFFF"/>
                  </a:solidFill>
                </a:uFill>
                <a:latin typeface="Arial"/>
                <a:ea typeface="DejaVu Sans"/>
              </a:rPr>
              <a:t>Different application process for visitor permit requests.</a:t>
            </a:r>
            <a:endParaRPr lang="en-US" sz="1800" b="0" strike="noStrike" spc="-1">
              <a:solidFill>
                <a:srgbClr val="000000"/>
              </a:solidFill>
              <a:uFill>
                <a:solidFill>
                  <a:srgbClr val="FFFFFF"/>
                </a:solidFill>
              </a:uFill>
              <a:latin typeface="Arial"/>
            </a:endParaRPr>
          </a:p>
          <a:p>
            <a:pPr marL="800280" lvl="1" indent="-342720">
              <a:lnSpc>
                <a:spcPct val="100000"/>
              </a:lnSpc>
              <a:buClr>
                <a:srgbClr val="000000"/>
              </a:buClr>
              <a:buFont typeface="Arial"/>
              <a:buChar char="•"/>
            </a:pPr>
            <a:r>
              <a:rPr lang="en-US" sz="1800" b="1" strike="noStrike" spc="-1">
                <a:solidFill>
                  <a:srgbClr val="000000"/>
                </a:solidFill>
                <a:uFill>
                  <a:solidFill>
                    <a:srgbClr val="FFFFFF"/>
                  </a:solidFill>
                </a:uFill>
                <a:latin typeface="Arial"/>
                <a:ea typeface="DejaVu Sans"/>
              </a:rPr>
              <a:t>Permits include; </a:t>
            </a:r>
            <a:r>
              <a:rPr lang="en-US" sz="1800" b="0" strike="noStrike" spc="-1">
                <a:solidFill>
                  <a:srgbClr val="000000"/>
                </a:solidFill>
                <a:uFill>
                  <a:solidFill>
                    <a:srgbClr val="FFFFFF"/>
                  </a:solidFill>
                </a:uFill>
                <a:latin typeface="Arial"/>
                <a:ea typeface="DejaVu Sans"/>
              </a:rPr>
              <a:t>Vehicle type, person name, relevant department, permit duration (yearly, monthly,  daily, hourly), permit start date, permit end date</a:t>
            </a:r>
            <a:endParaRPr lang="en-US" sz="1800" b="0" strike="noStrike" spc="-1">
              <a:solidFill>
                <a:srgbClr val="000000"/>
              </a:solidFill>
              <a:uFill>
                <a:solidFill>
                  <a:srgbClr val="FFFFFF"/>
                </a:solidFill>
              </a:uFill>
              <a:latin typeface="Arial"/>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Arial"/>
                <a:ea typeface="DejaVu Sans"/>
              </a:rPr>
              <a:t>Found parking violations can be reported</a:t>
            </a:r>
            <a:endParaRPr lang="en-US" sz="1800" b="0" strike="noStrike" spc="-1">
              <a:solidFill>
                <a:srgbClr val="000000"/>
              </a:solidFill>
              <a:uFill>
                <a:solidFill>
                  <a:srgbClr val="FFFFFF"/>
                </a:solidFill>
              </a:uFill>
              <a:latin typeface="Arial"/>
            </a:endParaRPr>
          </a:p>
          <a:p>
            <a:pPr marL="800280" lvl="1" indent="-342720">
              <a:lnSpc>
                <a:spcPct val="100000"/>
              </a:lnSpc>
              <a:buClr>
                <a:srgbClr val="000000"/>
              </a:buClr>
              <a:buFont typeface="Arial"/>
              <a:buChar char="•"/>
            </a:pPr>
            <a:r>
              <a:rPr lang="en-US" sz="2000" b="1" strike="noStrike" spc="-1">
                <a:solidFill>
                  <a:srgbClr val="000000"/>
                </a:solidFill>
                <a:uFill>
                  <a:solidFill>
                    <a:srgbClr val="FFFFFF"/>
                  </a:solidFill>
                </a:uFill>
                <a:latin typeface="Arial"/>
                <a:ea typeface="DejaVu Sans"/>
              </a:rPr>
              <a:t>Reports include; C</a:t>
            </a:r>
            <a:r>
              <a:rPr lang="en-US" sz="2000" b="0" strike="noStrike" spc="-1">
                <a:solidFill>
                  <a:srgbClr val="000000"/>
                </a:solidFill>
                <a:uFill>
                  <a:solidFill>
                    <a:srgbClr val="FFFFFF"/>
                  </a:solidFill>
                </a:uFill>
                <a:latin typeface="Arial"/>
                <a:ea typeface="DejaVu Sans"/>
              </a:rPr>
              <a:t>itation includes the citation number, the date and time of the violation, violation type (parking, smoking, other), and description of the violation</a:t>
            </a:r>
            <a:endParaRPr lang="en-US" sz="1800" b="0" strike="noStrike" spc="-1">
              <a:solidFill>
                <a:srgbClr val="000000"/>
              </a:solidFill>
              <a:uFill>
                <a:solidFill>
                  <a:srgbClr val="FFFFFF"/>
                </a:solidFill>
              </a:uFill>
              <a:latin typeface="Arial"/>
            </a:endParaRPr>
          </a:p>
          <a:p>
            <a:pPr marL="343080" indent="-342720">
              <a:lnSpc>
                <a:spcPct val="100000"/>
              </a:lnSpc>
              <a:buClr>
                <a:srgbClr val="000000"/>
              </a:buClr>
              <a:buFont typeface="Arial"/>
              <a:buChar char="•"/>
            </a:pPr>
            <a:r>
              <a:rPr lang="en-US" sz="2400" b="0" strike="noStrike" spc="-1">
                <a:solidFill>
                  <a:srgbClr val="000000"/>
                </a:solidFill>
                <a:uFill>
                  <a:solidFill>
                    <a:srgbClr val="FFFFFF"/>
                  </a:solidFill>
                </a:uFill>
                <a:latin typeface="Arial"/>
                <a:ea typeface="DejaVu Sans"/>
              </a:rPr>
              <a:t>Health and safety issues can be reported.</a:t>
            </a:r>
            <a:endParaRPr lang="en-US" sz="1800" b="0" strike="noStrike" spc="-1">
              <a:solidFill>
                <a:srgbClr val="000000"/>
              </a:solidFill>
              <a:uFill>
                <a:solidFill>
                  <a:srgbClr val="FFFFFF"/>
                </a:solidFill>
              </a:uFill>
              <a:latin typeface="Arial"/>
            </a:endParaRPr>
          </a:p>
          <a:p>
            <a:pPr marL="800280" lvl="1" indent="-342720">
              <a:lnSpc>
                <a:spcPct val="100000"/>
              </a:lnSpc>
              <a:buClr>
                <a:srgbClr val="000000"/>
              </a:buClr>
              <a:buFont typeface="Arial"/>
              <a:buChar char="•"/>
            </a:pPr>
            <a:r>
              <a:rPr lang="en-US" sz="2000" b="1" strike="noStrike" spc="-1">
                <a:solidFill>
                  <a:srgbClr val="000000"/>
                </a:solidFill>
                <a:uFill>
                  <a:solidFill>
                    <a:srgbClr val="FFFFFF"/>
                  </a:solidFill>
                </a:uFill>
                <a:latin typeface="Arial"/>
                <a:ea typeface="DejaVu Sans"/>
              </a:rPr>
              <a:t>Reports include; </a:t>
            </a:r>
            <a:r>
              <a:rPr lang="en-US" sz="2000" b="0" strike="noStrike" spc="-1">
                <a:solidFill>
                  <a:srgbClr val="000000"/>
                </a:solidFill>
                <a:uFill>
                  <a:solidFill>
                    <a:srgbClr val="FFFFFF"/>
                  </a:solidFill>
                </a:uFill>
                <a:latin typeface="Arial"/>
                <a:ea typeface="DejaVu Sans"/>
              </a:rPr>
              <a:t>Date, time, person name, department, description of issue, date resolved and actions taken to resolve.</a:t>
            </a:r>
            <a:endParaRPr lang="en-US" sz="1800" b="0" strike="noStrike" spc="-1">
              <a:solidFill>
                <a:srgbClr val="000000"/>
              </a:solidFill>
              <a:uFill>
                <a:solidFill>
                  <a:srgbClr val="FFFFFF"/>
                </a:solidFill>
              </a:uFill>
              <a:latin typeface="Arial"/>
            </a:endParaRPr>
          </a:p>
          <a:p>
            <a:pPr marL="343080" lvl="1" indent="-342720">
              <a:lnSpc>
                <a:spcPct val="100000"/>
              </a:lnSpc>
              <a:buClr>
                <a:srgbClr val="000000"/>
              </a:buClr>
              <a:buFont typeface="Arial"/>
              <a:buChar char="•"/>
            </a:pPr>
            <a:r>
              <a:rPr lang="en-US" sz="2400" b="0" strike="noStrike" spc="-1">
                <a:solidFill>
                  <a:srgbClr val="000000"/>
                </a:solidFill>
                <a:uFill>
                  <a:solidFill>
                    <a:srgbClr val="FFFFFF"/>
                  </a:solidFill>
                </a:uFill>
                <a:latin typeface="Arial"/>
                <a:ea typeface="DejaVu Sans"/>
              </a:rPr>
              <a:t>Track, record and receive payments related to fines and violations</a:t>
            </a:r>
            <a:r>
              <a:rPr lang="en-US" sz="2000" b="0" strike="noStrike" spc="-1">
                <a:solidFill>
                  <a:srgbClr val="000000"/>
                </a:solidFill>
                <a:uFill>
                  <a:solidFill>
                    <a:srgbClr val="FFFFFF"/>
                  </a:solidFill>
                </a:uFill>
                <a:latin typeface="Arial"/>
                <a:ea typeface="DejaVu Sans"/>
              </a:rPr>
              <a:t>.</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marL="457200">
              <a:lnSpc>
                <a:spcPct val="100000"/>
              </a:lnSpc>
            </a:pP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CustomShape 1"/>
          <p:cNvSpPr/>
          <p:nvPr/>
        </p:nvSpPr>
        <p:spPr>
          <a:xfrm>
            <a:off x="39240" y="109440"/>
            <a:ext cx="719280" cy="539280"/>
          </a:xfrm>
          <a:prstGeom prst="rect">
            <a:avLst/>
          </a:prstGeom>
          <a:solidFill>
            <a:schemeClr val="accent1">
              <a:lumMod val="40000"/>
              <a:lumOff val="6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tIns="45000" rIns="0" bIns="45000" anchor="ctr"/>
          <a:lstStyle/>
          <a:p>
            <a:pPr algn="ctr">
              <a:lnSpc>
                <a:spcPct val="100000"/>
              </a:lnSpc>
            </a:pPr>
            <a:r>
              <a:rPr lang="en-US" sz="2000" b="0" strike="noStrike" spc="-1">
                <a:solidFill>
                  <a:srgbClr val="000000"/>
                </a:solidFill>
                <a:uFill>
                  <a:solidFill>
                    <a:srgbClr val="FFFFFF"/>
                  </a:solidFill>
                </a:uFill>
                <a:latin typeface="Calibri"/>
                <a:ea typeface="DejaVu Sans"/>
              </a:rPr>
              <a:t>Story ID 23</a:t>
            </a:r>
            <a:endParaRPr lang="en-US" sz="1800" b="0" strike="noStrike" spc="-1">
              <a:solidFill>
                <a:srgbClr val="000000"/>
              </a:solidFill>
              <a:uFill>
                <a:solidFill>
                  <a:srgbClr val="FFFFFF"/>
                </a:solidFill>
              </a:uFill>
              <a:latin typeface="Arial"/>
            </a:endParaRPr>
          </a:p>
        </p:txBody>
      </p:sp>
      <p:sp>
        <p:nvSpPr>
          <p:cNvPr id="308" name="CustomShape 2"/>
          <p:cNvSpPr/>
          <p:nvPr/>
        </p:nvSpPr>
        <p:spPr>
          <a:xfrm>
            <a:off x="831240" y="109440"/>
            <a:ext cx="7379280" cy="539280"/>
          </a:xfrm>
          <a:prstGeom prst="rect">
            <a:avLst/>
          </a:prstGeom>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2800" b="0" strike="noStrike" spc="-1">
                <a:solidFill>
                  <a:srgbClr val="FFFFFF"/>
                </a:solidFill>
                <a:uFill>
                  <a:solidFill>
                    <a:srgbClr val="FFFFFF"/>
                  </a:solidFill>
                </a:uFill>
                <a:latin typeface="Arial"/>
                <a:ea typeface="DejaVu Sans"/>
              </a:rPr>
              <a:t>Administrative Management</a:t>
            </a:r>
            <a:endParaRPr lang="en-US" sz="1800" b="0" strike="noStrike" spc="-1">
              <a:solidFill>
                <a:srgbClr val="000000"/>
              </a:solidFill>
              <a:uFill>
                <a:solidFill>
                  <a:srgbClr val="FFFFFF"/>
                </a:solidFill>
              </a:uFill>
              <a:latin typeface="Arial"/>
            </a:endParaRPr>
          </a:p>
        </p:txBody>
      </p:sp>
      <p:sp>
        <p:nvSpPr>
          <p:cNvPr id="309" name="CustomShape 3"/>
          <p:cNvSpPr/>
          <p:nvPr/>
        </p:nvSpPr>
        <p:spPr>
          <a:xfrm>
            <a:off x="39240" y="822600"/>
            <a:ext cx="9827280" cy="2339280"/>
          </a:xfrm>
          <a:prstGeom prst="rect">
            <a:avLst/>
          </a:prstGeom>
          <a:solidFill>
            <a:schemeClr val="tx2">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lstStyle/>
          <a:p>
            <a:pPr>
              <a:lnSpc>
                <a:spcPct val="100000"/>
              </a:lnSpc>
            </a:pPr>
            <a:r>
              <a:rPr lang="en-US" sz="2400" b="0" strike="noStrike" spc="-1" dirty="0">
                <a:solidFill>
                  <a:srgbClr val="000000"/>
                </a:solidFill>
                <a:uFill>
                  <a:solidFill>
                    <a:srgbClr val="FFFFFF"/>
                  </a:solidFill>
                </a:uFill>
                <a:latin typeface="Calibri"/>
                <a:ea typeface="DejaVu Sans"/>
              </a:rPr>
              <a:t>As a system administrator I want the ability to distinguish between visitors, permit holders, etc. so that it is easier to manage the different types of users:</a:t>
            </a:r>
            <a:endParaRPr lang="en-US" sz="1800" b="0" strike="noStrike" spc="-1" dirty="0">
              <a:solidFill>
                <a:srgbClr val="000000"/>
              </a:solidFill>
              <a:uFill>
                <a:solidFill>
                  <a:srgbClr val="FFFFFF"/>
                </a:solidFill>
              </a:uFill>
              <a:latin typeface="Arial"/>
            </a:endParaRPr>
          </a:p>
        </p:txBody>
      </p:sp>
      <p:sp>
        <p:nvSpPr>
          <p:cNvPr id="310" name="CustomShape 4"/>
          <p:cNvSpPr/>
          <p:nvPr/>
        </p:nvSpPr>
        <p:spPr>
          <a:xfrm>
            <a:off x="39240" y="3335400"/>
            <a:ext cx="9827280" cy="1619280"/>
          </a:xfrm>
          <a:prstGeom prst="rect">
            <a:avLst/>
          </a:prstGeom>
          <a:solidFill>
            <a:schemeClr val="accent1">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tIns="36000" rIns="90000" bIns="45000"/>
          <a:lstStyle/>
          <a:p>
            <a:pPr>
              <a:lnSpc>
                <a:spcPct val="100000"/>
              </a:lnSpc>
            </a:pPr>
            <a:r>
              <a:rPr lang="en-US" sz="2000" b="0" strike="noStrike" spc="-1" dirty="0">
                <a:solidFill>
                  <a:srgbClr val="000000"/>
                </a:solidFill>
                <a:uFill>
                  <a:solidFill>
                    <a:srgbClr val="FFFFFF"/>
                  </a:solidFill>
                </a:uFill>
                <a:latin typeface="Calibri"/>
                <a:ea typeface="DejaVu Sans"/>
              </a:rPr>
              <a:t>Acceptance Criteria</a:t>
            </a:r>
            <a:endParaRPr lang="en-US" sz="1800" b="0" strike="noStrike" spc="-1" dirty="0">
              <a:solidFill>
                <a:srgbClr val="000000"/>
              </a:solidFill>
              <a:uFill>
                <a:solidFill>
                  <a:srgbClr val="FFFFFF"/>
                </a:solidFill>
              </a:uFill>
              <a:latin typeface="Arial"/>
            </a:endParaRPr>
          </a:p>
          <a:p>
            <a:pPr indent="-216000">
              <a:lnSpc>
                <a:spcPct val="100000"/>
              </a:lnSpc>
              <a:buClr>
                <a:srgbClr val="000000"/>
              </a:buClr>
              <a:buFont typeface="Arial"/>
              <a:buChar char="•"/>
            </a:pPr>
            <a:r>
              <a:rPr lang="en-US" sz="2000" b="0" strike="noStrike" spc="-1" dirty="0">
                <a:solidFill>
                  <a:srgbClr val="000000"/>
                </a:solidFill>
                <a:uFill>
                  <a:solidFill>
                    <a:srgbClr val="FFFFFF"/>
                  </a:solidFill>
                </a:uFill>
                <a:latin typeface="Calibri"/>
                <a:ea typeface="DejaVu Sans"/>
              </a:rPr>
              <a:t> Admin can search the database for accounts and sort them by different criteria (vehicle type, name, etc.)</a:t>
            </a:r>
            <a:endParaRPr lang="en-US" sz="1800" b="0" strike="noStrike" spc="-1" dirty="0">
              <a:solidFill>
                <a:srgbClr val="000000"/>
              </a:solidFill>
              <a:uFill>
                <a:solidFill>
                  <a:srgbClr val="FFFFFF"/>
                </a:solidFill>
              </a:uFill>
              <a:latin typeface="Arial"/>
            </a:endParaRPr>
          </a:p>
        </p:txBody>
      </p:sp>
      <p:sp>
        <p:nvSpPr>
          <p:cNvPr id="311" name="CustomShape 5"/>
          <p:cNvSpPr/>
          <p:nvPr/>
        </p:nvSpPr>
        <p:spPr>
          <a:xfrm>
            <a:off x="9147240" y="109440"/>
            <a:ext cx="719280" cy="539280"/>
          </a:xfrm>
          <a:prstGeom prst="rect">
            <a:avLst/>
          </a:prstGeom>
          <a:solidFill>
            <a:srgbClr val="CCF0CD">
              <a:alpha val="20000"/>
            </a:srgb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tIns="45000" rIns="0" bIns="45000" anchor="ctr"/>
          <a:lstStyle/>
          <a:p>
            <a:pPr algn="ctr">
              <a:lnSpc>
                <a:spcPct val="100000"/>
              </a:lnSpc>
            </a:pPr>
            <a:r>
              <a:rPr lang="en-US" sz="1600" b="0" strike="noStrike" spc="-1">
                <a:solidFill>
                  <a:srgbClr val="000000"/>
                </a:solidFill>
                <a:uFill>
                  <a:solidFill>
                    <a:srgbClr val="FFFFFF"/>
                  </a:solidFill>
                </a:uFill>
                <a:latin typeface="Calibri"/>
                <a:ea typeface="DejaVu Sans"/>
              </a:rPr>
              <a:t>Story Points:1</a:t>
            </a:r>
            <a:endParaRPr lang="en-US" sz="1800" b="0" strike="noStrike" spc="-1">
              <a:solidFill>
                <a:srgbClr val="000000"/>
              </a:solidFill>
              <a:uFill>
                <a:solidFill>
                  <a:srgbClr val="FFFFFF"/>
                </a:solidFill>
              </a:uFill>
              <a:latin typeface="Arial"/>
            </a:endParaRPr>
          </a:p>
        </p:txBody>
      </p:sp>
      <p:sp>
        <p:nvSpPr>
          <p:cNvPr id="312" name="CustomShape 6"/>
          <p:cNvSpPr/>
          <p:nvPr/>
        </p:nvSpPr>
        <p:spPr>
          <a:xfrm>
            <a:off x="8283240" y="109440"/>
            <a:ext cx="791280" cy="539280"/>
          </a:xfrm>
          <a:prstGeom prst="rect">
            <a:avLst/>
          </a:prstGeom>
          <a:solidFill>
            <a:schemeClr val="accent4">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wrap="none" lIns="0" tIns="45000" rIns="0" bIns="45000" anchor="ctr"/>
          <a:lstStyle/>
          <a:p>
            <a:pPr algn="ctr">
              <a:lnSpc>
                <a:spcPct val="100000"/>
              </a:lnSpc>
            </a:pPr>
            <a:r>
              <a:rPr lang="en-US" sz="2000" b="0" strike="noStrike" spc="-1">
                <a:solidFill>
                  <a:srgbClr val="000000"/>
                </a:solidFill>
                <a:uFill>
                  <a:solidFill>
                    <a:srgbClr val="FFFFFF"/>
                  </a:solidFill>
                </a:uFill>
                <a:latin typeface="Calibri"/>
                <a:ea typeface="DejaVu Sans"/>
              </a:rPr>
              <a:t>Priority:</a:t>
            </a:r>
            <a:endParaRPr lang="en-US" sz="1800" b="0" strike="noStrike" spc="-1">
              <a:solidFill>
                <a:srgbClr val="000000"/>
              </a:solidFill>
              <a:uFill>
                <a:solidFill>
                  <a:srgbClr val="FFFFFF"/>
                </a:solidFill>
              </a:uFill>
              <a:latin typeface="Arial"/>
            </a:endParaRPr>
          </a:p>
          <a:p>
            <a:pPr algn="ctr">
              <a:lnSpc>
                <a:spcPct val="100000"/>
              </a:lnSpc>
            </a:pPr>
            <a:r>
              <a:rPr lang="en-US" sz="2000" b="0" strike="noStrike" spc="-1">
                <a:solidFill>
                  <a:srgbClr val="000000"/>
                </a:solidFill>
                <a:uFill>
                  <a:solidFill>
                    <a:srgbClr val="FFFFFF"/>
                  </a:solidFill>
                </a:uFill>
                <a:latin typeface="Calibri"/>
                <a:ea typeface="DejaVu Sans"/>
              </a:rPr>
              <a:t>M</a:t>
            </a:r>
            <a:endParaRPr lang="en-US" sz="1800" b="0" strike="noStrike" spc="-1">
              <a:solidFill>
                <a:srgbClr val="000000"/>
              </a:solidFill>
              <a:uFill>
                <a:solidFill>
                  <a:srgbClr val="FFFFFF"/>
                </a:solidFill>
              </a:uFill>
              <a:latin typeface="Arial"/>
            </a:endParaRPr>
          </a:p>
        </p:txBody>
      </p:sp>
      <p:sp>
        <p:nvSpPr>
          <p:cNvPr id="313" name="CustomShape 7"/>
          <p:cNvSpPr/>
          <p:nvPr/>
        </p:nvSpPr>
        <p:spPr>
          <a:xfrm>
            <a:off x="39240" y="5128560"/>
            <a:ext cx="9827280" cy="1619280"/>
          </a:xfrm>
          <a:prstGeom prst="rect">
            <a:avLst/>
          </a:prstGeom>
          <a:solidFill>
            <a:schemeClr val="bg1"/>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tIns="36000" rIns="90000" bIns="45000"/>
          <a:lstStyle/>
          <a:p>
            <a:pPr>
              <a:lnSpc>
                <a:spcPct val="100000"/>
              </a:lnSpc>
            </a:pPr>
            <a:r>
              <a:rPr lang="en-US" sz="2000" b="0" strike="noStrike" spc="-1">
                <a:solidFill>
                  <a:srgbClr val="000000"/>
                </a:solidFill>
                <a:uFill>
                  <a:solidFill>
                    <a:srgbClr val="FFFFFF"/>
                  </a:solidFill>
                </a:uFill>
                <a:latin typeface="Arial"/>
                <a:ea typeface="DejaVu Sans"/>
              </a:rPr>
              <a:t>Notes</a:t>
            </a:r>
            <a:endParaRPr lang="en-US" sz="1800" b="0" strike="noStrike" spc="-1">
              <a:solidFill>
                <a:srgbClr val="000000"/>
              </a:solidFill>
              <a:uFill>
                <a:solidFill>
                  <a:srgbClr val="FFFFFF"/>
                </a:solidFill>
              </a:uFill>
              <a:latin typeface="Arial"/>
            </a:endParaRPr>
          </a:p>
          <a:p>
            <a:pPr indent="-216000">
              <a:lnSpc>
                <a:spcPct val="100000"/>
              </a:lnSpc>
              <a:buClr>
                <a:srgbClr val="000000"/>
              </a:buClr>
              <a:buFont typeface="Arial"/>
              <a:buChar char="•"/>
            </a:pPr>
            <a:r>
              <a:rPr lang="en-US" sz="2000" b="0" strike="noStrike" spc="-1">
                <a:solidFill>
                  <a:srgbClr val="000000"/>
                </a:solidFill>
                <a:uFill>
                  <a:solidFill>
                    <a:srgbClr val="FFFFFF"/>
                  </a:solidFill>
                </a:uFill>
                <a:latin typeface="Arial"/>
                <a:ea typeface="DejaVu Sans"/>
              </a:rPr>
              <a:t> </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TextShape 1"/>
          <p:cNvSpPr txBox="1"/>
          <p:nvPr/>
        </p:nvSpPr>
        <p:spPr>
          <a:xfrm>
            <a:off x="743040" y="2130480"/>
            <a:ext cx="8418240" cy="1468080"/>
          </a:xfrm>
          <a:prstGeom prst="rect">
            <a:avLst/>
          </a:prstGeom>
          <a:noFill/>
          <a:ln>
            <a:noFill/>
          </a:ln>
        </p:spPr>
        <p:txBody>
          <a:bodyPr lIns="0" tIns="0" rIns="0" bIns="0" anchor="ctr"/>
          <a:lstStyle/>
          <a:p>
            <a:pPr>
              <a:lnSpc>
                <a:spcPct val="90000"/>
              </a:lnSpc>
            </a:pPr>
            <a:r>
              <a:rPr lang="en-US" sz="4400" b="0" strike="noStrike" spc="-1">
                <a:solidFill>
                  <a:srgbClr val="000000"/>
                </a:solidFill>
                <a:uFill>
                  <a:solidFill>
                    <a:srgbClr val="FFFFFF"/>
                  </a:solidFill>
                </a:uFill>
                <a:latin typeface="Arial"/>
                <a:ea typeface="DejaVu Sans"/>
              </a:rPr>
              <a:t>Release 2</a:t>
            </a:r>
            <a:endParaRPr lang="en-US" sz="1800" b="0" strike="noStrike" spc="-1">
              <a:solidFill>
                <a:srgbClr val="000000"/>
              </a:solidFill>
              <a:uFill>
                <a:solidFill>
                  <a:srgbClr val="FFFFFF"/>
                </a:solidFill>
              </a:uFill>
              <a:latin typeface="Arial"/>
            </a:endParaRPr>
          </a:p>
        </p:txBody>
      </p:sp>
      <p:sp>
        <p:nvSpPr>
          <p:cNvPr id="315" name="CustomShape 2"/>
          <p:cNvSpPr/>
          <p:nvPr/>
        </p:nvSpPr>
        <p:spPr>
          <a:xfrm>
            <a:off x="743040" y="2625840"/>
            <a:ext cx="8418240" cy="1468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0000"/>
              </a:lnSpc>
            </a:pPr>
            <a:r>
              <a:rPr lang="en-US" sz="2800" b="0" strike="noStrike" spc="-1">
                <a:solidFill>
                  <a:srgbClr val="000000"/>
                </a:solidFill>
                <a:uFill>
                  <a:solidFill>
                    <a:srgbClr val="FFFFFF"/>
                  </a:solidFill>
                </a:uFill>
                <a:latin typeface="Arial"/>
                <a:ea typeface="DejaVu Sans"/>
              </a:rPr>
              <a:t>Payments</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CustomShape 1"/>
          <p:cNvSpPr/>
          <p:nvPr/>
        </p:nvSpPr>
        <p:spPr>
          <a:xfrm>
            <a:off x="39240" y="109440"/>
            <a:ext cx="718200" cy="538200"/>
          </a:xfrm>
          <a:prstGeom prst="rect">
            <a:avLst/>
          </a:prstGeom>
          <a:solidFill>
            <a:schemeClr val="accent1">
              <a:lumMod val="40000"/>
              <a:lumOff val="6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tIns="45000" rIns="0" bIns="45000" anchor="ctr"/>
          <a:lstStyle/>
          <a:p>
            <a:pPr algn="ctr">
              <a:lnSpc>
                <a:spcPct val="100000"/>
              </a:lnSpc>
            </a:pPr>
            <a:r>
              <a:rPr lang="en-US" sz="2000" b="0" strike="noStrike" spc="-1" dirty="0">
                <a:solidFill>
                  <a:srgbClr val="000000"/>
                </a:solidFill>
                <a:uFill>
                  <a:solidFill>
                    <a:srgbClr val="FFFFFF"/>
                  </a:solidFill>
                </a:uFill>
                <a:latin typeface="Calibri"/>
                <a:ea typeface="DejaVu Sans"/>
              </a:rPr>
              <a:t>Story ID 5</a:t>
            </a:r>
            <a:endParaRPr lang="en-US" sz="1800" b="0" strike="noStrike" spc="-1" dirty="0">
              <a:solidFill>
                <a:srgbClr val="000000"/>
              </a:solidFill>
              <a:uFill>
                <a:solidFill>
                  <a:srgbClr val="FFFFFF"/>
                </a:solidFill>
              </a:uFill>
              <a:latin typeface="Arial"/>
            </a:endParaRPr>
          </a:p>
        </p:txBody>
      </p:sp>
      <p:sp>
        <p:nvSpPr>
          <p:cNvPr id="317" name="CustomShape 2"/>
          <p:cNvSpPr/>
          <p:nvPr/>
        </p:nvSpPr>
        <p:spPr>
          <a:xfrm>
            <a:off x="831240" y="109440"/>
            <a:ext cx="7378200" cy="538200"/>
          </a:xfrm>
          <a:prstGeom prst="rect">
            <a:avLst/>
          </a:prstGeom>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2800" b="0" strike="noStrike" spc="-1">
                <a:solidFill>
                  <a:srgbClr val="FFFFFF"/>
                </a:solidFill>
                <a:uFill>
                  <a:solidFill>
                    <a:srgbClr val="FFFFFF"/>
                  </a:solidFill>
                </a:uFill>
                <a:latin typeface="Calibri"/>
                <a:ea typeface="DejaVu Sans"/>
              </a:rPr>
              <a:t>Parking Permit Payment</a:t>
            </a:r>
            <a:endParaRPr lang="en-US" sz="1800" b="0" strike="noStrike" spc="-1">
              <a:solidFill>
                <a:srgbClr val="000000"/>
              </a:solidFill>
              <a:uFill>
                <a:solidFill>
                  <a:srgbClr val="FFFFFF"/>
                </a:solidFill>
              </a:uFill>
              <a:latin typeface="Arial"/>
            </a:endParaRPr>
          </a:p>
        </p:txBody>
      </p:sp>
      <p:sp>
        <p:nvSpPr>
          <p:cNvPr id="318" name="CustomShape 3"/>
          <p:cNvSpPr/>
          <p:nvPr/>
        </p:nvSpPr>
        <p:spPr>
          <a:xfrm>
            <a:off x="39240" y="822600"/>
            <a:ext cx="9826200" cy="2338200"/>
          </a:xfrm>
          <a:prstGeom prst="rect">
            <a:avLst/>
          </a:prstGeom>
          <a:solidFill>
            <a:schemeClr val="tx2">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lstStyle/>
          <a:p>
            <a:pPr>
              <a:lnSpc>
                <a:spcPct val="100000"/>
              </a:lnSpc>
            </a:pPr>
            <a:r>
              <a:rPr lang="en-US" sz="2400" b="0" strike="noStrike" spc="-1" dirty="0">
                <a:solidFill>
                  <a:srgbClr val="000000"/>
                </a:solidFill>
                <a:uFill>
                  <a:solidFill>
                    <a:srgbClr val="FFFFFF"/>
                  </a:solidFill>
                </a:uFill>
                <a:latin typeface="Calibri"/>
                <a:ea typeface="DejaVu Sans"/>
              </a:rPr>
              <a:t>As a payee I would like access to a variety of easy online payment options so that I do not have to attend university during business hours.</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p:txBody>
      </p:sp>
      <p:sp>
        <p:nvSpPr>
          <p:cNvPr id="319" name="CustomShape 4"/>
          <p:cNvSpPr/>
          <p:nvPr/>
        </p:nvSpPr>
        <p:spPr>
          <a:xfrm>
            <a:off x="39240" y="3335400"/>
            <a:ext cx="9826200" cy="1618200"/>
          </a:xfrm>
          <a:prstGeom prst="rect">
            <a:avLst/>
          </a:prstGeom>
          <a:solidFill>
            <a:schemeClr val="accent1">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tIns="36000" rIns="90000" bIns="45000"/>
          <a:lstStyle/>
          <a:p>
            <a:pPr>
              <a:lnSpc>
                <a:spcPct val="100000"/>
              </a:lnSpc>
            </a:pPr>
            <a:r>
              <a:rPr lang="en-US" sz="2000" b="0" strike="noStrike" spc="-1" dirty="0">
                <a:solidFill>
                  <a:srgbClr val="000000"/>
                </a:solidFill>
                <a:uFill>
                  <a:solidFill>
                    <a:srgbClr val="FFFFFF"/>
                  </a:solidFill>
                </a:uFill>
                <a:latin typeface="Calibri"/>
                <a:ea typeface="DejaVu Sans"/>
              </a:rPr>
              <a:t>Acceptance Criteria</a:t>
            </a:r>
            <a:endParaRPr lang="en-US" sz="1800" b="0" strike="noStrike" spc="-1" dirty="0">
              <a:solidFill>
                <a:srgbClr val="000000"/>
              </a:solidFill>
              <a:uFill>
                <a:solidFill>
                  <a:srgbClr val="FFFFFF"/>
                </a:solidFill>
              </a:uFill>
              <a:latin typeface="Arial"/>
            </a:endParaRPr>
          </a:p>
          <a:p>
            <a:pPr indent="-216000">
              <a:lnSpc>
                <a:spcPct val="100000"/>
              </a:lnSpc>
              <a:buClr>
                <a:srgbClr val="000000"/>
              </a:buClr>
              <a:buSzPct val="45000"/>
              <a:buFont typeface="Wingdings" charset="2"/>
              <a:buChar char=""/>
            </a:pPr>
            <a:r>
              <a:rPr lang="en-US" sz="2000" b="0" strike="noStrike" spc="-1" dirty="0">
                <a:solidFill>
                  <a:srgbClr val="000000"/>
                </a:solidFill>
                <a:uFill>
                  <a:solidFill>
                    <a:srgbClr val="FFFFFF"/>
                  </a:solidFill>
                </a:uFill>
                <a:latin typeface="Calibri"/>
                <a:ea typeface="DejaVu Sans"/>
              </a:rPr>
              <a:t> The form will support a number of payment options (</a:t>
            </a:r>
            <a:r>
              <a:rPr lang="en-US" sz="2000" b="0" strike="noStrike" spc="-1" dirty="0" err="1">
                <a:solidFill>
                  <a:srgbClr val="000000"/>
                </a:solidFill>
                <a:uFill>
                  <a:solidFill>
                    <a:srgbClr val="FFFFFF"/>
                  </a:solidFill>
                </a:uFill>
                <a:latin typeface="Calibri"/>
                <a:ea typeface="DejaVu Sans"/>
              </a:rPr>
              <a:t>mastercard</a:t>
            </a:r>
            <a:r>
              <a:rPr lang="en-US" sz="2000" b="0" strike="noStrike" spc="-1" dirty="0">
                <a:solidFill>
                  <a:srgbClr val="000000"/>
                </a:solidFill>
                <a:uFill>
                  <a:solidFill>
                    <a:srgbClr val="FFFFFF"/>
                  </a:solidFill>
                </a:uFill>
                <a:latin typeface="Calibri"/>
                <a:ea typeface="DejaVu Sans"/>
              </a:rPr>
              <a:t> and visa)</a:t>
            </a:r>
            <a:endParaRPr lang="en-US" sz="1800" b="0" strike="noStrike" spc="-1" dirty="0">
              <a:solidFill>
                <a:srgbClr val="000000"/>
              </a:solidFill>
              <a:uFill>
                <a:solidFill>
                  <a:srgbClr val="FFFFFF"/>
                </a:solidFill>
              </a:uFill>
              <a:latin typeface="Arial"/>
            </a:endParaRPr>
          </a:p>
        </p:txBody>
      </p:sp>
      <p:sp>
        <p:nvSpPr>
          <p:cNvPr id="320" name="CustomShape 5"/>
          <p:cNvSpPr/>
          <p:nvPr/>
        </p:nvSpPr>
        <p:spPr>
          <a:xfrm>
            <a:off x="9147240" y="109440"/>
            <a:ext cx="718200" cy="538200"/>
          </a:xfrm>
          <a:prstGeom prst="rect">
            <a:avLst/>
          </a:prstGeom>
          <a:solidFill>
            <a:srgbClr val="CCF0CD">
              <a:alpha val="20000"/>
            </a:srgb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tIns="45000" rIns="0" bIns="45000" anchor="ctr"/>
          <a:lstStyle/>
          <a:p>
            <a:pPr algn="ctr">
              <a:lnSpc>
                <a:spcPct val="100000"/>
              </a:lnSpc>
            </a:pPr>
            <a:r>
              <a:rPr lang="en-US" sz="1600" b="0" strike="noStrike" spc="-1">
                <a:solidFill>
                  <a:srgbClr val="000000"/>
                </a:solidFill>
                <a:uFill>
                  <a:solidFill>
                    <a:srgbClr val="FFFFFF"/>
                  </a:solidFill>
                </a:uFill>
                <a:latin typeface="Calibri"/>
                <a:ea typeface="DejaVu Sans"/>
              </a:rPr>
              <a:t>Story Points: 3</a:t>
            </a:r>
            <a:endParaRPr lang="en-US" sz="1800" b="0" strike="noStrike" spc="-1">
              <a:solidFill>
                <a:srgbClr val="000000"/>
              </a:solidFill>
              <a:uFill>
                <a:solidFill>
                  <a:srgbClr val="FFFFFF"/>
                </a:solidFill>
              </a:uFill>
              <a:latin typeface="Arial"/>
            </a:endParaRPr>
          </a:p>
        </p:txBody>
      </p:sp>
      <p:sp>
        <p:nvSpPr>
          <p:cNvPr id="321" name="CustomShape 6"/>
          <p:cNvSpPr/>
          <p:nvPr/>
        </p:nvSpPr>
        <p:spPr>
          <a:xfrm>
            <a:off x="8283240" y="109440"/>
            <a:ext cx="790200" cy="538200"/>
          </a:xfrm>
          <a:prstGeom prst="rect">
            <a:avLst/>
          </a:prstGeom>
          <a:solidFill>
            <a:schemeClr val="accent4">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wrap="none" lIns="0" tIns="45000" rIns="0" bIns="45000" anchor="ctr"/>
          <a:lstStyle/>
          <a:p>
            <a:pPr>
              <a:lnSpc>
                <a:spcPct val="100000"/>
              </a:lnSpc>
            </a:pPr>
            <a:r>
              <a:rPr lang="en-US" sz="2000" b="0" strike="noStrike" spc="-1">
                <a:solidFill>
                  <a:srgbClr val="000000"/>
                </a:solidFill>
                <a:uFill>
                  <a:solidFill>
                    <a:srgbClr val="FFFFFF"/>
                  </a:solidFill>
                </a:uFill>
                <a:latin typeface="Calibri"/>
                <a:ea typeface="DejaVu Sans"/>
              </a:rPr>
              <a:t>Priority:</a:t>
            </a:r>
            <a:endParaRPr lang="en-US" sz="1800" b="0" strike="noStrike" spc="-1">
              <a:solidFill>
                <a:srgbClr val="000000"/>
              </a:solidFill>
              <a:uFill>
                <a:solidFill>
                  <a:srgbClr val="FFFFFF"/>
                </a:solidFill>
              </a:uFill>
              <a:latin typeface="Arial"/>
            </a:endParaRPr>
          </a:p>
          <a:p>
            <a:pPr algn="ctr">
              <a:lnSpc>
                <a:spcPct val="100000"/>
              </a:lnSpc>
            </a:pPr>
            <a:r>
              <a:rPr lang="en-US" sz="2000" b="0" strike="noStrike" spc="-1">
                <a:solidFill>
                  <a:srgbClr val="000000"/>
                </a:solidFill>
                <a:uFill>
                  <a:solidFill>
                    <a:srgbClr val="FFFFFF"/>
                  </a:solidFill>
                </a:uFill>
                <a:latin typeface="Calibri"/>
                <a:ea typeface="DejaVu Sans"/>
              </a:rPr>
              <a:t>M</a:t>
            </a:r>
            <a:endParaRPr lang="en-US" sz="1800" b="0" strike="noStrike" spc="-1">
              <a:solidFill>
                <a:srgbClr val="000000"/>
              </a:solidFill>
              <a:uFill>
                <a:solidFill>
                  <a:srgbClr val="FFFFFF"/>
                </a:solidFill>
              </a:uFill>
              <a:latin typeface="Arial"/>
            </a:endParaRPr>
          </a:p>
        </p:txBody>
      </p:sp>
      <p:sp>
        <p:nvSpPr>
          <p:cNvPr id="322" name="CustomShape 7"/>
          <p:cNvSpPr/>
          <p:nvPr/>
        </p:nvSpPr>
        <p:spPr>
          <a:xfrm>
            <a:off x="39240" y="5128560"/>
            <a:ext cx="9826200" cy="1618200"/>
          </a:xfrm>
          <a:prstGeom prst="rect">
            <a:avLst/>
          </a:prstGeom>
          <a:solidFill>
            <a:schemeClr val="bg1"/>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tIns="36000" rIns="90000" bIns="45000"/>
          <a:lstStyle/>
          <a:p>
            <a:pPr>
              <a:lnSpc>
                <a:spcPct val="100000"/>
              </a:lnSpc>
            </a:pPr>
            <a:r>
              <a:rPr lang="en-US" sz="2000" b="0" strike="noStrike" spc="-1">
                <a:solidFill>
                  <a:srgbClr val="000000"/>
                </a:solidFill>
                <a:uFill>
                  <a:solidFill>
                    <a:srgbClr val="FFFFFF"/>
                  </a:solidFill>
                </a:uFill>
                <a:latin typeface="Calibri"/>
                <a:ea typeface="DejaVu Sans"/>
              </a:rPr>
              <a:t>Notes</a:t>
            </a:r>
            <a:endParaRPr lang="en-US" sz="1800" b="0" strike="noStrike" spc="-1">
              <a:solidFill>
                <a:srgbClr val="000000"/>
              </a:solidFill>
              <a:uFill>
                <a:solidFill>
                  <a:srgbClr val="FFFFFF"/>
                </a:solidFill>
              </a:uFill>
              <a:latin typeface="Arial"/>
            </a:endParaRPr>
          </a:p>
          <a:p>
            <a:pPr indent="-216000">
              <a:lnSpc>
                <a:spcPct val="100000"/>
              </a:lnSpc>
              <a:buClr>
                <a:srgbClr val="000000"/>
              </a:buClr>
              <a:buFont typeface="Arial"/>
              <a:buChar char="•"/>
            </a:pPr>
            <a:r>
              <a:rPr lang="en-US" sz="2000" b="0" strike="noStrike" spc="-1">
                <a:solidFill>
                  <a:srgbClr val="000000"/>
                </a:solidFill>
                <a:uFill>
                  <a:solidFill>
                    <a:srgbClr val="FFFFFF"/>
                  </a:solidFill>
                </a:uFill>
                <a:latin typeface="Calibri"/>
                <a:ea typeface="DejaVu Sans"/>
              </a:rPr>
              <a:t> </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CustomShape 1"/>
          <p:cNvSpPr/>
          <p:nvPr/>
        </p:nvSpPr>
        <p:spPr>
          <a:xfrm>
            <a:off x="39240" y="109440"/>
            <a:ext cx="718200" cy="538200"/>
          </a:xfrm>
          <a:prstGeom prst="rect">
            <a:avLst/>
          </a:prstGeom>
          <a:solidFill>
            <a:schemeClr val="accent1">
              <a:lumMod val="40000"/>
              <a:lumOff val="6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tIns="45000" rIns="0" bIns="45000" anchor="ctr"/>
          <a:lstStyle/>
          <a:p>
            <a:pPr algn="ctr">
              <a:lnSpc>
                <a:spcPct val="100000"/>
              </a:lnSpc>
            </a:pPr>
            <a:r>
              <a:rPr lang="en-US" sz="2000" b="0" strike="noStrike" spc="-1">
                <a:solidFill>
                  <a:srgbClr val="000000"/>
                </a:solidFill>
                <a:uFill>
                  <a:solidFill>
                    <a:srgbClr val="FFFFFF"/>
                  </a:solidFill>
                </a:uFill>
                <a:latin typeface="Calibri"/>
                <a:ea typeface="DejaVu Sans"/>
              </a:rPr>
              <a:t>Story ID 9</a:t>
            </a:r>
            <a:endParaRPr lang="en-US" sz="1800" b="0" strike="noStrike" spc="-1">
              <a:solidFill>
                <a:srgbClr val="000000"/>
              </a:solidFill>
              <a:uFill>
                <a:solidFill>
                  <a:srgbClr val="FFFFFF"/>
                </a:solidFill>
              </a:uFill>
              <a:latin typeface="Arial"/>
            </a:endParaRPr>
          </a:p>
        </p:txBody>
      </p:sp>
      <p:sp>
        <p:nvSpPr>
          <p:cNvPr id="324" name="CustomShape 2"/>
          <p:cNvSpPr/>
          <p:nvPr/>
        </p:nvSpPr>
        <p:spPr>
          <a:xfrm>
            <a:off x="831240" y="109440"/>
            <a:ext cx="7378200" cy="538200"/>
          </a:xfrm>
          <a:prstGeom prst="rect">
            <a:avLst/>
          </a:prstGeom>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2800" b="0" strike="noStrike" spc="-1">
                <a:solidFill>
                  <a:srgbClr val="FFFFFF"/>
                </a:solidFill>
                <a:uFill>
                  <a:solidFill>
                    <a:srgbClr val="FFFFFF"/>
                  </a:solidFill>
                </a:uFill>
                <a:latin typeface="Calibri"/>
                <a:ea typeface="DejaVu Sans"/>
              </a:rPr>
              <a:t>Fine Payment Checking</a:t>
            </a:r>
            <a:endParaRPr lang="en-US" sz="1800" b="0" strike="noStrike" spc="-1">
              <a:solidFill>
                <a:srgbClr val="000000"/>
              </a:solidFill>
              <a:uFill>
                <a:solidFill>
                  <a:srgbClr val="FFFFFF"/>
                </a:solidFill>
              </a:uFill>
              <a:latin typeface="Arial"/>
            </a:endParaRPr>
          </a:p>
        </p:txBody>
      </p:sp>
      <p:sp>
        <p:nvSpPr>
          <p:cNvPr id="325" name="CustomShape 3"/>
          <p:cNvSpPr/>
          <p:nvPr/>
        </p:nvSpPr>
        <p:spPr>
          <a:xfrm>
            <a:off x="39240" y="822600"/>
            <a:ext cx="9826200" cy="2338200"/>
          </a:xfrm>
          <a:prstGeom prst="rect">
            <a:avLst/>
          </a:prstGeom>
          <a:solidFill>
            <a:schemeClr val="tx2">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lstStyle/>
          <a:p>
            <a:pPr>
              <a:lnSpc>
                <a:spcPct val="100000"/>
              </a:lnSpc>
            </a:pPr>
            <a:r>
              <a:rPr lang="en-US" sz="2400" b="0" strike="noStrike" spc="-1" dirty="0">
                <a:solidFill>
                  <a:srgbClr val="000000"/>
                </a:solidFill>
                <a:uFill>
                  <a:solidFill>
                    <a:srgbClr val="FFFFFF"/>
                  </a:solidFill>
                </a:uFill>
                <a:latin typeface="Calibri"/>
                <a:ea typeface="DejaVu Sans"/>
              </a:rPr>
              <a:t>As a Health and safety department employee I want to contact the violator if their fine has not been paid or has been incorrectly paid within the week of receiving the fine so that the fine can be paid correctly</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p:txBody>
      </p:sp>
      <p:sp>
        <p:nvSpPr>
          <p:cNvPr id="326" name="CustomShape 4"/>
          <p:cNvSpPr/>
          <p:nvPr/>
        </p:nvSpPr>
        <p:spPr>
          <a:xfrm>
            <a:off x="39240" y="3335400"/>
            <a:ext cx="9826200" cy="1618200"/>
          </a:xfrm>
          <a:prstGeom prst="rect">
            <a:avLst/>
          </a:prstGeom>
          <a:solidFill>
            <a:schemeClr val="accent1">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tIns="36000" rIns="90000" bIns="45000"/>
          <a:lstStyle/>
          <a:p>
            <a:pPr>
              <a:lnSpc>
                <a:spcPct val="100000"/>
              </a:lnSpc>
            </a:pPr>
            <a:r>
              <a:rPr lang="en-US" sz="2000" b="0" strike="noStrike" spc="-1" dirty="0">
                <a:solidFill>
                  <a:srgbClr val="000000"/>
                </a:solidFill>
                <a:uFill>
                  <a:solidFill>
                    <a:srgbClr val="FFFFFF"/>
                  </a:solidFill>
                </a:uFill>
                <a:latin typeface="Calibri"/>
                <a:ea typeface="DejaVu Sans"/>
              </a:rPr>
              <a:t>Acceptance Criteria</a:t>
            </a:r>
            <a:endParaRPr lang="en-US" sz="1800" b="0" strike="noStrike" spc="-1" dirty="0">
              <a:solidFill>
                <a:srgbClr val="000000"/>
              </a:solidFill>
              <a:uFill>
                <a:solidFill>
                  <a:srgbClr val="FFFFFF"/>
                </a:solidFill>
              </a:uFill>
              <a:latin typeface="Arial"/>
            </a:endParaRPr>
          </a:p>
          <a:p>
            <a:pPr indent="-216000">
              <a:lnSpc>
                <a:spcPct val="100000"/>
              </a:lnSpc>
              <a:buClr>
                <a:srgbClr val="000000"/>
              </a:buClr>
              <a:buSzPct val="45000"/>
              <a:buFont typeface="Wingdings" charset="2"/>
              <a:buChar char=""/>
            </a:pPr>
            <a:r>
              <a:rPr lang="en-US" sz="2000" b="0" strike="noStrike" spc="-1" dirty="0">
                <a:solidFill>
                  <a:srgbClr val="000000"/>
                </a:solidFill>
                <a:uFill>
                  <a:solidFill>
                    <a:srgbClr val="FFFFFF"/>
                  </a:solidFill>
                </a:uFill>
                <a:latin typeface="Calibri"/>
                <a:ea typeface="DejaVu Sans"/>
              </a:rPr>
              <a:t> Contact with the violator will be made via email and notification</a:t>
            </a:r>
            <a:endParaRPr lang="en-US" sz="1800" b="0" strike="noStrike" spc="-1" dirty="0">
              <a:solidFill>
                <a:srgbClr val="000000"/>
              </a:solidFill>
              <a:uFill>
                <a:solidFill>
                  <a:srgbClr val="FFFFFF"/>
                </a:solidFill>
              </a:uFill>
              <a:latin typeface="Arial"/>
            </a:endParaRPr>
          </a:p>
          <a:p>
            <a:pPr indent="-216000">
              <a:lnSpc>
                <a:spcPct val="100000"/>
              </a:lnSpc>
              <a:buClr>
                <a:srgbClr val="000000"/>
              </a:buClr>
              <a:buSzPct val="45000"/>
              <a:buFont typeface="Wingdings" charset="2"/>
              <a:buChar char=""/>
            </a:pPr>
            <a:r>
              <a:rPr lang="en-US" sz="2000" b="0" strike="noStrike" spc="-1" dirty="0">
                <a:solidFill>
                  <a:srgbClr val="000000"/>
                </a:solidFill>
                <a:uFill>
                  <a:solidFill>
                    <a:srgbClr val="FFFFFF"/>
                  </a:solidFill>
                </a:uFill>
                <a:latin typeface="Calibri"/>
                <a:ea typeface="DejaVu Sans"/>
              </a:rPr>
              <a:t> System administrators will be notified of incorrect/missing payments in the event issues require manual processing</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p:txBody>
      </p:sp>
      <p:sp>
        <p:nvSpPr>
          <p:cNvPr id="327" name="CustomShape 5"/>
          <p:cNvSpPr/>
          <p:nvPr/>
        </p:nvSpPr>
        <p:spPr>
          <a:xfrm>
            <a:off x="9147240" y="109440"/>
            <a:ext cx="718200" cy="538200"/>
          </a:xfrm>
          <a:prstGeom prst="rect">
            <a:avLst/>
          </a:prstGeom>
          <a:solidFill>
            <a:srgbClr val="CCF0CD">
              <a:alpha val="20000"/>
            </a:srgb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tIns="45000" rIns="0" bIns="45000" anchor="ctr"/>
          <a:lstStyle/>
          <a:p>
            <a:pPr algn="ctr">
              <a:lnSpc>
                <a:spcPct val="100000"/>
              </a:lnSpc>
            </a:pPr>
            <a:r>
              <a:rPr lang="en-US" sz="1600" b="0" strike="noStrike" spc="-1">
                <a:solidFill>
                  <a:srgbClr val="000000"/>
                </a:solidFill>
                <a:uFill>
                  <a:solidFill>
                    <a:srgbClr val="FFFFFF"/>
                  </a:solidFill>
                </a:uFill>
                <a:latin typeface="Calibri"/>
                <a:ea typeface="DejaVu Sans"/>
              </a:rPr>
              <a:t>Story Points: 4</a:t>
            </a:r>
            <a:endParaRPr lang="en-US" sz="1800" b="0" strike="noStrike" spc="-1">
              <a:solidFill>
                <a:srgbClr val="000000"/>
              </a:solidFill>
              <a:uFill>
                <a:solidFill>
                  <a:srgbClr val="FFFFFF"/>
                </a:solidFill>
              </a:uFill>
              <a:latin typeface="Arial"/>
            </a:endParaRPr>
          </a:p>
        </p:txBody>
      </p:sp>
      <p:sp>
        <p:nvSpPr>
          <p:cNvPr id="328" name="CustomShape 6"/>
          <p:cNvSpPr/>
          <p:nvPr/>
        </p:nvSpPr>
        <p:spPr>
          <a:xfrm>
            <a:off x="8283240" y="109440"/>
            <a:ext cx="790200" cy="538200"/>
          </a:xfrm>
          <a:prstGeom prst="rect">
            <a:avLst/>
          </a:prstGeom>
          <a:solidFill>
            <a:schemeClr val="accent4">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wrap="none" lIns="0" tIns="45000" rIns="0" bIns="45000" anchor="ctr"/>
          <a:lstStyle/>
          <a:p>
            <a:pPr>
              <a:lnSpc>
                <a:spcPct val="100000"/>
              </a:lnSpc>
            </a:pPr>
            <a:r>
              <a:rPr lang="en-US" sz="2000" b="0" strike="noStrike" spc="-1">
                <a:solidFill>
                  <a:srgbClr val="000000"/>
                </a:solidFill>
                <a:uFill>
                  <a:solidFill>
                    <a:srgbClr val="FFFFFF"/>
                  </a:solidFill>
                </a:uFill>
                <a:latin typeface="Calibri"/>
                <a:ea typeface="DejaVu Sans"/>
              </a:rPr>
              <a:t>Priority: </a:t>
            </a:r>
            <a:endParaRPr lang="en-US" sz="1800" b="0" strike="noStrike" spc="-1">
              <a:solidFill>
                <a:srgbClr val="000000"/>
              </a:solidFill>
              <a:uFill>
                <a:solidFill>
                  <a:srgbClr val="FFFFFF"/>
                </a:solidFill>
              </a:uFill>
              <a:latin typeface="Arial"/>
            </a:endParaRPr>
          </a:p>
          <a:p>
            <a:pPr algn="ctr">
              <a:lnSpc>
                <a:spcPct val="100000"/>
              </a:lnSpc>
            </a:pPr>
            <a:r>
              <a:rPr lang="en-US" sz="2000" b="0" strike="noStrike" spc="-1">
                <a:solidFill>
                  <a:srgbClr val="000000"/>
                </a:solidFill>
                <a:uFill>
                  <a:solidFill>
                    <a:srgbClr val="FFFFFF"/>
                  </a:solidFill>
                </a:uFill>
                <a:latin typeface="Calibri"/>
                <a:ea typeface="DejaVu Sans"/>
              </a:rPr>
              <a:t>S</a:t>
            </a:r>
            <a:endParaRPr lang="en-US" sz="1800" b="0" strike="noStrike" spc="-1">
              <a:solidFill>
                <a:srgbClr val="000000"/>
              </a:solidFill>
              <a:uFill>
                <a:solidFill>
                  <a:srgbClr val="FFFFFF"/>
                </a:solidFill>
              </a:uFill>
              <a:latin typeface="Arial"/>
            </a:endParaRPr>
          </a:p>
        </p:txBody>
      </p:sp>
      <p:sp>
        <p:nvSpPr>
          <p:cNvPr id="329" name="CustomShape 7"/>
          <p:cNvSpPr/>
          <p:nvPr/>
        </p:nvSpPr>
        <p:spPr>
          <a:xfrm>
            <a:off x="39240" y="5128560"/>
            <a:ext cx="9826200" cy="1618200"/>
          </a:xfrm>
          <a:prstGeom prst="rect">
            <a:avLst/>
          </a:prstGeom>
          <a:solidFill>
            <a:schemeClr val="bg1"/>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tIns="36000" rIns="90000" bIns="45000"/>
          <a:lstStyle/>
          <a:p>
            <a:pPr>
              <a:lnSpc>
                <a:spcPct val="100000"/>
              </a:lnSpc>
            </a:pPr>
            <a:r>
              <a:rPr lang="en-US" sz="2000" b="0" strike="noStrike" spc="-1" dirty="0">
                <a:solidFill>
                  <a:srgbClr val="000000"/>
                </a:solidFill>
                <a:uFill>
                  <a:solidFill>
                    <a:srgbClr val="FFFFFF"/>
                  </a:solidFill>
                </a:uFill>
                <a:latin typeface="Calibri"/>
                <a:ea typeface="DejaVu Sans"/>
              </a:rPr>
              <a:t>Notes</a:t>
            </a:r>
            <a:endParaRPr lang="en-US" sz="1800" b="0" strike="noStrike" spc="-1" dirty="0">
              <a:solidFill>
                <a:srgbClr val="000000"/>
              </a:solidFill>
              <a:uFill>
                <a:solidFill>
                  <a:srgbClr val="FFFFFF"/>
                </a:solidFill>
              </a:uFill>
              <a:latin typeface="Arial"/>
            </a:endParaRPr>
          </a:p>
          <a:p>
            <a:pPr indent="-216000">
              <a:lnSpc>
                <a:spcPct val="100000"/>
              </a:lnSpc>
              <a:buClr>
                <a:srgbClr val="000000"/>
              </a:buClr>
              <a:buFont typeface="Arial"/>
              <a:buChar char="•"/>
            </a:pPr>
            <a:r>
              <a:rPr lang="en-US" sz="2000" b="0" strike="noStrike" spc="-1" dirty="0">
                <a:solidFill>
                  <a:srgbClr val="000000"/>
                </a:solidFill>
                <a:uFill>
                  <a:solidFill>
                    <a:srgbClr val="FFFFFF"/>
                  </a:solidFill>
                </a:uFill>
                <a:latin typeface="Calibri"/>
                <a:ea typeface="DejaVu Sans"/>
              </a:rPr>
              <a:t> Emails will be automatically generated by the system</a:t>
            </a: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CustomShape 1"/>
          <p:cNvSpPr/>
          <p:nvPr/>
        </p:nvSpPr>
        <p:spPr>
          <a:xfrm>
            <a:off x="39240" y="109440"/>
            <a:ext cx="718200" cy="538200"/>
          </a:xfrm>
          <a:prstGeom prst="rect">
            <a:avLst/>
          </a:prstGeom>
          <a:solidFill>
            <a:schemeClr val="accent1">
              <a:lumMod val="40000"/>
              <a:lumOff val="6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tIns="45000" rIns="0" bIns="45000" anchor="ctr"/>
          <a:lstStyle/>
          <a:p>
            <a:pPr algn="ctr">
              <a:lnSpc>
                <a:spcPct val="100000"/>
              </a:lnSpc>
            </a:pPr>
            <a:r>
              <a:rPr lang="en-US" sz="2000" b="0" strike="noStrike" spc="-1">
                <a:solidFill>
                  <a:srgbClr val="000000"/>
                </a:solidFill>
                <a:uFill>
                  <a:solidFill>
                    <a:srgbClr val="FFFFFF"/>
                  </a:solidFill>
                </a:uFill>
                <a:latin typeface="Calibri"/>
                <a:ea typeface="DejaVu Sans"/>
              </a:rPr>
              <a:t>Story ID 11</a:t>
            </a:r>
            <a:endParaRPr lang="en-US" sz="1800" b="0" strike="noStrike" spc="-1">
              <a:solidFill>
                <a:srgbClr val="000000"/>
              </a:solidFill>
              <a:uFill>
                <a:solidFill>
                  <a:srgbClr val="FFFFFF"/>
                </a:solidFill>
              </a:uFill>
              <a:latin typeface="Arial"/>
            </a:endParaRPr>
          </a:p>
        </p:txBody>
      </p:sp>
      <p:sp>
        <p:nvSpPr>
          <p:cNvPr id="331" name="CustomShape 2"/>
          <p:cNvSpPr/>
          <p:nvPr/>
        </p:nvSpPr>
        <p:spPr>
          <a:xfrm>
            <a:off x="831240" y="109440"/>
            <a:ext cx="7378200" cy="538200"/>
          </a:xfrm>
          <a:prstGeom prst="rect">
            <a:avLst/>
          </a:prstGeom>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2800" b="0" strike="noStrike" spc="-1">
                <a:solidFill>
                  <a:srgbClr val="FFFFFF"/>
                </a:solidFill>
                <a:uFill>
                  <a:solidFill>
                    <a:srgbClr val="FFFFFF"/>
                  </a:solidFill>
                </a:uFill>
                <a:latin typeface="Calibri"/>
                <a:ea typeface="DejaVu Sans"/>
              </a:rPr>
              <a:t>Simple Payment Forms</a:t>
            </a:r>
            <a:endParaRPr lang="en-US" sz="1800" b="0" strike="noStrike" spc="-1">
              <a:solidFill>
                <a:srgbClr val="000000"/>
              </a:solidFill>
              <a:uFill>
                <a:solidFill>
                  <a:srgbClr val="FFFFFF"/>
                </a:solidFill>
              </a:uFill>
              <a:latin typeface="Arial"/>
            </a:endParaRPr>
          </a:p>
        </p:txBody>
      </p:sp>
      <p:sp>
        <p:nvSpPr>
          <p:cNvPr id="332" name="CustomShape 3"/>
          <p:cNvSpPr/>
          <p:nvPr/>
        </p:nvSpPr>
        <p:spPr>
          <a:xfrm>
            <a:off x="39240" y="822600"/>
            <a:ext cx="9826200" cy="2338200"/>
          </a:xfrm>
          <a:prstGeom prst="rect">
            <a:avLst/>
          </a:prstGeom>
          <a:solidFill>
            <a:schemeClr val="tx2">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lstStyle/>
          <a:p>
            <a:pPr>
              <a:lnSpc>
                <a:spcPct val="100000"/>
              </a:lnSpc>
            </a:pPr>
            <a:r>
              <a:rPr lang="en-US" sz="2400" b="0" strike="noStrike" spc="-1" dirty="0">
                <a:solidFill>
                  <a:srgbClr val="000000"/>
                </a:solidFill>
                <a:uFill>
                  <a:solidFill>
                    <a:srgbClr val="FFFFFF"/>
                  </a:solidFill>
                </a:uFill>
                <a:latin typeface="Calibri"/>
                <a:ea typeface="DejaVu Sans"/>
              </a:rPr>
              <a:t>As a College personnel and Visitor I want to have an easy gateway to pay fines</a:t>
            </a:r>
            <a:endParaRPr lang="en-US" sz="1800" b="0" strike="noStrike" spc="-1" dirty="0">
              <a:solidFill>
                <a:srgbClr val="000000"/>
              </a:solidFill>
              <a:uFill>
                <a:solidFill>
                  <a:srgbClr val="FFFFFF"/>
                </a:solidFill>
              </a:uFill>
              <a:latin typeface="Arial"/>
            </a:endParaRPr>
          </a:p>
          <a:p>
            <a:pPr>
              <a:lnSpc>
                <a:spcPct val="100000"/>
              </a:lnSpc>
            </a:pPr>
            <a:r>
              <a:rPr lang="en-US" sz="2400" b="0" strike="noStrike" spc="-1" dirty="0">
                <a:solidFill>
                  <a:srgbClr val="000000"/>
                </a:solidFill>
                <a:uFill>
                  <a:solidFill>
                    <a:srgbClr val="FFFFFF"/>
                  </a:solidFill>
                </a:uFill>
                <a:latin typeface="Calibri"/>
                <a:ea typeface="DejaVu Sans"/>
              </a:rPr>
              <a:t> so that I can pay fines easily and quickly without issues</a:t>
            </a:r>
            <a:endParaRPr lang="en-US" sz="1800" b="0" strike="noStrike" spc="-1" dirty="0">
              <a:solidFill>
                <a:srgbClr val="000000"/>
              </a:solidFill>
              <a:uFill>
                <a:solidFill>
                  <a:srgbClr val="FFFFFF"/>
                </a:solidFill>
              </a:uFill>
              <a:latin typeface="Arial"/>
            </a:endParaRPr>
          </a:p>
        </p:txBody>
      </p:sp>
      <p:sp>
        <p:nvSpPr>
          <p:cNvPr id="333" name="CustomShape 4"/>
          <p:cNvSpPr/>
          <p:nvPr/>
        </p:nvSpPr>
        <p:spPr>
          <a:xfrm>
            <a:off x="39240" y="3335400"/>
            <a:ext cx="9826200" cy="1618200"/>
          </a:xfrm>
          <a:prstGeom prst="rect">
            <a:avLst/>
          </a:prstGeom>
          <a:solidFill>
            <a:schemeClr val="accent1">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tIns="36000" rIns="90000" bIns="45000"/>
          <a:lstStyle/>
          <a:p>
            <a:pPr>
              <a:lnSpc>
                <a:spcPct val="100000"/>
              </a:lnSpc>
            </a:pPr>
            <a:r>
              <a:rPr lang="en-US" sz="2000" b="0" strike="noStrike" spc="-1" dirty="0">
                <a:solidFill>
                  <a:srgbClr val="000000"/>
                </a:solidFill>
                <a:uFill>
                  <a:solidFill>
                    <a:srgbClr val="FFFFFF"/>
                  </a:solidFill>
                </a:uFill>
                <a:latin typeface="Calibri"/>
                <a:ea typeface="DejaVu Sans"/>
              </a:rPr>
              <a:t>Acceptance Criteria</a:t>
            </a:r>
            <a:endParaRPr lang="en-US" sz="1800" b="0" strike="noStrike" spc="-1" dirty="0">
              <a:solidFill>
                <a:srgbClr val="000000"/>
              </a:solidFill>
              <a:uFill>
                <a:solidFill>
                  <a:srgbClr val="FFFFFF"/>
                </a:solidFill>
              </a:uFill>
              <a:latin typeface="Arial"/>
            </a:endParaRPr>
          </a:p>
          <a:p>
            <a:pPr indent="-216000">
              <a:lnSpc>
                <a:spcPct val="100000"/>
              </a:lnSpc>
              <a:buClr>
                <a:srgbClr val="000000"/>
              </a:buClr>
              <a:buFont typeface="Arial"/>
              <a:buChar char="•"/>
            </a:pPr>
            <a:r>
              <a:rPr lang="en-US" sz="2000" b="0" strike="noStrike" spc="-1" dirty="0">
                <a:solidFill>
                  <a:srgbClr val="000000"/>
                </a:solidFill>
                <a:uFill>
                  <a:solidFill>
                    <a:srgbClr val="FFFFFF"/>
                  </a:solidFill>
                </a:uFill>
                <a:latin typeface="Calibri"/>
                <a:ea typeface="DejaVu Sans"/>
              </a:rPr>
              <a:t> Payment forms will be simple to access and use via the website</a:t>
            </a:r>
            <a:endParaRPr lang="en-US" sz="1800" b="0" strike="noStrike" spc="-1" dirty="0">
              <a:solidFill>
                <a:srgbClr val="000000"/>
              </a:solidFill>
              <a:uFill>
                <a:solidFill>
                  <a:srgbClr val="FFFFFF"/>
                </a:solidFill>
              </a:uFill>
              <a:latin typeface="Arial"/>
            </a:endParaRPr>
          </a:p>
          <a:p>
            <a:pPr indent="-216000">
              <a:lnSpc>
                <a:spcPct val="100000"/>
              </a:lnSpc>
              <a:buClr>
                <a:srgbClr val="000000"/>
              </a:buClr>
              <a:buFont typeface="Arial"/>
              <a:buChar char="•"/>
            </a:pPr>
            <a:r>
              <a:rPr lang="en-US" sz="2000" b="0" strike="noStrike" spc="-1" dirty="0">
                <a:solidFill>
                  <a:srgbClr val="000000"/>
                </a:solidFill>
                <a:uFill>
                  <a:solidFill>
                    <a:srgbClr val="FFFFFF"/>
                  </a:solidFill>
                </a:uFill>
                <a:latin typeface="Calibri"/>
                <a:ea typeface="DejaVu Sans"/>
              </a:rPr>
              <a:t> A “pay now” button will appear next to the violation report, linking straight to the payment web page</a:t>
            </a:r>
            <a:endParaRPr lang="en-US" sz="1800" b="0" strike="noStrike" spc="-1" dirty="0">
              <a:solidFill>
                <a:srgbClr val="000000"/>
              </a:solidFill>
              <a:uFill>
                <a:solidFill>
                  <a:srgbClr val="FFFFFF"/>
                </a:solidFill>
              </a:uFill>
              <a:latin typeface="Arial"/>
            </a:endParaRPr>
          </a:p>
        </p:txBody>
      </p:sp>
      <p:sp>
        <p:nvSpPr>
          <p:cNvPr id="334" name="CustomShape 5"/>
          <p:cNvSpPr/>
          <p:nvPr/>
        </p:nvSpPr>
        <p:spPr>
          <a:xfrm>
            <a:off x="9147240" y="109440"/>
            <a:ext cx="718200" cy="538200"/>
          </a:xfrm>
          <a:prstGeom prst="rect">
            <a:avLst/>
          </a:prstGeom>
          <a:solidFill>
            <a:srgbClr val="CCF0CD">
              <a:alpha val="20000"/>
            </a:srgb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tIns="45000" rIns="0" bIns="45000" anchor="ctr"/>
          <a:lstStyle/>
          <a:p>
            <a:pPr algn="ctr">
              <a:lnSpc>
                <a:spcPct val="100000"/>
              </a:lnSpc>
            </a:pPr>
            <a:r>
              <a:rPr lang="en-US" sz="1600" b="0" strike="noStrike" spc="-1">
                <a:solidFill>
                  <a:srgbClr val="000000"/>
                </a:solidFill>
                <a:uFill>
                  <a:solidFill>
                    <a:srgbClr val="FFFFFF"/>
                  </a:solidFill>
                </a:uFill>
                <a:latin typeface="Calibri"/>
                <a:ea typeface="DejaVu Sans"/>
              </a:rPr>
              <a:t>Story Points: 1</a:t>
            </a:r>
            <a:endParaRPr lang="en-US" sz="1800" b="0" strike="noStrike" spc="-1">
              <a:solidFill>
                <a:srgbClr val="000000"/>
              </a:solidFill>
              <a:uFill>
                <a:solidFill>
                  <a:srgbClr val="FFFFFF"/>
                </a:solidFill>
              </a:uFill>
              <a:latin typeface="Arial"/>
            </a:endParaRPr>
          </a:p>
        </p:txBody>
      </p:sp>
      <p:sp>
        <p:nvSpPr>
          <p:cNvPr id="335" name="CustomShape 6"/>
          <p:cNvSpPr/>
          <p:nvPr/>
        </p:nvSpPr>
        <p:spPr>
          <a:xfrm>
            <a:off x="8283240" y="109440"/>
            <a:ext cx="790200" cy="538200"/>
          </a:xfrm>
          <a:prstGeom prst="rect">
            <a:avLst/>
          </a:prstGeom>
          <a:solidFill>
            <a:schemeClr val="accent4">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wrap="none" lIns="0" tIns="45000" rIns="0" bIns="45000" anchor="ctr"/>
          <a:lstStyle/>
          <a:p>
            <a:pPr>
              <a:lnSpc>
                <a:spcPct val="100000"/>
              </a:lnSpc>
            </a:pPr>
            <a:r>
              <a:rPr lang="en-US" sz="2000" b="0" strike="noStrike" spc="-1">
                <a:solidFill>
                  <a:srgbClr val="000000"/>
                </a:solidFill>
                <a:uFill>
                  <a:solidFill>
                    <a:srgbClr val="FFFFFF"/>
                  </a:solidFill>
                </a:uFill>
                <a:latin typeface="Calibri"/>
                <a:ea typeface="DejaVu Sans"/>
              </a:rPr>
              <a:t>Priority: </a:t>
            </a:r>
            <a:endParaRPr lang="en-US" sz="1800" b="0" strike="noStrike" spc="-1">
              <a:solidFill>
                <a:srgbClr val="000000"/>
              </a:solidFill>
              <a:uFill>
                <a:solidFill>
                  <a:srgbClr val="FFFFFF"/>
                </a:solidFill>
              </a:uFill>
              <a:latin typeface="Arial"/>
            </a:endParaRPr>
          </a:p>
          <a:p>
            <a:pPr algn="ctr">
              <a:lnSpc>
                <a:spcPct val="100000"/>
              </a:lnSpc>
            </a:pPr>
            <a:r>
              <a:rPr lang="en-US" sz="2000" b="0" strike="noStrike" spc="-1">
                <a:solidFill>
                  <a:srgbClr val="000000"/>
                </a:solidFill>
                <a:uFill>
                  <a:solidFill>
                    <a:srgbClr val="FFFFFF"/>
                  </a:solidFill>
                </a:uFill>
                <a:latin typeface="Calibri"/>
                <a:ea typeface="DejaVu Sans"/>
              </a:rPr>
              <a:t>M</a:t>
            </a:r>
            <a:endParaRPr lang="en-US" sz="1800" b="0" strike="noStrike" spc="-1">
              <a:solidFill>
                <a:srgbClr val="000000"/>
              </a:solidFill>
              <a:uFill>
                <a:solidFill>
                  <a:srgbClr val="FFFFFF"/>
                </a:solidFill>
              </a:uFill>
              <a:latin typeface="Arial"/>
            </a:endParaRPr>
          </a:p>
        </p:txBody>
      </p:sp>
      <p:sp>
        <p:nvSpPr>
          <p:cNvPr id="336" name="CustomShape 7"/>
          <p:cNvSpPr/>
          <p:nvPr/>
        </p:nvSpPr>
        <p:spPr>
          <a:xfrm>
            <a:off x="39240" y="5128560"/>
            <a:ext cx="9826200" cy="1618200"/>
          </a:xfrm>
          <a:prstGeom prst="rect">
            <a:avLst/>
          </a:prstGeom>
          <a:solidFill>
            <a:schemeClr val="bg1"/>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tIns="36000" rIns="90000" bIns="45000"/>
          <a:lstStyle/>
          <a:p>
            <a:pPr>
              <a:lnSpc>
                <a:spcPct val="100000"/>
              </a:lnSpc>
            </a:pPr>
            <a:r>
              <a:rPr lang="en-US" sz="2000" b="0" strike="noStrike" spc="-1">
                <a:solidFill>
                  <a:srgbClr val="000000"/>
                </a:solidFill>
                <a:uFill>
                  <a:solidFill>
                    <a:srgbClr val="FFFFFF"/>
                  </a:solidFill>
                </a:uFill>
                <a:latin typeface="Calibri"/>
                <a:ea typeface="DejaVu Sans"/>
              </a:rPr>
              <a:t>Notes</a:t>
            </a:r>
            <a:endParaRPr lang="en-US" sz="1800" b="0" strike="noStrike" spc="-1">
              <a:solidFill>
                <a:srgbClr val="000000"/>
              </a:solidFill>
              <a:uFill>
                <a:solidFill>
                  <a:srgbClr val="FFFFFF"/>
                </a:solidFill>
              </a:uFill>
              <a:latin typeface="Arial"/>
            </a:endParaRPr>
          </a:p>
          <a:p>
            <a:pPr indent="-216000">
              <a:lnSpc>
                <a:spcPct val="100000"/>
              </a:lnSpc>
              <a:buClr>
                <a:srgbClr val="000000"/>
              </a:buClr>
              <a:buFont typeface="Arial"/>
              <a:buChar char="•"/>
            </a:pPr>
            <a:r>
              <a:rPr lang="en-US" sz="2000" b="0" strike="noStrike" spc="-1">
                <a:solidFill>
                  <a:srgbClr val="000000"/>
                </a:solidFill>
                <a:uFill>
                  <a:solidFill>
                    <a:srgbClr val="FFFFFF"/>
                  </a:solidFill>
                </a:uFill>
                <a:latin typeface="Calibri"/>
                <a:ea typeface="DejaVu Sans"/>
              </a:rPr>
              <a:t> </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CustomShape 1"/>
          <p:cNvSpPr/>
          <p:nvPr/>
        </p:nvSpPr>
        <p:spPr>
          <a:xfrm>
            <a:off x="39240" y="109440"/>
            <a:ext cx="719280" cy="539280"/>
          </a:xfrm>
          <a:prstGeom prst="rect">
            <a:avLst/>
          </a:prstGeom>
          <a:solidFill>
            <a:schemeClr val="accent1">
              <a:lumMod val="40000"/>
              <a:lumOff val="6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tIns="45000" rIns="0" bIns="45000" anchor="ctr"/>
          <a:lstStyle/>
          <a:p>
            <a:pPr algn="ctr">
              <a:lnSpc>
                <a:spcPct val="100000"/>
              </a:lnSpc>
            </a:pPr>
            <a:r>
              <a:rPr lang="en-US" sz="2000" b="0" strike="noStrike" spc="-1" dirty="0">
                <a:solidFill>
                  <a:srgbClr val="000000"/>
                </a:solidFill>
                <a:uFill>
                  <a:solidFill>
                    <a:srgbClr val="FFFFFF"/>
                  </a:solidFill>
                </a:uFill>
                <a:latin typeface="Calibri"/>
                <a:ea typeface="DejaVu Sans"/>
              </a:rPr>
              <a:t>Story ID 28</a:t>
            </a:r>
            <a:endParaRPr lang="en-US" sz="1800" b="0" strike="noStrike" spc="-1" dirty="0">
              <a:solidFill>
                <a:srgbClr val="000000"/>
              </a:solidFill>
              <a:uFill>
                <a:solidFill>
                  <a:srgbClr val="FFFFFF"/>
                </a:solidFill>
              </a:uFill>
              <a:latin typeface="Arial"/>
            </a:endParaRPr>
          </a:p>
        </p:txBody>
      </p:sp>
      <p:sp>
        <p:nvSpPr>
          <p:cNvPr id="338" name="CustomShape 2"/>
          <p:cNvSpPr/>
          <p:nvPr/>
        </p:nvSpPr>
        <p:spPr>
          <a:xfrm>
            <a:off x="831240" y="109440"/>
            <a:ext cx="7379280" cy="539280"/>
          </a:xfrm>
          <a:prstGeom prst="rect">
            <a:avLst/>
          </a:prstGeom>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2800" b="0" strike="noStrike" spc="-1">
                <a:solidFill>
                  <a:srgbClr val="FFFFFF"/>
                </a:solidFill>
                <a:uFill>
                  <a:solidFill>
                    <a:srgbClr val="FFFFFF"/>
                  </a:solidFill>
                </a:uFill>
                <a:latin typeface="Arial"/>
                <a:ea typeface="DejaVu Sans"/>
              </a:rPr>
              <a:t>Review Overdue Fines</a:t>
            </a:r>
            <a:endParaRPr lang="en-US" sz="1800" b="0" strike="noStrike" spc="-1">
              <a:solidFill>
                <a:srgbClr val="000000"/>
              </a:solidFill>
              <a:uFill>
                <a:solidFill>
                  <a:srgbClr val="FFFFFF"/>
                </a:solidFill>
              </a:uFill>
              <a:latin typeface="Arial"/>
            </a:endParaRPr>
          </a:p>
        </p:txBody>
      </p:sp>
      <p:sp>
        <p:nvSpPr>
          <p:cNvPr id="339" name="CustomShape 3"/>
          <p:cNvSpPr/>
          <p:nvPr/>
        </p:nvSpPr>
        <p:spPr>
          <a:xfrm>
            <a:off x="39240" y="822600"/>
            <a:ext cx="9827280" cy="2339280"/>
          </a:xfrm>
          <a:prstGeom prst="rect">
            <a:avLst/>
          </a:prstGeom>
          <a:solidFill>
            <a:schemeClr val="tx2">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lstStyle/>
          <a:p>
            <a:pPr>
              <a:lnSpc>
                <a:spcPct val="100000"/>
              </a:lnSpc>
            </a:pPr>
            <a:r>
              <a:rPr lang="en-US" sz="2400" b="0" strike="noStrike" spc="-1" dirty="0">
                <a:solidFill>
                  <a:srgbClr val="000000"/>
                </a:solidFill>
                <a:uFill>
                  <a:solidFill>
                    <a:srgbClr val="FFFFFF"/>
                  </a:solidFill>
                </a:uFill>
                <a:latin typeface="Calibri"/>
                <a:ea typeface="DejaVu Sans"/>
              </a:rPr>
              <a:t>As a system administrator, I want to be able to flag violators with outstanding payment</a:t>
            </a:r>
            <a:endParaRPr lang="en-US" sz="1800" b="0" strike="noStrike" spc="-1" dirty="0">
              <a:solidFill>
                <a:srgbClr val="000000"/>
              </a:solidFill>
              <a:uFill>
                <a:solidFill>
                  <a:srgbClr val="FFFFFF"/>
                </a:solidFill>
              </a:uFill>
              <a:latin typeface="Arial"/>
            </a:endParaRPr>
          </a:p>
        </p:txBody>
      </p:sp>
      <p:sp>
        <p:nvSpPr>
          <p:cNvPr id="340" name="CustomShape 4"/>
          <p:cNvSpPr/>
          <p:nvPr/>
        </p:nvSpPr>
        <p:spPr>
          <a:xfrm>
            <a:off x="39240" y="3335400"/>
            <a:ext cx="9827280" cy="1619280"/>
          </a:xfrm>
          <a:prstGeom prst="rect">
            <a:avLst/>
          </a:prstGeom>
          <a:solidFill>
            <a:schemeClr val="accent1">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tIns="36000" rIns="90000" bIns="45000"/>
          <a:lstStyle/>
          <a:p>
            <a:pPr>
              <a:lnSpc>
                <a:spcPct val="100000"/>
              </a:lnSpc>
            </a:pPr>
            <a:r>
              <a:rPr lang="en-US" sz="2000" b="0" strike="noStrike" spc="-1" dirty="0">
                <a:solidFill>
                  <a:srgbClr val="000000"/>
                </a:solidFill>
                <a:uFill>
                  <a:solidFill>
                    <a:srgbClr val="FFFFFF"/>
                  </a:solidFill>
                </a:uFill>
                <a:latin typeface="Calibri"/>
                <a:ea typeface="DejaVu Sans"/>
              </a:rPr>
              <a:t>Acceptance Criteria</a:t>
            </a:r>
            <a:endParaRPr lang="en-US" sz="1800" b="0" strike="noStrike" spc="-1" dirty="0">
              <a:solidFill>
                <a:srgbClr val="000000"/>
              </a:solidFill>
              <a:uFill>
                <a:solidFill>
                  <a:srgbClr val="FFFFFF"/>
                </a:solidFill>
              </a:uFill>
              <a:latin typeface="Arial"/>
            </a:endParaRPr>
          </a:p>
          <a:p>
            <a:pPr indent="-216000">
              <a:lnSpc>
                <a:spcPct val="100000"/>
              </a:lnSpc>
              <a:buClr>
                <a:srgbClr val="000000"/>
              </a:buClr>
              <a:buFont typeface="Arial"/>
              <a:buChar char="•"/>
            </a:pPr>
            <a:r>
              <a:rPr lang="en-US" sz="2000" b="0" strike="noStrike" spc="-1" dirty="0">
                <a:solidFill>
                  <a:srgbClr val="000000"/>
                </a:solidFill>
                <a:uFill>
                  <a:solidFill>
                    <a:srgbClr val="FFFFFF"/>
                  </a:solidFill>
                </a:uFill>
                <a:latin typeface="Calibri"/>
                <a:ea typeface="DejaVu Sans"/>
              </a:rPr>
              <a:t> If someone has made a violation their account will be marked</a:t>
            </a:r>
            <a:endParaRPr lang="en-US" sz="1800" b="0" strike="noStrike" spc="-1" dirty="0">
              <a:solidFill>
                <a:srgbClr val="000000"/>
              </a:solidFill>
              <a:uFill>
                <a:solidFill>
                  <a:srgbClr val="FFFFFF"/>
                </a:solidFill>
              </a:uFill>
              <a:latin typeface="Arial"/>
            </a:endParaRPr>
          </a:p>
          <a:p>
            <a:pPr indent="-216000">
              <a:lnSpc>
                <a:spcPct val="100000"/>
              </a:lnSpc>
              <a:buClr>
                <a:srgbClr val="000000"/>
              </a:buClr>
              <a:buFont typeface="Arial"/>
              <a:buChar char="•"/>
            </a:pPr>
            <a:r>
              <a:rPr lang="en-US" sz="2000" b="0" strike="noStrike" spc="-1" dirty="0">
                <a:solidFill>
                  <a:srgbClr val="000000"/>
                </a:solidFill>
                <a:uFill>
                  <a:solidFill>
                    <a:srgbClr val="FFFFFF"/>
                  </a:solidFill>
                </a:uFill>
                <a:latin typeface="Calibri"/>
                <a:ea typeface="DejaVu Sans"/>
              </a:rPr>
              <a:t> If the violation was due to a late payment, once the payment is made their account will no longer be flagged as overdue payments and the issue marked as resolved</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p:txBody>
      </p:sp>
      <p:sp>
        <p:nvSpPr>
          <p:cNvPr id="341" name="CustomShape 5"/>
          <p:cNvSpPr/>
          <p:nvPr/>
        </p:nvSpPr>
        <p:spPr>
          <a:xfrm>
            <a:off x="9147240" y="109440"/>
            <a:ext cx="719280" cy="539280"/>
          </a:xfrm>
          <a:prstGeom prst="rect">
            <a:avLst/>
          </a:prstGeom>
          <a:solidFill>
            <a:srgbClr val="CCF0CD">
              <a:alpha val="20000"/>
            </a:srgb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tIns="45000" rIns="0" bIns="45000" anchor="ctr"/>
          <a:lstStyle/>
          <a:p>
            <a:pPr algn="ctr">
              <a:lnSpc>
                <a:spcPct val="100000"/>
              </a:lnSpc>
            </a:pPr>
            <a:r>
              <a:rPr lang="en-US" sz="1600" b="0" strike="noStrike" spc="-1">
                <a:solidFill>
                  <a:srgbClr val="000000"/>
                </a:solidFill>
                <a:uFill>
                  <a:solidFill>
                    <a:srgbClr val="FFFFFF"/>
                  </a:solidFill>
                </a:uFill>
                <a:latin typeface="Calibri"/>
                <a:ea typeface="DejaVu Sans"/>
              </a:rPr>
              <a:t>Story Points:2</a:t>
            </a:r>
            <a:endParaRPr lang="en-US" sz="1800" b="0" strike="noStrike" spc="-1">
              <a:solidFill>
                <a:srgbClr val="000000"/>
              </a:solidFill>
              <a:uFill>
                <a:solidFill>
                  <a:srgbClr val="FFFFFF"/>
                </a:solidFill>
              </a:uFill>
              <a:latin typeface="Arial"/>
            </a:endParaRPr>
          </a:p>
        </p:txBody>
      </p:sp>
      <p:sp>
        <p:nvSpPr>
          <p:cNvPr id="342" name="CustomShape 6"/>
          <p:cNvSpPr/>
          <p:nvPr/>
        </p:nvSpPr>
        <p:spPr>
          <a:xfrm>
            <a:off x="8283240" y="109440"/>
            <a:ext cx="791280" cy="539280"/>
          </a:xfrm>
          <a:prstGeom prst="rect">
            <a:avLst/>
          </a:prstGeom>
          <a:solidFill>
            <a:schemeClr val="accent4">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wrap="none" lIns="0" tIns="45000" rIns="0" bIns="45000" anchor="ctr"/>
          <a:lstStyle/>
          <a:p>
            <a:pPr algn="ctr">
              <a:lnSpc>
                <a:spcPct val="100000"/>
              </a:lnSpc>
            </a:pPr>
            <a:r>
              <a:rPr lang="en-US" sz="2000" b="0" strike="noStrike" spc="-1">
                <a:solidFill>
                  <a:srgbClr val="000000"/>
                </a:solidFill>
                <a:uFill>
                  <a:solidFill>
                    <a:srgbClr val="FFFFFF"/>
                  </a:solidFill>
                </a:uFill>
                <a:latin typeface="Calibri"/>
                <a:ea typeface="DejaVu Sans"/>
              </a:rPr>
              <a:t>Priority</a:t>
            </a:r>
            <a:endParaRPr lang="en-US" sz="1800" b="0" strike="noStrike" spc="-1">
              <a:solidFill>
                <a:srgbClr val="000000"/>
              </a:solidFill>
              <a:uFill>
                <a:solidFill>
                  <a:srgbClr val="FFFFFF"/>
                </a:solidFill>
              </a:uFill>
              <a:latin typeface="Arial"/>
            </a:endParaRPr>
          </a:p>
          <a:p>
            <a:pPr algn="ctr">
              <a:lnSpc>
                <a:spcPct val="100000"/>
              </a:lnSpc>
            </a:pPr>
            <a:r>
              <a:rPr lang="en-US" sz="2000" b="0" strike="noStrike" spc="-1">
                <a:solidFill>
                  <a:srgbClr val="000000"/>
                </a:solidFill>
                <a:uFill>
                  <a:solidFill>
                    <a:srgbClr val="FFFFFF"/>
                  </a:solidFill>
                </a:uFill>
                <a:latin typeface="Calibri"/>
                <a:ea typeface="DejaVu Sans"/>
              </a:rPr>
              <a:t>S</a:t>
            </a:r>
            <a:endParaRPr lang="en-US" sz="1800" b="0" strike="noStrike" spc="-1">
              <a:solidFill>
                <a:srgbClr val="000000"/>
              </a:solidFill>
              <a:uFill>
                <a:solidFill>
                  <a:srgbClr val="FFFFFF"/>
                </a:solidFill>
              </a:uFill>
              <a:latin typeface="Arial"/>
            </a:endParaRPr>
          </a:p>
        </p:txBody>
      </p:sp>
      <p:sp>
        <p:nvSpPr>
          <p:cNvPr id="343" name="CustomShape 7"/>
          <p:cNvSpPr/>
          <p:nvPr/>
        </p:nvSpPr>
        <p:spPr>
          <a:xfrm>
            <a:off x="39240" y="5128560"/>
            <a:ext cx="9827280" cy="1619280"/>
          </a:xfrm>
          <a:prstGeom prst="rect">
            <a:avLst/>
          </a:prstGeom>
          <a:solidFill>
            <a:schemeClr val="bg1"/>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tIns="36000" rIns="90000" bIns="45000"/>
          <a:lstStyle/>
          <a:p>
            <a:pPr>
              <a:lnSpc>
                <a:spcPct val="100000"/>
              </a:lnSpc>
            </a:pPr>
            <a:r>
              <a:rPr lang="en-US" sz="2000" b="0" strike="noStrike" spc="-1">
                <a:solidFill>
                  <a:srgbClr val="000000"/>
                </a:solidFill>
                <a:uFill>
                  <a:solidFill>
                    <a:srgbClr val="FFFFFF"/>
                  </a:solidFill>
                </a:uFill>
                <a:latin typeface="Arial"/>
                <a:ea typeface="DejaVu Sans"/>
              </a:rPr>
              <a:t>Notes</a:t>
            </a:r>
            <a:endParaRPr lang="en-US" sz="1800" b="0" strike="noStrike" spc="-1">
              <a:solidFill>
                <a:srgbClr val="000000"/>
              </a:solidFill>
              <a:uFill>
                <a:solidFill>
                  <a:srgbClr val="FFFFFF"/>
                </a:solidFill>
              </a:uFill>
              <a:latin typeface="Arial"/>
            </a:endParaRPr>
          </a:p>
          <a:p>
            <a:pPr indent="-216000">
              <a:lnSpc>
                <a:spcPct val="100000"/>
              </a:lnSpc>
              <a:buClr>
                <a:srgbClr val="000000"/>
              </a:buClr>
              <a:buFont typeface="Arial"/>
              <a:buChar char="•"/>
            </a:pPr>
            <a:r>
              <a:rPr lang="en-US" sz="2000" b="0" strike="noStrike" spc="-1">
                <a:solidFill>
                  <a:srgbClr val="000000"/>
                </a:solidFill>
                <a:uFill>
                  <a:solidFill>
                    <a:srgbClr val="FFFFFF"/>
                  </a:solidFill>
                </a:uFill>
                <a:latin typeface="Arial"/>
                <a:ea typeface="DejaVu Sans"/>
              </a:rPr>
              <a:t> </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TextShape 1"/>
          <p:cNvSpPr txBox="1"/>
          <p:nvPr/>
        </p:nvSpPr>
        <p:spPr>
          <a:xfrm>
            <a:off x="743040" y="2130480"/>
            <a:ext cx="8418240" cy="1468080"/>
          </a:xfrm>
          <a:prstGeom prst="rect">
            <a:avLst/>
          </a:prstGeom>
          <a:noFill/>
          <a:ln>
            <a:noFill/>
          </a:ln>
        </p:spPr>
        <p:txBody>
          <a:bodyPr lIns="0" tIns="0" rIns="0" bIns="0" anchor="ctr"/>
          <a:lstStyle/>
          <a:p>
            <a:pPr>
              <a:lnSpc>
                <a:spcPct val="90000"/>
              </a:lnSpc>
            </a:pPr>
            <a:r>
              <a:rPr lang="en-US" sz="4400" b="0" strike="noStrike" spc="-1">
                <a:solidFill>
                  <a:srgbClr val="000000"/>
                </a:solidFill>
                <a:uFill>
                  <a:solidFill>
                    <a:srgbClr val="FFFFFF"/>
                  </a:solidFill>
                </a:uFill>
                <a:latin typeface="Arial"/>
                <a:ea typeface="DejaVu Sans"/>
              </a:rPr>
              <a:t>Release 3</a:t>
            </a:r>
            <a:endParaRPr lang="en-US" sz="1800" b="0" strike="noStrike" spc="-1">
              <a:solidFill>
                <a:srgbClr val="000000"/>
              </a:solidFill>
              <a:uFill>
                <a:solidFill>
                  <a:srgbClr val="FFFFFF"/>
                </a:solidFill>
              </a:uFill>
              <a:latin typeface="Arial"/>
            </a:endParaRPr>
          </a:p>
        </p:txBody>
      </p:sp>
      <p:sp>
        <p:nvSpPr>
          <p:cNvPr id="345" name="CustomShape 2"/>
          <p:cNvSpPr/>
          <p:nvPr/>
        </p:nvSpPr>
        <p:spPr>
          <a:xfrm>
            <a:off x="743040" y="2625840"/>
            <a:ext cx="8418240" cy="1468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0000"/>
              </a:lnSpc>
            </a:pPr>
            <a:r>
              <a:rPr lang="en-US" sz="2800" b="0" strike="noStrike" spc="-1">
                <a:solidFill>
                  <a:srgbClr val="000000"/>
                </a:solidFill>
                <a:uFill>
                  <a:solidFill>
                    <a:srgbClr val="FFFFFF"/>
                  </a:solidFill>
                </a:uFill>
                <a:latin typeface="Arial"/>
                <a:ea typeface="DejaVu Sans"/>
              </a:rPr>
              <a:t>Mobile Accessibility</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CustomShape 1"/>
          <p:cNvSpPr/>
          <p:nvPr/>
        </p:nvSpPr>
        <p:spPr>
          <a:xfrm>
            <a:off x="39240" y="109440"/>
            <a:ext cx="719280" cy="539280"/>
          </a:xfrm>
          <a:prstGeom prst="rect">
            <a:avLst/>
          </a:prstGeom>
          <a:solidFill>
            <a:schemeClr val="accent1">
              <a:lumMod val="40000"/>
              <a:lumOff val="6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tIns="45000" rIns="0" bIns="45000" anchor="ctr"/>
          <a:lstStyle/>
          <a:p>
            <a:pPr algn="ctr">
              <a:lnSpc>
                <a:spcPct val="100000"/>
              </a:lnSpc>
            </a:pPr>
            <a:r>
              <a:rPr lang="en-US" sz="2000" b="0" strike="noStrike" spc="-1">
                <a:solidFill>
                  <a:srgbClr val="000000"/>
                </a:solidFill>
                <a:uFill>
                  <a:solidFill>
                    <a:srgbClr val="FFFFFF"/>
                  </a:solidFill>
                </a:uFill>
                <a:latin typeface="Calibri"/>
                <a:ea typeface="DejaVu Sans"/>
              </a:rPr>
              <a:t>Story ID 19</a:t>
            </a:r>
            <a:endParaRPr lang="en-US" sz="1800" b="0" strike="noStrike" spc="-1">
              <a:solidFill>
                <a:srgbClr val="000000"/>
              </a:solidFill>
              <a:uFill>
                <a:solidFill>
                  <a:srgbClr val="FFFFFF"/>
                </a:solidFill>
              </a:uFill>
              <a:latin typeface="Arial"/>
            </a:endParaRPr>
          </a:p>
        </p:txBody>
      </p:sp>
      <p:sp>
        <p:nvSpPr>
          <p:cNvPr id="347" name="CustomShape 2"/>
          <p:cNvSpPr/>
          <p:nvPr/>
        </p:nvSpPr>
        <p:spPr>
          <a:xfrm>
            <a:off x="831240" y="109440"/>
            <a:ext cx="7379280" cy="539280"/>
          </a:xfrm>
          <a:prstGeom prst="rect">
            <a:avLst/>
          </a:prstGeom>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2800" b="0" strike="noStrike" spc="-1">
                <a:solidFill>
                  <a:srgbClr val="FFFFFF"/>
                </a:solidFill>
                <a:uFill>
                  <a:solidFill>
                    <a:srgbClr val="FFFFFF"/>
                  </a:solidFill>
                </a:uFill>
                <a:latin typeface="Arial"/>
                <a:ea typeface="DejaVu Sans"/>
              </a:rPr>
              <a:t>Mobile Accessibility</a:t>
            </a:r>
            <a:endParaRPr lang="en-US" sz="1800" b="0" strike="noStrike" spc="-1">
              <a:solidFill>
                <a:srgbClr val="000000"/>
              </a:solidFill>
              <a:uFill>
                <a:solidFill>
                  <a:srgbClr val="FFFFFF"/>
                </a:solidFill>
              </a:uFill>
              <a:latin typeface="Arial"/>
            </a:endParaRPr>
          </a:p>
        </p:txBody>
      </p:sp>
      <p:sp>
        <p:nvSpPr>
          <p:cNvPr id="348" name="CustomShape 3"/>
          <p:cNvSpPr/>
          <p:nvPr/>
        </p:nvSpPr>
        <p:spPr>
          <a:xfrm>
            <a:off x="39240" y="822600"/>
            <a:ext cx="9827280" cy="2339280"/>
          </a:xfrm>
          <a:prstGeom prst="rect">
            <a:avLst/>
          </a:prstGeom>
          <a:solidFill>
            <a:schemeClr val="tx2">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lstStyle/>
          <a:p>
            <a:pPr>
              <a:lnSpc>
                <a:spcPct val="100000"/>
              </a:lnSpc>
            </a:pPr>
            <a:r>
              <a:rPr lang="en-US" sz="2400" b="0" strike="noStrike" spc="-1">
                <a:solidFill>
                  <a:srgbClr val="000000"/>
                </a:solidFill>
                <a:uFill>
                  <a:solidFill>
                    <a:srgbClr val="FFFFFF"/>
                  </a:solidFill>
                </a:uFill>
                <a:latin typeface="Calibri"/>
                <a:ea typeface="DejaVu Sans"/>
              </a:rPr>
              <a:t>As a user I'd like the interface to be simple and easily accessible so that I can check efficiently while moving around.</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
        <p:nvSpPr>
          <p:cNvPr id="349" name="CustomShape 4"/>
          <p:cNvSpPr/>
          <p:nvPr/>
        </p:nvSpPr>
        <p:spPr>
          <a:xfrm>
            <a:off x="39240" y="3335400"/>
            <a:ext cx="9827280" cy="1619280"/>
          </a:xfrm>
          <a:prstGeom prst="rect">
            <a:avLst/>
          </a:prstGeom>
          <a:solidFill>
            <a:schemeClr val="accent1">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tIns="36000" rIns="90000" bIns="45000"/>
          <a:lstStyle/>
          <a:p>
            <a:pPr>
              <a:lnSpc>
                <a:spcPct val="100000"/>
              </a:lnSpc>
            </a:pPr>
            <a:r>
              <a:rPr lang="en-US" sz="2000" b="0" strike="noStrike" spc="-1">
                <a:solidFill>
                  <a:srgbClr val="000000"/>
                </a:solidFill>
                <a:uFill>
                  <a:solidFill>
                    <a:srgbClr val="FFFFFF"/>
                  </a:solidFill>
                </a:uFill>
                <a:latin typeface="Calibri"/>
                <a:ea typeface="DejaVu Sans"/>
              </a:rPr>
              <a:t>Acceptance Criteria</a:t>
            </a:r>
            <a:endParaRPr lang="en-US" sz="1800" b="0" strike="noStrike" spc="-1">
              <a:solidFill>
                <a:srgbClr val="000000"/>
              </a:solidFill>
              <a:uFill>
                <a:solidFill>
                  <a:srgbClr val="FFFFFF"/>
                </a:solidFill>
              </a:uFill>
              <a:latin typeface="Arial"/>
            </a:endParaRPr>
          </a:p>
          <a:p>
            <a:pPr indent="-216000">
              <a:lnSpc>
                <a:spcPct val="100000"/>
              </a:lnSpc>
              <a:buClr>
                <a:srgbClr val="000000"/>
              </a:buClr>
              <a:buSzPct val="45000"/>
              <a:buFont typeface="Wingdings" charset="2"/>
              <a:buChar char=""/>
            </a:pPr>
            <a:r>
              <a:rPr lang="en-US" sz="2000" b="0" strike="noStrike" spc="-1">
                <a:solidFill>
                  <a:srgbClr val="000000"/>
                </a:solidFill>
                <a:uFill>
                  <a:solidFill>
                    <a:srgbClr val="FFFFFF"/>
                  </a:solidFill>
                </a:uFill>
                <a:latin typeface="Calibri"/>
                <a:ea typeface="DejaVu Sans"/>
              </a:rPr>
              <a:t> User can access the website on their phone or other mobile, being able to seamlessly navigate its clean design and view its contents.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
        <p:nvSpPr>
          <p:cNvPr id="350" name="CustomShape 5"/>
          <p:cNvSpPr/>
          <p:nvPr/>
        </p:nvSpPr>
        <p:spPr>
          <a:xfrm>
            <a:off x="9147240" y="109440"/>
            <a:ext cx="719280" cy="539280"/>
          </a:xfrm>
          <a:prstGeom prst="rect">
            <a:avLst/>
          </a:prstGeom>
          <a:solidFill>
            <a:srgbClr val="CCF0CD">
              <a:alpha val="20000"/>
            </a:srgb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tIns="45000" rIns="0" bIns="45000" anchor="ctr"/>
          <a:lstStyle/>
          <a:p>
            <a:pPr algn="ctr">
              <a:lnSpc>
                <a:spcPct val="100000"/>
              </a:lnSpc>
            </a:pPr>
            <a:r>
              <a:rPr lang="en-US" sz="1600" b="0" strike="noStrike" spc="-1">
                <a:solidFill>
                  <a:srgbClr val="000000"/>
                </a:solidFill>
                <a:uFill>
                  <a:solidFill>
                    <a:srgbClr val="FFFFFF"/>
                  </a:solidFill>
                </a:uFill>
                <a:latin typeface="Calibri"/>
                <a:ea typeface="DejaVu Sans"/>
              </a:rPr>
              <a:t>Story Points:3</a:t>
            </a:r>
            <a:endParaRPr lang="en-US" sz="1800" b="0" strike="noStrike" spc="-1">
              <a:solidFill>
                <a:srgbClr val="000000"/>
              </a:solidFill>
              <a:uFill>
                <a:solidFill>
                  <a:srgbClr val="FFFFFF"/>
                </a:solidFill>
              </a:uFill>
              <a:latin typeface="Arial"/>
            </a:endParaRPr>
          </a:p>
        </p:txBody>
      </p:sp>
      <p:sp>
        <p:nvSpPr>
          <p:cNvPr id="351" name="CustomShape 6"/>
          <p:cNvSpPr/>
          <p:nvPr/>
        </p:nvSpPr>
        <p:spPr>
          <a:xfrm>
            <a:off x="8283240" y="109440"/>
            <a:ext cx="791280" cy="539280"/>
          </a:xfrm>
          <a:prstGeom prst="rect">
            <a:avLst/>
          </a:prstGeom>
          <a:solidFill>
            <a:schemeClr val="accent4">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wrap="none" lIns="0" tIns="45000" rIns="0" bIns="45000" anchor="ctr"/>
          <a:lstStyle/>
          <a:p>
            <a:pPr algn="ctr">
              <a:lnSpc>
                <a:spcPct val="100000"/>
              </a:lnSpc>
            </a:pPr>
            <a:r>
              <a:rPr lang="en-US" sz="2000" b="0" strike="noStrike" spc="-1">
                <a:solidFill>
                  <a:srgbClr val="000000"/>
                </a:solidFill>
                <a:uFill>
                  <a:solidFill>
                    <a:srgbClr val="FFFFFF"/>
                  </a:solidFill>
                </a:uFill>
                <a:latin typeface="Calibri"/>
                <a:ea typeface="DejaVu Sans"/>
              </a:rPr>
              <a:t>Priority:</a:t>
            </a:r>
            <a:endParaRPr lang="en-US" sz="1800" b="0" strike="noStrike" spc="-1">
              <a:solidFill>
                <a:srgbClr val="000000"/>
              </a:solidFill>
              <a:uFill>
                <a:solidFill>
                  <a:srgbClr val="FFFFFF"/>
                </a:solidFill>
              </a:uFill>
              <a:latin typeface="Arial"/>
            </a:endParaRPr>
          </a:p>
          <a:p>
            <a:pPr algn="ctr">
              <a:lnSpc>
                <a:spcPct val="100000"/>
              </a:lnSpc>
            </a:pPr>
            <a:r>
              <a:rPr lang="en-US" sz="2000" b="0" strike="noStrike" spc="-1">
                <a:solidFill>
                  <a:srgbClr val="000000"/>
                </a:solidFill>
                <a:uFill>
                  <a:solidFill>
                    <a:srgbClr val="FFFFFF"/>
                  </a:solidFill>
                </a:uFill>
                <a:latin typeface="Calibri"/>
                <a:ea typeface="DejaVu Sans"/>
              </a:rPr>
              <a:t>S</a:t>
            </a:r>
            <a:endParaRPr lang="en-US" sz="1800" b="0" strike="noStrike" spc="-1">
              <a:solidFill>
                <a:srgbClr val="000000"/>
              </a:solidFill>
              <a:uFill>
                <a:solidFill>
                  <a:srgbClr val="FFFFFF"/>
                </a:solidFill>
              </a:uFill>
              <a:latin typeface="Arial"/>
            </a:endParaRPr>
          </a:p>
        </p:txBody>
      </p:sp>
      <p:sp>
        <p:nvSpPr>
          <p:cNvPr id="352" name="CustomShape 7"/>
          <p:cNvSpPr/>
          <p:nvPr/>
        </p:nvSpPr>
        <p:spPr>
          <a:xfrm>
            <a:off x="39240" y="5128560"/>
            <a:ext cx="9827280" cy="1619280"/>
          </a:xfrm>
          <a:prstGeom prst="rect">
            <a:avLst/>
          </a:prstGeom>
          <a:solidFill>
            <a:schemeClr val="bg1"/>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tIns="36000" rIns="90000" bIns="45000"/>
          <a:lstStyle/>
          <a:p>
            <a:pPr>
              <a:lnSpc>
                <a:spcPct val="100000"/>
              </a:lnSpc>
            </a:pPr>
            <a:r>
              <a:rPr lang="en-US" sz="2000" b="0" strike="noStrike" spc="-1">
                <a:solidFill>
                  <a:srgbClr val="000000"/>
                </a:solidFill>
                <a:uFill>
                  <a:solidFill>
                    <a:srgbClr val="FFFFFF"/>
                  </a:solidFill>
                </a:uFill>
                <a:latin typeface="Arial"/>
                <a:ea typeface="DejaVu Sans"/>
              </a:rPr>
              <a:t>Notes</a:t>
            </a:r>
            <a:endParaRPr lang="en-US" sz="1800" b="0" strike="noStrike" spc="-1">
              <a:solidFill>
                <a:srgbClr val="000000"/>
              </a:solidFill>
              <a:uFill>
                <a:solidFill>
                  <a:srgbClr val="FFFFFF"/>
                </a:solidFill>
              </a:uFill>
              <a:latin typeface="Arial"/>
            </a:endParaRPr>
          </a:p>
          <a:p>
            <a:pPr indent="-216000">
              <a:lnSpc>
                <a:spcPct val="100000"/>
              </a:lnSpc>
              <a:buClr>
                <a:srgbClr val="000000"/>
              </a:buClr>
              <a:buFont typeface="Arial"/>
              <a:buChar char="•"/>
            </a:pPr>
            <a:r>
              <a:rPr lang="en-US" sz="2000" b="0" strike="noStrike" spc="-1">
                <a:solidFill>
                  <a:srgbClr val="000000"/>
                </a:solidFill>
                <a:uFill>
                  <a:solidFill>
                    <a:srgbClr val="FFFFFF"/>
                  </a:solidFill>
                </a:uFill>
                <a:latin typeface="Arial"/>
                <a:ea typeface="DejaVu Sans"/>
              </a:rPr>
              <a:t> </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CustomShape 1"/>
          <p:cNvSpPr/>
          <p:nvPr/>
        </p:nvSpPr>
        <p:spPr>
          <a:xfrm>
            <a:off x="160200" y="867600"/>
            <a:ext cx="9583920" cy="5256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1" strike="noStrike" spc="-1">
                <a:solidFill>
                  <a:srgbClr val="000000"/>
                </a:solidFill>
                <a:uFill>
                  <a:solidFill>
                    <a:srgbClr val="FFFFFF"/>
                  </a:solidFill>
                </a:uFill>
                <a:latin typeface="Arial"/>
                <a:ea typeface="DejaVu Sans"/>
              </a:rPr>
              <a:t>Permit Holder</a:t>
            </a:r>
            <a:r>
              <a:rPr lang="en-US" sz="2000" b="0" strike="noStrike" spc="-1">
                <a:solidFill>
                  <a:srgbClr val="000000"/>
                </a:solidFill>
                <a:uFill>
                  <a:solidFill>
                    <a:srgbClr val="FFFFFF"/>
                  </a:solidFill>
                </a:uFill>
                <a:latin typeface="Arial"/>
                <a:ea typeface="DejaVu Sans"/>
              </a:rPr>
              <a:t>– A permit holder can be a student, visitor or staff who holds a parking permit.</a:t>
            </a:r>
            <a:endParaRPr lang="en-US" sz="1800" b="0" strike="noStrike" spc="-1">
              <a:solidFill>
                <a:srgbClr val="000000"/>
              </a:solidFill>
              <a:uFill>
                <a:solidFill>
                  <a:srgbClr val="FFFFFF"/>
                </a:solidFill>
              </a:uFill>
              <a:latin typeface="Arial"/>
            </a:endParaRPr>
          </a:p>
          <a:p>
            <a:pPr>
              <a:lnSpc>
                <a:spcPct val="100000"/>
              </a:lnSpc>
            </a:pPr>
            <a:r>
              <a:rPr lang="en-US" sz="2000" b="1" strike="noStrike" spc="-1">
                <a:solidFill>
                  <a:srgbClr val="000000"/>
                </a:solidFill>
                <a:uFill>
                  <a:solidFill>
                    <a:srgbClr val="FFFFFF"/>
                  </a:solidFill>
                </a:uFill>
                <a:latin typeface="Arial"/>
                <a:ea typeface="DejaVu Sans"/>
              </a:rPr>
              <a:t>Patrol Staff</a:t>
            </a:r>
            <a:r>
              <a:rPr lang="en-US" sz="2000" b="0" strike="noStrike" spc="-1">
                <a:solidFill>
                  <a:srgbClr val="000000"/>
                </a:solidFill>
                <a:uFill>
                  <a:solidFill>
                    <a:srgbClr val="FFFFFF"/>
                  </a:solidFill>
                </a:uFill>
                <a:latin typeface="Arial"/>
                <a:ea typeface="DejaVu Sans"/>
              </a:rPr>
              <a:t> – A patrol staff has the ability to report violations.</a:t>
            </a:r>
            <a:endParaRPr lang="en-US" sz="1800" b="0" strike="noStrike" spc="-1">
              <a:solidFill>
                <a:srgbClr val="000000"/>
              </a:solidFill>
              <a:uFill>
                <a:solidFill>
                  <a:srgbClr val="FFFFFF"/>
                </a:solidFill>
              </a:uFill>
              <a:latin typeface="Arial"/>
            </a:endParaRPr>
          </a:p>
          <a:p>
            <a:pPr>
              <a:lnSpc>
                <a:spcPct val="100000"/>
              </a:lnSpc>
            </a:pPr>
            <a:r>
              <a:rPr lang="en-US" sz="2000" b="1" strike="noStrike" spc="-1">
                <a:solidFill>
                  <a:srgbClr val="000000"/>
                </a:solidFill>
                <a:uFill>
                  <a:solidFill>
                    <a:srgbClr val="FFFFFF"/>
                  </a:solidFill>
                </a:uFill>
                <a:latin typeface="Arial"/>
                <a:ea typeface="DejaVu Sans"/>
              </a:rPr>
              <a:t>Violator – </a:t>
            </a:r>
            <a:r>
              <a:rPr lang="en-US" sz="2000" b="0" strike="noStrike" spc="-1">
                <a:solidFill>
                  <a:srgbClr val="000000"/>
                </a:solidFill>
                <a:uFill>
                  <a:solidFill>
                    <a:srgbClr val="FFFFFF"/>
                  </a:solidFill>
                </a:uFill>
                <a:latin typeface="Arial"/>
                <a:ea typeface="DejaVu Sans"/>
              </a:rPr>
              <a:t>Someone who has an outstanding violation which they are required to pay</a:t>
            </a:r>
            <a:endParaRPr lang="en-US" sz="1800" b="0" strike="noStrike" spc="-1">
              <a:solidFill>
                <a:srgbClr val="000000"/>
              </a:solidFill>
              <a:uFill>
                <a:solidFill>
                  <a:srgbClr val="FFFFFF"/>
                </a:solidFill>
              </a:uFill>
              <a:latin typeface="Arial"/>
            </a:endParaRPr>
          </a:p>
          <a:p>
            <a:pPr>
              <a:lnSpc>
                <a:spcPct val="100000"/>
              </a:lnSpc>
            </a:pPr>
            <a:r>
              <a:rPr lang="en-US" sz="2000" b="1" strike="noStrike" spc="-1">
                <a:solidFill>
                  <a:srgbClr val="000000"/>
                </a:solidFill>
                <a:uFill>
                  <a:solidFill>
                    <a:srgbClr val="FFFFFF"/>
                  </a:solidFill>
                </a:uFill>
                <a:latin typeface="Arial"/>
                <a:ea typeface="DejaVu Sans"/>
              </a:rPr>
              <a:t>System Administrator – </a:t>
            </a:r>
            <a:r>
              <a:rPr lang="en-US" sz="2000" b="0" strike="noStrike" spc="-1">
                <a:solidFill>
                  <a:srgbClr val="000000"/>
                </a:solidFill>
                <a:uFill>
                  <a:solidFill>
                    <a:srgbClr val="FFFFFF"/>
                  </a:solidFill>
                </a:uFill>
                <a:latin typeface="Arial"/>
                <a:ea typeface="DejaVu Sans"/>
              </a:rPr>
              <a:t>someone who has access to the database and maintains the application</a:t>
            </a:r>
            <a:endParaRPr lang="en-US" sz="1800" b="0" strike="noStrike" spc="-1">
              <a:solidFill>
                <a:srgbClr val="000000"/>
              </a:solidFill>
              <a:uFill>
                <a:solidFill>
                  <a:srgbClr val="FFFFFF"/>
                </a:solidFill>
              </a:uFill>
              <a:latin typeface="Arial"/>
            </a:endParaRPr>
          </a:p>
        </p:txBody>
      </p:sp>
      <p:sp>
        <p:nvSpPr>
          <p:cNvPr id="156" name="CustomShape 2"/>
          <p:cNvSpPr/>
          <p:nvPr/>
        </p:nvSpPr>
        <p:spPr>
          <a:xfrm>
            <a:off x="101520" y="109440"/>
            <a:ext cx="9689400" cy="538200"/>
          </a:xfrm>
          <a:prstGeom prst="rect">
            <a:avLst/>
          </a:prstGeom>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2800" b="0" strike="noStrike" spc="-1">
                <a:solidFill>
                  <a:srgbClr val="FFFFFF"/>
                </a:solidFill>
                <a:uFill>
                  <a:solidFill>
                    <a:srgbClr val="FFFFFF"/>
                  </a:solidFill>
                </a:uFill>
                <a:latin typeface="Calibri"/>
                <a:ea typeface="DejaVu Sans"/>
              </a:rPr>
              <a:t>System Roles</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extShape 1"/>
          <p:cNvSpPr txBox="1"/>
          <p:nvPr/>
        </p:nvSpPr>
        <p:spPr>
          <a:xfrm>
            <a:off x="743040" y="2130480"/>
            <a:ext cx="8418240" cy="1468080"/>
          </a:xfrm>
          <a:prstGeom prst="rect">
            <a:avLst/>
          </a:prstGeom>
          <a:noFill/>
          <a:ln>
            <a:noFill/>
          </a:ln>
        </p:spPr>
        <p:txBody>
          <a:bodyPr lIns="0" tIns="0" rIns="0" bIns="0" anchor="ctr"/>
          <a:lstStyle/>
          <a:p>
            <a:pPr>
              <a:lnSpc>
                <a:spcPct val="90000"/>
              </a:lnSpc>
            </a:pPr>
            <a:r>
              <a:rPr lang="en-US" sz="4400" b="0" strike="noStrike" spc="-1">
                <a:solidFill>
                  <a:srgbClr val="000000"/>
                </a:solidFill>
                <a:uFill>
                  <a:solidFill>
                    <a:srgbClr val="FFFFFF"/>
                  </a:solidFill>
                </a:uFill>
                <a:latin typeface="Arial"/>
                <a:ea typeface="DejaVu Sans"/>
              </a:rPr>
              <a:t>Release 1</a:t>
            </a:r>
            <a:endParaRPr lang="en-US" sz="1800" b="0" strike="noStrike" spc="-1">
              <a:solidFill>
                <a:srgbClr val="000000"/>
              </a:solidFill>
              <a:uFill>
                <a:solidFill>
                  <a:srgbClr val="FFFFFF"/>
                </a:solidFill>
              </a:uFill>
              <a:latin typeface="Arial"/>
            </a:endParaRPr>
          </a:p>
        </p:txBody>
      </p:sp>
      <p:sp>
        <p:nvSpPr>
          <p:cNvPr id="158" name="CustomShape 2"/>
          <p:cNvSpPr/>
          <p:nvPr/>
        </p:nvSpPr>
        <p:spPr>
          <a:xfrm>
            <a:off x="743040" y="2625840"/>
            <a:ext cx="8418240" cy="1468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0000"/>
              </a:lnSpc>
            </a:pPr>
            <a:r>
              <a:rPr lang="en-US" sz="2800" b="0" strike="noStrike" spc="-1">
                <a:solidFill>
                  <a:srgbClr val="000000"/>
                </a:solidFill>
                <a:uFill>
                  <a:solidFill>
                    <a:srgbClr val="FFFFFF"/>
                  </a:solidFill>
                </a:uFill>
                <a:latin typeface="Arial"/>
                <a:ea typeface="DejaVu Sans"/>
              </a:rPr>
              <a:t>Applying for Permit</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CustomShape 1"/>
          <p:cNvSpPr/>
          <p:nvPr/>
        </p:nvSpPr>
        <p:spPr>
          <a:xfrm>
            <a:off x="39240" y="109440"/>
            <a:ext cx="718200" cy="538200"/>
          </a:xfrm>
          <a:prstGeom prst="rect">
            <a:avLst/>
          </a:prstGeom>
          <a:solidFill>
            <a:schemeClr val="accent1">
              <a:lumMod val="40000"/>
              <a:lumOff val="6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tIns="45000" rIns="0" bIns="45000" anchor="ctr"/>
          <a:lstStyle/>
          <a:p>
            <a:pPr algn="ctr">
              <a:lnSpc>
                <a:spcPct val="100000"/>
              </a:lnSpc>
            </a:pPr>
            <a:r>
              <a:rPr lang="en-US" sz="2000" b="0" strike="noStrike" spc="-1">
                <a:solidFill>
                  <a:srgbClr val="000000"/>
                </a:solidFill>
                <a:uFill>
                  <a:solidFill>
                    <a:srgbClr val="FFFFFF"/>
                  </a:solidFill>
                </a:uFill>
                <a:latin typeface="Calibri"/>
                <a:ea typeface="DejaVu Sans"/>
              </a:rPr>
              <a:t>Story ID 2</a:t>
            </a:r>
            <a:endParaRPr lang="en-US" sz="1800" b="0" strike="noStrike" spc="-1">
              <a:solidFill>
                <a:srgbClr val="000000"/>
              </a:solidFill>
              <a:uFill>
                <a:solidFill>
                  <a:srgbClr val="FFFFFF"/>
                </a:solidFill>
              </a:uFill>
              <a:latin typeface="Arial"/>
            </a:endParaRPr>
          </a:p>
        </p:txBody>
      </p:sp>
      <p:sp>
        <p:nvSpPr>
          <p:cNvPr id="160" name="CustomShape 2"/>
          <p:cNvSpPr/>
          <p:nvPr/>
        </p:nvSpPr>
        <p:spPr>
          <a:xfrm>
            <a:off x="831240" y="109440"/>
            <a:ext cx="7378200" cy="538200"/>
          </a:xfrm>
          <a:prstGeom prst="rect">
            <a:avLst/>
          </a:prstGeom>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2800" b="0" strike="noStrike" spc="-1">
                <a:solidFill>
                  <a:srgbClr val="FFFFFF"/>
                </a:solidFill>
                <a:uFill>
                  <a:solidFill>
                    <a:srgbClr val="FFFFFF"/>
                  </a:solidFill>
                </a:uFill>
                <a:latin typeface="Calibri"/>
                <a:ea typeface="DejaVu Sans"/>
              </a:rPr>
              <a:t>Visitor Parking Permits</a:t>
            </a:r>
            <a:endParaRPr lang="en-US" sz="1800" b="0" strike="noStrike" spc="-1">
              <a:solidFill>
                <a:srgbClr val="000000"/>
              </a:solidFill>
              <a:uFill>
                <a:solidFill>
                  <a:srgbClr val="FFFFFF"/>
                </a:solidFill>
              </a:uFill>
              <a:latin typeface="Arial"/>
            </a:endParaRPr>
          </a:p>
        </p:txBody>
      </p:sp>
      <p:sp>
        <p:nvSpPr>
          <p:cNvPr id="161" name="CustomShape 3"/>
          <p:cNvSpPr/>
          <p:nvPr/>
        </p:nvSpPr>
        <p:spPr>
          <a:xfrm>
            <a:off x="39240" y="822600"/>
            <a:ext cx="9826200" cy="2338200"/>
          </a:xfrm>
          <a:prstGeom prst="rect">
            <a:avLst/>
          </a:prstGeom>
          <a:solidFill>
            <a:schemeClr val="tx2">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lstStyle/>
          <a:p>
            <a:pPr>
              <a:lnSpc>
                <a:spcPct val="100000"/>
              </a:lnSpc>
            </a:pPr>
            <a:r>
              <a:rPr lang="en-US" sz="2400" b="0" strike="noStrike" spc="-1" dirty="0">
                <a:solidFill>
                  <a:srgbClr val="000000"/>
                </a:solidFill>
                <a:uFill>
                  <a:solidFill>
                    <a:srgbClr val="FFFFFF"/>
                  </a:solidFill>
                </a:uFill>
                <a:latin typeface="Calibri"/>
                <a:ea typeface="DejaVu Sans"/>
              </a:rPr>
              <a:t>As a Visitor I want to notify the department I am visiting so that they can organize a parking permit on my behalf</a:t>
            </a:r>
            <a:endParaRPr lang="en-US" sz="1800" b="0" strike="noStrike" spc="-1" dirty="0">
              <a:solidFill>
                <a:srgbClr val="000000"/>
              </a:solidFill>
              <a:uFill>
                <a:solidFill>
                  <a:srgbClr val="FFFFFF"/>
                </a:solidFill>
              </a:uFill>
              <a:latin typeface="Arial"/>
            </a:endParaRPr>
          </a:p>
        </p:txBody>
      </p:sp>
      <p:sp>
        <p:nvSpPr>
          <p:cNvPr id="162" name="CustomShape 4"/>
          <p:cNvSpPr/>
          <p:nvPr/>
        </p:nvSpPr>
        <p:spPr>
          <a:xfrm>
            <a:off x="39240" y="3335400"/>
            <a:ext cx="9826200" cy="1618200"/>
          </a:xfrm>
          <a:prstGeom prst="rect">
            <a:avLst/>
          </a:prstGeom>
          <a:solidFill>
            <a:schemeClr val="accent1">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tIns="36000" rIns="90000" bIns="45000"/>
          <a:lstStyle/>
          <a:p>
            <a:pPr>
              <a:lnSpc>
                <a:spcPct val="100000"/>
              </a:lnSpc>
            </a:pPr>
            <a:r>
              <a:rPr lang="en-US" sz="2000" b="0" strike="noStrike" spc="-1" dirty="0">
                <a:solidFill>
                  <a:srgbClr val="000000"/>
                </a:solidFill>
                <a:uFill>
                  <a:solidFill>
                    <a:srgbClr val="FFFFFF"/>
                  </a:solidFill>
                </a:uFill>
                <a:latin typeface="Calibri"/>
                <a:ea typeface="DejaVu Sans"/>
              </a:rPr>
              <a:t>Acceptance Criteria</a:t>
            </a:r>
            <a:endParaRPr lang="en-US" sz="1800" b="0" strike="noStrike" spc="-1" dirty="0">
              <a:solidFill>
                <a:srgbClr val="000000"/>
              </a:solidFill>
              <a:uFill>
                <a:solidFill>
                  <a:srgbClr val="FFFFFF"/>
                </a:solidFill>
              </a:uFill>
              <a:latin typeface="Arial"/>
            </a:endParaRPr>
          </a:p>
          <a:p>
            <a:pPr indent="-216000">
              <a:lnSpc>
                <a:spcPct val="100000"/>
              </a:lnSpc>
              <a:buClr>
                <a:srgbClr val="000000"/>
              </a:buClr>
              <a:buFont typeface="Arial"/>
              <a:buChar char="•"/>
            </a:pPr>
            <a:r>
              <a:rPr lang="en-US" sz="2000" b="0" strike="noStrike" spc="-1" dirty="0">
                <a:solidFill>
                  <a:srgbClr val="000000"/>
                </a:solidFill>
                <a:uFill>
                  <a:solidFill>
                    <a:srgbClr val="FFFFFF"/>
                  </a:solidFill>
                </a:uFill>
                <a:latin typeface="Calibri"/>
                <a:ea typeface="DejaVu Sans"/>
              </a:rPr>
              <a:t> The contact information will be displayed on a web page, enabling the user to quickly contact the department through a variety of mediums.</a:t>
            </a:r>
            <a:endParaRPr lang="en-US" sz="1800" b="0" strike="noStrike" spc="-1" dirty="0">
              <a:solidFill>
                <a:srgbClr val="000000"/>
              </a:solidFill>
              <a:uFill>
                <a:solidFill>
                  <a:srgbClr val="FFFFFF"/>
                </a:solidFill>
              </a:uFill>
              <a:latin typeface="Arial"/>
            </a:endParaRPr>
          </a:p>
        </p:txBody>
      </p:sp>
      <p:sp>
        <p:nvSpPr>
          <p:cNvPr id="163" name="CustomShape 5"/>
          <p:cNvSpPr/>
          <p:nvPr/>
        </p:nvSpPr>
        <p:spPr>
          <a:xfrm>
            <a:off x="9147240" y="109440"/>
            <a:ext cx="718200" cy="538200"/>
          </a:xfrm>
          <a:prstGeom prst="rect">
            <a:avLst/>
          </a:prstGeom>
          <a:solidFill>
            <a:srgbClr val="CCF0CD">
              <a:alpha val="20000"/>
            </a:srgb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tIns="45000" rIns="0" bIns="45000" anchor="ctr"/>
          <a:lstStyle/>
          <a:p>
            <a:pPr>
              <a:lnSpc>
                <a:spcPct val="100000"/>
              </a:lnSpc>
            </a:pPr>
            <a:r>
              <a:rPr lang="en-US" sz="1600" b="0" strike="noStrike" spc="-1">
                <a:solidFill>
                  <a:srgbClr val="000000"/>
                </a:solidFill>
                <a:uFill>
                  <a:solidFill>
                    <a:srgbClr val="FFFFFF"/>
                  </a:solidFill>
                </a:uFill>
                <a:latin typeface="Calibri"/>
                <a:ea typeface="DejaVu Sans"/>
              </a:rPr>
              <a:t> Story Points 1</a:t>
            </a:r>
            <a:endParaRPr lang="en-US" sz="1800" b="0" strike="noStrike" spc="-1">
              <a:solidFill>
                <a:srgbClr val="000000"/>
              </a:solidFill>
              <a:uFill>
                <a:solidFill>
                  <a:srgbClr val="FFFFFF"/>
                </a:solidFill>
              </a:uFill>
              <a:latin typeface="Arial"/>
            </a:endParaRPr>
          </a:p>
        </p:txBody>
      </p:sp>
      <p:sp>
        <p:nvSpPr>
          <p:cNvPr id="164" name="CustomShape 6"/>
          <p:cNvSpPr/>
          <p:nvPr/>
        </p:nvSpPr>
        <p:spPr>
          <a:xfrm>
            <a:off x="8283240" y="109440"/>
            <a:ext cx="790200" cy="538200"/>
          </a:xfrm>
          <a:prstGeom prst="rect">
            <a:avLst/>
          </a:prstGeom>
          <a:solidFill>
            <a:schemeClr val="accent4">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wrap="none" lIns="0" tIns="45000" rIns="0" bIns="45000" anchor="ctr"/>
          <a:lstStyle/>
          <a:p>
            <a:pPr>
              <a:lnSpc>
                <a:spcPct val="100000"/>
              </a:lnSpc>
            </a:pPr>
            <a:r>
              <a:rPr lang="en-US" sz="2000" b="0" strike="noStrike" spc="-1">
                <a:solidFill>
                  <a:srgbClr val="000000"/>
                </a:solidFill>
                <a:uFill>
                  <a:solidFill>
                    <a:srgbClr val="FFFFFF"/>
                  </a:solidFill>
                </a:uFill>
                <a:latin typeface="Calibri"/>
                <a:ea typeface="DejaVu Sans"/>
              </a:rPr>
              <a:t>Priority:</a:t>
            </a:r>
            <a:endParaRPr lang="en-US" sz="1800" b="0" strike="noStrike" spc="-1">
              <a:solidFill>
                <a:srgbClr val="000000"/>
              </a:solidFill>
              <a:uFill>
                <a:solidFill>
                  <a:srgbClr val="FFFFFF"/>
                </a:solidFill>
              </a:uFill>
              <a:latin typeface="Arial"/>
            </a:endParaRPr>
          </a:p>
          <a:p>
            <a:pPr algn="ctr">
              <a:lnSpc>
                <a:spcPct val="100000"/>
              </a:lnSpc>
            </a:pPr>
            <a:r>
              <a:rPr lang="en-US" sz="2000" b="0" strike="noStrike" spc="-1">
                <a:solidFill>
                  <a:srgbClr val="000000"/>
                </a:solidFill>
                <a:uFill>
                  <a:solidFill>
                    <a:srgbClr val="FFFFFF"/>
                  </a:solidFill>
                </a:uFill>
                <a:latin typeface="Calibri"/>
                <a:ea typeface="DejaVu Sans"/>
              </a:rPr>
              <a:t>M</a:t>
            </a:r>
            <a:endParaRPr lang="en-US" sz="1800" b="0" strike="noStrike" spc="-1">
              <a:solidFill>
                <a:srgbClr val="000000"/>
              </a:solidFill>
              <a:uFill>
                <a:solidFill>
                  <a:srgbClr val="FFFFFF"/>
                </a:solidFill>
              </a:uFill>
              <a:latin typeface="Arial"/>
            </a:endParaRPr>
          </a:p>
        </p:txBody>
      </p:sp>
      <p:sp>
        <p:nvSpPr>
          <p:cNvPr id="165" name="CustomShape 7"/>
          <p:cNvSpPr/>
          <p:nvPr/>
        </p:nvSpPr>
        <p:spPr>
          <a:xfrm>
            <a:off x="39240" y="5128560"/>
            <a:ext cx="9826200" cy="1618200"/>
          </a:xfrm>
          <a:prstGeom prst="rect">
            <a:avLst/>
          </a:prstGeom>
          <a:solidFill>
            <a:schemeClr val="bg1"/>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tIns="36000" rIns="90000" bIns="45000"/>
          <a:lstStyle/>
          <a:p>
            <a:pPr>
              <a:lnSpc>
                <a:spcPct val="100000"/>
              </a:lnSpc>
            </a:pPr>
            <a:r>
              <a:rPr lang="en-US" sz="2000" b="0" strike="noStrike" spc="-1" dirty="0">
                <a:solidFill>
                  <a:srgbClr val="000000"/>
                </a:solidFill>
                <a:uFill>
                  <a:solidFill>
                    <a:srgbClr val="FFFFFF"/>
                  </a:solidFill>
                </a:uFill>
                <a:latin typeface="Calibri"/>
                <a:ea typeface="DejaVu Sans"/>
              </a:rPr>
              <a:t>Notes</a:t>
            </a:r>
            <a:endParaRPr lang="en-US" sz="1800" b="0" strike="noStrike" spc="-1" dirty="0">
              <a:solidFill>
                <a:srgbClr val="000000"/>
              </a:solidFill>
              <a:uFill>
                <a:solidFill>
                  <a:srgbClr val="FFFFFF"/>
                </a:solidFill>
              </a:uFill>
              <a:latin typeface="Arial"/>
            </a:endParaRPr>
          </a:p>
          <a:p>
            <a:pPr indent="-216000">
              <a:lnSpc>
                <a:spcPct val="100000"/>
              </a:lnSpc>
              <a:buClr>
                <a:srgbClr val="000000"/>
              </a:buClr>
              <a:buFont typeface="Arial"/>
              <a:buChar char="•"/>
            </a:pPr>
            <a:r>
              <a:rPr lang="en-US" sz="2000" b="0" strike="noStrike" spc="-1" dirty="0">
                <a:solidFill>
                  <a:srgbClr val="000000"/>
                </a:solidFill>
                <a:uFill>
                  <a:solidFill>
                    <a:srgbClr val="FFFFFF"/>
                  </a:solidFill>
                </a:uFill>
                <a:latin typeface="Calibri"/>
                <a:ea typeface="DejaVu Sans"/>
              </a:rPr>
              <a:t> Contact can occur via phone, email, or in person</a:t>
            </a: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CustomShape 1"/>
          <p:cNvSpPr/>
          <p:nvPr/>
        </p:nvSpPr>
        <p:spPr>
          <a:xfrm>
            <a:off x="39240" y="109440"/>
            <a:ext cx="718200" cy="538200"/>
          </a:xfrm>
          <a:prstGeom prst="rect">
            <a:avLst/>
          </a:prstGeom>
          <a:solidFill>
            <a:schemeClr val="accent1">
              <a:lumMod val="40000"/>
              <a:lumOff val="6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tIns="45000" rIns="0" bIns="45000" anchor="ctr"/>
          <a:lstStyle/>
          <a:p>
            <a:pPr algn="ctr">
              <a:lnSpc>
                <a:spcPct val="100000"/>
              </a:lnSpc>
            </a:pPr>
            <a:r>
              <a:rPr lang="en-US" sz="2000" b="0" strike="noStrike" spc="-1">
                <a:solidFill>
                  <a:srgbClr val="000000"/>
                </a:solidFill>
                <a:uFill>
                  <a:solidFill>
                    <a:srgbClr val="FFFFFF"/>
                  </a:solidFill>
                </a:uFill>
                <a:latin typeface="Calibri"/>
                <a:ea typeface="DejaVu Sans"/>
              </a:rPr>
              <a:t>Story ID 4</a:t>
            </a:r>
            <a:endParaRPr lang="en-US" sz="1800" b="0" strike="noStrike" spc="-1">
              <a:solidFill>
                <a:srgbClr val="000000"/>
              </a:solidFill>
              <a:uFill>
                <a:solidFill>
                  <a:srgbClr val="FFFFFF"/>
                </a:solidFill>
              </a:uFill>
              <a:latin typeface="Arial"/>
            </a:endParaRPr>
          </a:p>
        </p:txBody>
      </p:sp>
      <p:sp>
        <p:nvSpPr>
          <p:cNvPr id="167" name="CustomShape 2"/>
          <p:cNvSpPr/>
          <p:nvPr/>
        </p:nvSpPr>
        <p:spPr>
          <a:xfrm>
            <a:off x="831240" y="109440"/>
            <a:ext cx="7378200" cy="538200"/>
          </a:xfrm>
          <a:prstGeom prst="rect">
            <a:avLst/>
          </a:prstGeom>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2800" b="0" strike="noStrike" spc="-1">
                <a:solidFill>
                  <a:srgbClr val="FFFFFF"/>
                </a:solidFill>
                <a:uFill>
                  <a:solidFill>
                    <a:srgbClr val="FFFFFF"/>
                  </a:solidFill>
                </a:uFill>
                <a:latin typeface="Calibri"/>
                <a:ea typeface="DejaVu Sans"/>
              </a:rPr>
              <a:t>Parking Permit Applications</a:t>
            </a:r>
            <a:endParaRPr lang="en-US" sz="1800" b="0" strike="noStrike" spc="-1">
              <a:solidFill>
                <a:srgbClr val="000000"/>
              </a:solidFill>
              <a:uFill>
                <a:solidFill>
                  <a:srgbClr val="FFFFFF"/>
                </a:solidFill>
              </a:uFill>
              <a:latin typeface="Arial"/>
            </a:endParaRPr>
          </a:p>
        </p:txBody>
      </p:sp>
      <p:sp>
        <p:nvSpPr>
          <p:cNvPr id="168" name="CustomShape 3"/>
          <p:cNvSpPr/>
          <p:nvPr/>
        </p:nvSpPr>
        <p:spPr>
          <a:xfrm>
            <a:off x="39240" y="822600"/>
            <a:ext cx="9826200" cy="2338200"/>
          </a:xfrm>
          <a:prstGeom prst="rect">
            <a:avLst/>
          </a:prstGeom>
          <a:solidFill>
            <a:schemeClr val="tx2">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lstStyle/>
          <a:p>
            <a:pPr>
              <a:lnSpc>
                <a:spcPct val="100000"/>
              </a:lnSpc>
            </a:pPr>
            <a:r>
              <a:rPr lang="en-US" sz="2400" b="0" strike="noStrike" spc="-1" dirty="0">
                <a:solidFill>
                  <a:srgbClr val="000000"/>
                </a:solidFill>
                <a:uFill>
                  <a:solidFill>
                    <a:srgbClr val="FFFFFF"/>
                  </a:solidFill>
                </a:uFill>
                <a:latin typeface="Calibri"/>
                <a:ea typeface="DejaVu Sans"/>
              </a:rPr>
              <a:t>As a College personnel I want to complete my parking permit application with all the required details so that It can be approved or rejected promptly.</a:t>
            </a:r>
            <a:endParaRPr lang="en-US" sz="1800" b="0" strike="noStrike" spc="-1" dirty="0">
              <a:solidFill>
                <a:srgbClr val="000000"/>
              </a:solidFill>
              <a:uFill>
                <a:solidFill>
                  <a:srgbClr val="FFFFFF"/>
                </a:solidFill>
              </a:uFill>
              <a:latin typeface="Arial"/>
            </a:endParaRPr>
          </a:p>
        </p:txBody>
      </p:sp>
      <p:sp>
        <p:nvSpPr>
          <p:cNvPr id="169" name="CustomShape 4"/>
          <p:cNvSpPr/>
          <p:nvPr/>
        </p:nvSpPr>
        <p:spPr>
          <a:xfrm>
            <a:off x="39240" y="3335400"/>
            <a:ext cx="9826200" cy="16182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tIns="45000" rIns="90000" bIns="45000"/>
          <a:lstStyle/>
          <a:p>
            <a:r>
              <a:rPr lang="en-US" sz="2000" b="0" strike="noStrike" spc="-1" dirty="0">
                <a:solidFill>
                  <a:srgbClr val="000000"/>
                </a:solidFill>
                <a:uFill>
                  <a:solidFill>
                    <a:srgbClr val="FFFFFF"/>
                  </a:solidFill>
                </a:uFill>
                <a:latin typeface="Calibri"/>
                <a:ea typeface="DejaVu Sans"/>
              </a:rPr>
              <a:t>Acceptance Criteria</a:t>
            </a:r>
            <a:endParaRPr lang="en-US" sz="1800" b="0" strike="noStrike" spc="-1" dirty="0">
              <a:solidFill>
                <a:srgbClr val="000000"/>
              </a:solidFill>
              <a:uFill>
                <a:solidFill>
                  <a:srgbClr val="FFFFFF"/>
                </a:solidFill>
              </a:uFill>
              <a:latin typeface="Arial"/>
            </a:endParaRPr>
          </a:p>
          <a:p>
            <a:pPr marL="216000" indent="-216000">
              <a:buClr>
                <a:srgbClr val="000000"/>
              </a:buClr>
              <a:buSzPct val="45000"/>
              <a:buFont typeface="Wingdings" charset="2"/>
              <a:buChar char=""/>
            </a:pPr>
            <a:r>
              <a:rPr lang="en-US" sz="2000" b="0" strike="noStrike" spc="-1" dirty="0">
                <a:solidFill>
                  <a:srgbClr val="000000"/>
                </a:solidFill>
                <a:uFill>
                  <a:solidFill>
                    <a:srgbClr val="FFFFFF"/>
                  </a:solidFill>
                </a:uFill>
                <a:latin typeface="Calibri"/>
                <a:ea typeface="DejaVu Sans"/>
              </a:rPr>
              <a:t> The Form cannot be submitted unless all required details are completed and valid</a:t>
            </a:r>
            <a:endParaRPr lang="en-US" sz="1800" b="0" strike="noStrike" spc="-1" dirty="0">
              <a:solidFill>
                <a:srgbClr val="000000"/>
              </a:solidFill>
              <a:uFill>
                <a:solidFill>
                  <a:srgbClr val="FFFFFF"/>
                </a:solidFill>
              </a:uFill>
              <a:latin typeface="Arial"/>
            </a:endParaRPr>
          </a:p>
          <a:p>
            <a:pPr marL="216000" indent="-216000">
              <a:buClr>
                <a:srgbClr val="000000"/>
              </a:buClr>
              <a:buSzPct val="45000"/>
              <a:buFont typeface="Wingdings" charset="2"/>
              <a:buChar char=""/>
            </a:pPr>
            <a:r>
              <a:rPr lang="en-US" sz="1800" b="0" strike="noStrike" spc="-1" dirty="0">
                <a:solidFill>
                  <a:srgbClr val="000000"/>
                </a:solidFill>
                <a:uFill>
                  <a:solidFill>
                    <a:srgbClr val="FFFFFF"/>
                  </a:solidFill>
                </a:uFill>
                <a:latin typeface="Calibri"/>
                <a:ea typeface="DejaVu Sans"/>
              </a:rPr>
              <a:t> </a:t>
            </a:r>
            <a:r>
              <a:rPr lang="en-US" sz="2000" b="0" strike="noStrike" spc="-1" dirty="0">
                <a:solidFill>
                  <a:srgbClr val="000000"/>
                </a:solidFill>
                <a:uFill>
                  <a:solidFill>
                    <a:srgbClr val="FFFFFF"/>
                  </a:solidFill>
                </a:uFill>
                <a:latin typeface="Calibri"/>
                <a:ea typeface="DejaVu Sans"/>
              </a:rPr>
              <a:t>The Form displays to the user which fields are invalid and briefly describes the reason why this is the case</a:t>
            </a:r>
            <a:endParaRPr lang="en-US" sz="1800" b="0" strike="noStrike" spc="-1" dirty="0">
              <a:solidFill>
                <a:srgbClr val="000000"/>
              </a:solidFill>
              <a:uFill>
                <a:solidFill>
                  <a:srgbClr val="FFFFFF"/>
                </a:solidFill>
              </a:uFill>
              <a:latin typeface="Arial"/>
            </a:endParaRPr>
          </a:p>
          <a:p>
            <a:endParaRPr lang="en-US" sz="1800" b="0" strike="noStrike" spc="-1" dirty="0">
              <a:solidFill>
                <a:srgbClr val="000000"/>
              </a:solidFill>
              <a:uFill>
                <a:solidFill>
                  <a:srgbClr val="FFFFFF"/>
                </a:solidFill>
              </a:uFill>
              <a:latin typeface="Arial"/>
            </a:endParaRPr>
          </a:p>
          <a:p>
            <a:endParaRPr lang="en-US" sz="1800" b="0" strike="noStrike" spc="-1" dirty="0">
              <a:solidFill>
                <a:srgbClr val="000000"/>
              </a:solidFill>
              <a:uFill>
                <a:solidFill>
                  <a:srgbClr val="FFFFFF"/>
                </a:solidFill>
              </a:uFill>
              <a:latin typeface="Arial"/>
            </a:endParaRPr>
          </a:p>
        </p:txBody>
      </p:sp>
      <p:sp>
        <p:nvSpPr>
          <p:cNvPr id="170" name="CustomShape 5"/>
          <p:cNvSpPr/>
          <p:nvPr/>
        </p:nvSpPr>
        <p:spPr>
          <a:xfrm>
            <a:off x="9147240" y="109440"/>
            <a:ext cx="718200" cy="538200"/>
          </a:xfrm>
          <a:prstGeom prst="rect">
            <a:avLst/>
          </a:prstGeom>
          <a:solidFill>
            <a:srgbClr val="CCF0CD">
              <a:alpha val="20000"/>
            </a:srgb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tIns="45000" rIns="0" bIns="45000" anchor="ctr"/>
          <a:lstStyle/>
          <a:p>
            <a:pPr algn="ctr">
              <a:lnSpc>
                <a:spcPct val="100000"/>
              </a:lnSpc>
            </a:pPr>
            <a:r>
              <a:rPr lang="en-US" sz="1600" b="0" strike="noStrike" spc="-1">
                <a:solidFill>
                  <a:srgbClr val="000000"/>
                </a:solidFill>
                <a:uFill>
                  <a:solidFill>
                    <a:srgbClr val="FFFFFF"/>
                  </a:solidFill>
                </a:uFill>
                <a:latin typeface="Calibri"/>
                <a:ea typeface="DejaVu Sans"/>
              </a:rPr>
              <a:t>Story Points: 2</a:t>
            </a:r>
            <a:endParaRPr lang="en-US" sz="1800" b="0" strike="noStrike" spc="-1">
              <a:solidFill>
                <a:srgbClr val="000000"/>
              </a:solidFill>
              <a:uFill>
                <a:solidFill>
                  <a:srgbClr val="FFFFFF"/>
                </a:solidFill>
              </a:uFill>
              <a:latin typeface="Arial"/>
            </a:endParaRPr>
          </a:p>
        </p:txBody>
      </p:sp>
      <p:sp>
        <p:nvSpPr>
          <p:cNvPr id="171" name="CustomShape 6"/>
          <p:cNvSpPr/>
          <p:nvPr/>
        </p:nvSpPr>
        <p:spPr>
          <a:xfrm>
            <a:off x="8283240" y="109440"/>
            <a:ext cx="790200" cy="538200"/>
          </a:xfrm>
          <a:prstGeom prst="rect">
            <a:avLst/>
          </a:prstGeom>
          <a:solidFill>
            <a:schemeClr val="accent4">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wrap="none" lIns="0" tIns="45000" rIns="0" bIns="45000" anchor="ctr"/>
          <a:lstStyle/>
          <a:p>
            <a:pPr>
              <a:lnSpc>
                <a:spcPct val="100000"/>
              </a:lnSpc>
            </a:pPr>
            <a:r>
              <a:rPr lang="en-US" sz="2000" b="0" strike="noStrike" spc="-1">
                <a:solidFill>
                  <a:srgbClr val="000000"/>
                </a:solidFill>
                <a:uFill>
                  <a:solidFill>
                    <a:srgbClr val="FFFFFF"/>
                  </a:solidFill>
                </a:uFill>
                <a:latin typeface="Calibri"/>
                <a:ea typeface="DejaVu Sans"/>
              </a:rPr>
              <a:t>Priority:</a:t>
            </a:r>
            <a:endParaRPr lang="en-US" sz="1800" b="0" strike="noStrike" spc="-1">
              <a:solidFill>
                <a:srgbClr val="000000"/>
              </a:solidFill>
              <a:uFill>
                <a:solidFill>
                  <a:srgbClr val="FFFFFF"/>
                </a:solidFill>
              </a:uFill>
              <a:latin typeface="Arial"/>
            </a:endParaRPr>
          </a:p>
          <a:p>
            <a:pPr algn="ctr">
              <a:lnSpc>
                <a:spcPct val="100000"/>
              </a:lnSpc>
            </a:pPr>
            <a:r>
              <a:rPr lang="en-US" sz="2000" b="0" strike="noStrike" spc="-1">
                <a:solidFill>
                  <a:srgbClr val="000000"/>
                </a:solidFill>
                <a:uFill>
                  <a:solidFill>
                    <a:srgbClr val="FFFFFF"/>
                  </a:solidFill>
                </a:uFill>
                <a:latin typeface="Calibri"/>
                <a:ea typeface="DejaVu Sans"/>
              </a:rPr>
              <a:t>M </a:t>
            </a:r>
            <a:endParaRPr lang="en-US" sz="1800" b="0" strike="noStrike" spc="-1">
              <a:solidFill>
                <a:srgbClr val="000000"/>
              </a:solidFill>
              <a:uFill>
                <a:solidFill>
                  <a:srgbClr val="FFFFFF"/>
                </a:solidFill>
              </a:uFill>
              <a:latin typeface="Arial"/>
            </a:endParaRPr>
          </a:p>
        </p:txBody>
      </p:sp>
      <p:sp>
        <p:nvSpPr>
          <p:cNvPr id="172" name="CustomShape 7"/>
          <p:cNvSpPr/>
          <p:nvPr/>
        </p:nvSpPr>
        <p:spPr>
          <a:xfrm>
            <a:off x="39240" y="5128560"/>
            <a:ext cx="9826200" cy="1618200"/>
          </a:xfrm>
          <a:prstGeom prst="rect">
            <a:avLst/>
          </a:prstGeom>
          <a:solidFill>
            <a:schemeClr val="bg1"/>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tIns="36000" rIns="90000" bIns="45000"/>
          <a:lstStyle/>
          <a:p>
            <a:pPr>
              <a:lnSpc>
                <a:spcPct val="100000"/>
              </a:lnSpc>
            </a:pPr>
            <a:r>
              <a:rPr lang="en-US" sz="2000" b="0" strike="noStrike" spc="-1">
                <a:solidFill>
                  <a:srgbClr val="000000"/>
                </a:solidFill>
                <a:uFill>
                  <a:solidFill>
                    <a:srgbClr val="FFFFFF"/>
                  </a:solidFill>
                </a:uFill>
                <a:latin typeface="Calibri"/>
                <a:ea typeface="DejaVu Sans"/>
              </a:rPr>
              <a:t>Notes</a:t>
            </a:r>
            <a:endParaRPr lang="en-US" sz="1800" b="0" strike="noStrike" spc="-1">
              <a:solidFill>
                <a:srgbClr val="000000"/>
              </a:solidFill>
              <a:uFill>
                <a:solidFill>
                  <a:srgbClr val="FFFFFF"/>
                </a:solidFill>
              </a:uFill>
              <a:latin typeface="Arial"/>
            </a:endParaRPr>
          </a:p>
          <a:p>
            <a:pPr indent="-216000">
              <a:lnSpc>
                <a:spcPct val="100000"/>
              </a:lnSpc>
              <a:buClr>
                <a:srgbClr val="000000"/>
              </a:buClr>
              <a:buFont typeface="Arial"/>
              <a:buChar char="•"/>
            </a:pPr>
            <a:r>
              <a:rPr lang="en-US" sz="2000" b="0" strike="noStrike" spc="-1">
                <a:solidFill>
                  <a:srgbClr val="000000"/>
                </a:solidFill>
                <a:uFill>
                  <a:solidFill>
                    <a:srgbClr val="FFFFFF"/>
                  </a:solidFill>
                </a:uFill>
                <a:latin typeface="Calibri"/>
                <a:ea typeface="DejaVu Sans"/>
              </a:rPr>
              <a:t> </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CustomShape 1"/>
          <p:cNvSpPr/>
          <p:nvPr/>
        </p:nvSpPr>
        <p:spPr>
          <a:xfrm>
            <a:off x="39240" y="109440"/>
            <a:ext cx="718200" cy="538200"/>
          </a:xfrm>
          <a:prstGeom prst="rect">
            <a:avLst/>
          </a:prstGeom>
          <a:solidFill>
            <a:schemeClr val="accent1">
              <a:lumMod val="40000"/>
              <a:lumOff val="6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tIns="45000" rIns="0" bIns="45000" anchor="ctr"/>
          <a:lstStyle/>
          <a:p>
            <a:pPr algn="ctr">
              <a:lnSpc>
                <a:spcPct val="100000"/>
              </a:lnSpc>
            </a:pPr>
            <a:r>
              <a:rPr lang="en-US" sz="2000" b="0" strike="noStrike" spc="-1">
                <a:solidFill>
                  <a:srgbClr val="000000"/>
                </a:solidFill>
                <a:uFill>
                  <a:solidFill>
                    <a:srgbClr val="FFFFFF"/>
                  </a:solidFill>
                </a:uFill>
                <a:latin typeface="Calibri"/>
                <a:ea typeface="DejaVu Sans"/>
              </a:rPr>
              <a:t>Story ID 7</a:t>
            </a:r>
            <a:endParaRPr lang="en-US" sz="1800" b="0" strike="noStrike" spc="-1">
              <a:solidFill>
                <a:srgbClr val="000000"/>
              </a:solidFill>
              <a:uFill>
                <a:solidFill>
                  <a:srgbClr val="FFFFFF"/>
                </a:solidFill>
              </a:uFill>
              <a:latin typeface="Arial"/>
            </a:endParaRPr>
          </a:p>
        </p:txBody>
      </p:sp>
      <p:sp>
        <p:nvSpPr>
          <p:cNvPr id="174" name="CustomShape 2"/>
          <p:cNvSpPr/>
          <p:nvPr/>
        </p:nvSpPr>
        <p:spPr>
          <a:xfrm>
            <a:off x="831240" y="109440"/>
            <a:ext cx="7378200" cy="538200"/>
          </a:xfrm>
          <a:prstGeom prst="rect">
            <a:avLst/>
          </a:prstGeom>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2800" b="0" strike="noStrike" spc="-1">
                <a:solidFill>
                  <a:srgbClr val="FFFFFF"/>
                </a:solidFill>
                <a:uFill>
                  <a:solidFill>
                    <a:srgbClr val="FFFFFF"/>
                  </a:solidFill>
                </a:uFill>
                <a:latin typeface="Calibri"/>
                <a:ea typeface="DejaVu Sans"/>
              </a:rPr>
              <a:t>Health Form Error Checking</a:t>
            </a:r>
            <a:endParaRPr lang="en-US" sz="1800" b="0" strike="noStrike" spc="-1">
              <a:solidFill>
                <a:srgbClr val="000000"/>
              </a:solidFill>
              <a:uFill>
                <a:solidFill>
                  <a:srgbClr val="FFFFFF"/>
                </a:solidFill>
              </a:uFill>
              <a:latin typeface="Arial"/>
            </a:endParaRPr>
          </a:p>
        </p:txBody>
      </p:sp>
      <p:sp>
        <p:nvSpPr>
          <p:cNvPr id="175" name="CustomShape 3"/>
          <p:cNvSpPr/>
          <p:nvPr/>
        </p:nvSpPr>
        <p:spPr>
          <a:xfrm>
            <a:off x="39240" y="822600"/>
            <a:ext cx="9826200" cy="2338200"/>
          </a:xfrm>
          <a:prstGeom prst="rect">
            <a:avLst/>
          </a:prstGeom>
          <a:solidFill>
            <a:schemeClr val="tx2">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lstStyle/>
          <a:p>
            <a:pPr>
              <a:lnSpc>
                <a:spcPct val="100000"/>
              </a:lnSpc>
            </a:pPr>
            <a:r>
              <a:rPr lang="en-US" sz="2400" b="0" strike="noStrike" spc="-1" dirty="0">
                <a:solidFill>
                  <a:srgbClr val="000000"/>
                </a:solidFill>
                <a:uFill>
                  <a:solidFill>
                    <a:srgbClr val="FFFFFF"/>
                  </a:solidFill>
                </a:uFill>
                <a:latin typeface="Calibri"/>
                <a:ea typeface="DejaVu Sans"/>
              </a:rPr>
              <a:t>As a Health and safety department employee I want to prevent incomplete applications being submitted so that I can streamline the approval/rejection process</a:t>
            </a:r>
            <a:endParaRPr lang="en-US" sz="1800" b="0" strike="noStrike" spc="-1" dirty="0">
              <a:solidFill>
                <a:srgbClr val="000000"/>
              </a:solidFill>
              <a:uFill>
                <a:solidFill>
                  <a:srgbClr val="FFFFFF"/>
                </a:solidFill>
              </a:uFill>
              <a:latin typeface="Arial"/>
            </a:endParaRPr>
          </a:p>
        </p:txBody>
      </p:sp>
      <p:sp>
        <p:nvSpPr>
          <p:cNvPr id="176" name="CustomShape 4"/>
          <p:cNvSpPr/>
          <p:nvPr/>
        </p:nvSpPr>
        <p:spPr>
          <a:xfrm>
            <a:off x="39240" y="3335400"/>
            <a:ext cx="9826200" cy="16182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tIns="45000" rIns="90000" bIns="45000"/>
          <a:lstStyle/>
          <a:p>
            <a:r>
              <a:rPr lang="en-US" sz="2000" b="0" strike="noStrike" spc="-1" dirty="0">
                <a:solidFill>
                  <a:srgbClr val="000000"/>
                </a:solidFill>
                <a:uFill>
                  <a:solidFill>
                    <a:srgbClr val="FFFFFF"/>
                  </a:solidFill>
                </a:uFill>
                <a:latin typeface="Calibri"/>
                <a:ea typeface="DejaVu Sans"/>
              </a:rPr>
              <a:t>Acceptance Criteria</a:t>
            </a:r>
            <a:endParaRPr lang="en-US" sz="1800" b="0" strike="noStrike" spc="-1" dirty="0">
              <a:solidFill>
                <a:srgbClr val="000000"/>
              </a:solidFill>
              <a:uFill>
                <a:solidFill>
                  <a:srgbClr val="FFFFFF"/>
                </a:solidFill>
              </a:uFill>
              <a:latin typeface="Arial"/>
            </a:endParaRPr>
          </a:p>
          <a:p>
            <a:pPr marL="216000" indent="-216000">
              <a:buClr>
                <a:srgbClr val="000000"/>
              </a:buClr>
              <a:buSzPct val="45000"/>
              <a:buFont typeface="Wingdings" charset="2"/>
              <a:buChar char=""/>
            </a:pPr>
            <a:r>
              <a:rPr lang="en-US" sz="1800" b="0" strike="noStrike" spc="-1" dirty="0">
                <a:solidFill>
                  <a:srgbClr val="000000"/>
                </a:solidFill>
                <a:uFill>
                  <a:solidFill>
                    <a:srgbClr val="FFFFFF"/>
                  </a:solidFill>
                </a:uFill>
                <a:latin typeface="Arial"/>
              </a:rPr>
              <a:t>The form cannot be completed unless all the required details are entered correctly, an incomplete application will not be accepted.</a:t>
            </a:r>
          </a:p>
          <a:p>
            <a:pPr marL="216000" indent="-216000">
              <a:buClr>
                <a:srgbClr val="000000"/>
              </a:buClr>
              <a:buSzPct val="45000"/>
              <a:buFont typeface="Wingdings" charset="2"/>
              <a:buChar char=""/>
            </a:pPr>
            <a:r>
              <a:rPr lang="en-US" sz="1800" b="0" strike="noStrike" spc="-1" dirty="0">
                <a:solidFill>
                  <a:srgbClr val="000000"/>
                </a:solidFill>
                <a:uFill>
                  <a:solidFill>
                    <a:srgbClr val="FFFFFF"/>
                  </a:solidFill>
                </a:uFill>
                <a:latin typeface="Arial"/>
              </a:rPr>
              <a:t>If they do not input all the required information, the application will notify them which sections they need to add and ask the user to try again</a:t>
            </a:r>
          </a:p>
        </p:txBody>
      </p:sp>
      <p:sp>
        <p:nvSpPr>
          <p:cNvPr id="177" name="CustomShape 5"/>
          <p:cNvSpPr/>
          <p:nvPr/>
        </p:nvSpPr>
        <p:spPr>
          <a:xfrm>
            <a:off x="9147240" y="109440"/>
            <a:ext cx="718200" cy="538200"/>
          </a:xfrm>
          <a:prstGeom prst="rect">
            <a:avLst/>
          </a:prstGeom>
          <a:solidFill>
            <a:srgbClr val="CCF0CD">
              <a:alpha val="20000"/>
            </a:srgb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tIns="45000" rIns="0" bIns="45000" anchor="ctr"/>
          <a:lstStyle/>
          <a:p>
            <a:pPr algn="ctr">
              <a:lnSpc>
                <a:spcPct val="100000"/>
              </a:lnSpc>
            </a:pPr>
            <a:r>
              <a:rPr lang="en-US" sz="1600" b="0" strike="noStrike" spc="-1">
                <a:solidFill>
                  <a:srgbClr val="000000"/>
                </a:solidFill>
                <a:uFill>
                  <a:solidFill>
                    <a:srgbClr val="FFFFFF"/>
                  </a:solidFill>
                </a:uFill>
                <a:latin typeface="Calibri"/>
                <a:ea typeface="DejaVu Sans"/>
              </a:rPr>
              <a:t>Story Points: 2</a:t>
            </a:r>
            <a:endParaRPr lang="en-US" sz="1800" b="0" strike="noStrike" spc="-1">
              <a:solidFill>
                <a:srgbClr val="000000"/>
              </a:solidFill>
              <a:uFill>
                <a:solidFill>
                  <a:srgbClr val="FFFFFF"/>
                </a:solidFill>
              </a:uFill>
              <a:latin typeface="Arial"/>
            </a:endParaRPr>
          </a:p>
        </p:txBody>
      </p:sp>
      <p:sp>
        <p:nvSpPr>
          <p:cNvPr id="178" name="CustomShape 6"/>
          <p:cNvSpPr/>
          <p:nvPr/>
        </p:nvSpPr>
        <p:spPr>
          <a:xfrm>
            <a:off x="8283240" y="109440"/>
            <a:ext cx="790200" cy="538200"/>
          </a:xfrm>
          <a:prstGeom prst="rect">
            <a:avLst/>
          </a:prstGeom>
          <a:solidFill>
            <a:schemeClr val="accent4">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wrap="none" lIns="0" tIns="45000" rIns="0" bIns="45000" anchor="ctr"/>
          <a:lstStyle/>
          <a:p>
            <a:pPr>
              <a:lnSpc>
                <a:spcPct val="100000"/>
              </a:lnSpc>
            </a:pPr>
            <a:r>
              <a:rPr lang="en-US" sz="2000" b="0" strike="noStrike" spc="-1">
                <a:solidFill>
                  <a:srgbClr val="000000"/>
                </a:solidFill>
                <a:uFill>
                  <a:solidFill>
                    <a:srgbClr val="FFFFFF"/>
                  </a:solidFill>
                </a:uFill>
                <a:latin typeface="Calibri"/>
                <a:ea typeface="DejaVu Sans"/>
              </a:rPr>
              <a:t>Priority: </a:t>
            </a:r>
            <a:endParaRPr lang="en-US" sz="1800" b="0" strike="noStrike" spc="-1">
              <a:solidFill>
                <a:srgbClr val="000000"/>
              </a:solidFill>
              <a:uFill>
                <a:solidFill>
                  <a:srgbClr val="FFFFFF"/>
                </a:solidFill>
              </a:uFill>
              <a:latin typeface="Arial"/>
            </a:endParaRPr>
          </a:p>
          <a:p>
            <a:pPr algn="ctr">
              <a:lnSpc>
                <a:spcPct val="100000"/>
              </a:lnSpc>
            </a:pPr>
            <a:r>
              <a:rPr lang="en-US" sz="2000" b="0" strike="noStrike" spc="-1">
                <a:solidFill>
                  <a:srgbClr val="000000"/>
                </a:solidFill>
                <a:uFill>
                  <a:solidFill>
                    <a:srgbClr val="FFFFFF"/>
                  </a:solidFill>
                </a:uFill>
                <a:latin typeface="Calibri"/>
                <a:ea typeface="DejaVu Sans"/>
              </a:rPr>
              <a:t>M</a:t>
            </a:r>
            <a:endParaRPr lang="en-US" sz="1800" b="0" strike="noStrike" spc="-1">
              <a:solidFill>
                <a:srgbClr val="000000"/>
              </a:solidFill>
              <a:uFill>
                <a:solidFill>
                  <a:srgbClr val="FFFFFF"/>
                </a:solidFill>
              </a:uFill>
              <a:latin typeface="Arial"/>
            </a:endParaRPr>
          </a:p>
        </p:txBody>
      </p:sp>
      <p:sp>
        <p:nvSpPr>
          <p:cNvPr id="179" name="CustomShape 7"/>
          <p:cNvSpPr/>
          <p:nvPr/>
        </p:nvSpPr>
        <p:spPr>
          <a:xfrm>
            <a:off x="39240" y="5128560"/>
            <a:ext cx="9826200" cy="1618200"/>
          </a:xfrm>
          <a:prstGeom prst="rect">
            <a:avLst/>
          </a:prstGeom>
          <a:solidFill>
            <a:schemeClr val="bg1"/>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tIns="36000" rIns="90000" bIns="45000"/>
          <a:lstStyle/>
          <a:p>
            <a:pPr>
              <a:lnSpc>
                <a:spcPct val="100000"/>
              </a:lnSpc>
            </a:pPr>
            <a:r>
              <a:rPr lang="en-US" sz="2000" b="0" strike="noStrike" spc="-1">
                <a:solidFill>
                  <a:srgbClr val="000000"/>
                </a:solidFill>
                <a:uFill>
                  <a:solidFill>
                    <a:srgbClr val="FFFFFF"/>
                  </a:solidFill>
                </a:uFill>
                <a:latin typeface="Calibri"/>
                <a:ea typeface="DejaVu Sans"/>
              </a:rPr>
              <a:t>Notes</a:t>
            </a:r>
            <a:endParaRPr lang="en-US" sz="1800" b="0" strike="noStrike" spc="-1">
              <a:solidFill>
                <a:srgbClr val="000000"/>
              </a:solidFill>
              <a:uFill>
                <a:solidFill>
                  <a:srgbClr val="FFFFFF"/>
                </a:solidFill>
              </a:uFill>
              <a:latin typeface="Arial"/>
            </a:endParaRPr>
          </a:p>
          <a:p>
            <a:pPr indent="-216000">
              <a:lnSpc>
                <a:spcPct val="100000"/>
              </a:lnSpc>
              <a:buClr>
                <a:srgbClr val="000000"/>
              </a:buClr>
              <a:buFont typeface="Arial"/>
              <a:buChar char="•"/>
            </a:pPr>
            <a:r>
              <a:rPr lang="en-US" sz="2000" b="0" strike="noStrike" spc="-1">
                <a:solidFill>
                  <a:srgbClr val="000000"/>
                </a:solidFill>
                <a:uFill>
                  <a:solidFill>
                    <a:srgbClr val="FFFFFF"/>
                  </a:solidFill>
                </a:uFill>
                <a:latin typeface="Calibri"/>
                <a:ea typeface="DejaVu Sans"/>
              </a:rPr>
              <a:t> </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39240" y="109440"/>
            <a:ext cx="719280" cy="539280"/>
          </a:xfrm>
          <a:prstGeom prst="rect">
            <a:avLst/>
          </a:prstGeom>
          <a:solidFill>
            <a:schemeClr val="accent1">
              <a:lumMod val="40000"/>
              <a:lumOff val="6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tIns="45000" rIns="0" bIns="45000" anchor="ctr"/>
          <a:lstStyle/>
          <a:p>
            <a:pPr algn="ctr">
              <a:lnSpc>
                <a:spcPct val="100000"/>
              </a:lnSpc>
            </a:pPr>
            <a:r>
              <a:rPr lang="en-US" sz="2000" b="0" strike="noStrike" spc="-1" dirty="0">
                <a:solidFill>
                  <a:srgbClr val="000000"/>
                </a:solidFill>
                <a:uFill>
                  <a:solidFill>
                    <a:srgbClr val="FFFFFF"/>
                  </a:solidFill>
                </a:uFill>
                <a:latin typeface="Calibri"/>
                <a:ea typeface="DejaVu Sans"/>
              </a:rPr>
              <a:t>Story ID 21</a:t>
            </a:r>
            <a:endParaRPr lang="en-US" sz="1800" b="0" strike="noStrike" spc="-1" dirty="0">
              <a:solidFill>
                <a:srgbClr val="000000"/>
              </a:solidFill>
              <a:uFill>
                <a:solidFill>
                  <a:srgbClr val="FFFFFF"/>
                </a:solidFill>
              </a:uFill>
              <a:latin typeface="Arial"/>
            </a:endParaRPr>
          </a:p>
        </p:txBody>
      </p:sp>
      <p:sp>
        <p:nvSpPr>
          <p:cNvPr id="181" name="CustomShape 2"/>
          <p:cNvSpPr/>
          <p:nvPr/>
        </p:nvSpPr>
        <p:spPr>
          <a:xfrm>
            <a:off x="831240" y="109440"/>
            <a:ext cx="7379280" cy="539280"/>
          </a:xfrm>
          <a:prstGeom prst="rect">
            <a:avLst/>
          </a:prstGeom>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2800" b="0" strike="noStrike" spc="-1">
                <a:solidFill>
                  <a:srgbClr val="FFFFFF"/>
                </a:solidFill>
                <a:uFill>
                  <a:solidFill>
                    <a:srgbClr val="FFFFFF"/>
                  </a:solidFill>
                </a:uFill>
                <a:latin typeface="Arial"/>
                <a:ea typeface="DejaVu Sans"/>
              </a:rPr>
              <a:t>Information Security</a:t>
            </a:r>
            <a:endParaRPr lang="en-US" sz="1800" b="0" strike="noStrike" spc="-1">
              <a:solidFill>
                <a:srgbClr val="000000"/>
              </a:solidFill>
              <a:uFill>
                <a:solidFill>
                  <a:srgbClr val="FFFFFF"/>
                </a:solidFill>
              </a:uFill>
              <a:latin typeface="Arial"/>
            </a:endParaRPr>
          </a:p>
        </p:txBody>
      </p:sp>
      <p:sp>
        <p:nvSpPr>
          <p:cNvPr id="182" name="CustomShape 3"/>
          <p:cNvSpPr/>
          <p:nvPr/>
        </p:nvSpPr>
        <p:spPr>
          <a:xfrm>
            <a:off x="39240" y="801000"/>
            <a:ext cx="9827280" cy="2339280"/>
          </a:xfrm>
          <a:prstGeom prst="rect">
            <a:avLst/>
          </a:prstGeom>
          <a:solidFill>
            <a:schemeClr val="tx2">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lstStyle/>
          <a:p>
            <a:pPr>
              <a:lnSpc>
                <a:spcPct val="100000"/>
              </a:lnSpc>
            </a:pPr>
            <a:r>
              <a:rPr lang="en-US" sz="2400" b="0" strike="noStrike" spc="-1" dirty="0">
                <a:solidFill>
                  <a:srgbClr val="000000"/>
                </a:solidFill>
                <a:uFill>
                  <a:solidFill>
                    <a:srgbClr val="FFFFFF"/>
                  </a:solidFill>
                </a:uFill>
                <a:latin typeface="Calibri"/>
                <a:ea typeface="DejaVu Sans"/>
              </a:rPr>
              <a:t>As a user I want to be certain that my account information is secure and confidential so that my data is not accessible by others</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p:txBody>
      </p:sp>
      <p:sp>
        <p:nvSpPr>
          <p:cNvPr id="183" name="CustomShape 4"/>
          <p:cNvSpPr/>
          <p:nvPr/>
        </p:nvSpPr>
        <p:spPr>
          <a:xfrm>
            <a:off x="39240" y="3335400"/>
            <a:ext cx="9827280" cy="2108880"/>
          </a:xfrm>
          <a:prstGeom prst="rect">
            <a:avLst/>
          </a:prstGeom>
          <a:solidFill>
            <a:schemeClr val="accent1">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tIns="36000" rIns="90000" bIns="45000"/>
          <a:lstStyle/>
          <a:p>
            <a:pPr>
              <a:lnSpc>
                <a:spcPct val="100000"/>
              </a:lnSpc>
            </a:pPr>
            <a:r>
              <a:rPr lang="en-US" sz="2000" b="0" strike="noStrike" spc="-1" dirty="0">
                <a:solidFill>
                  <a:srgbClr val="000000"/>
                </a:solidFill>
                <a:uFill>
                  <a:solidFill>
                    <a:srgbClr val="FFFFFF"/>
                  </a:solidFill>
                </a:uFill>
                <a:latin typeface="Calibri"/>
                <a:ea typeface="DejaVu Sans"/>
              </a:rPr>
              <a:t>Acceptance Criteria</a:t>
            </a:r>
            <a:endParaRPr lang="en-US" sz="1800" b="0" strike="noStrike" spc="-1" dirty="0">
              <a:solidFill>
                <a:srgbClr val="000000"/>
              </a:solidFill>
              <a:uFill>
                <a:solidFill>
                  <a:srgbClr val="FFFFFF"/>
                </a:solidFill>
              </a:uFill>
              <a:latin typeface="Arial"/>
            </a:endParaRPr>
          </a:p>
          <a:p>
            <a:pPr indent="-216000">
              <a:lnSpc>
                <a:spcPct val="100000"/>
              </a:lnSpc>
              <a:buClr>
                <a:srgbClr val="000000"/>
              </a:buClr>
              <a:buFont typeface="Arial"/>
              <a:buChar char="•"/>
            </a:pPr>
            <a:r>
              <a:rPr lang="en-US" sz="2000" b="0" strike="noStrike" spc="-1" dirty="0">
                <a:solidFill>
                  <a:srgbClr val="000000"/>
                </a:solidFill>
                <a:uFill>
                  <a:solidFill>
                    <a:srgbClr val="FFFFFF"/>
                  </a:solidFill>
                </a:uFill>
                <a:latin typeface="Calibri"/>
                <a:ea typeface="DejaVu Sans"/>
              </a:rPr>
              <a:t>All account information is completely secure, passwords are salted and hashed, so they are not stored in plain text within the database.</a:t>
            </a:r>
            <a:endParaRPr lang="en-US" sz="1800" b="0" strike="noStrike" spc="-1" dirty="0">
              <a:solidFill>
                <a:srgbClr val="000000"/>
              </a:solidFill>
              <a:uFill>
                <a:solidFill>
                  <a:srgbClr val="FFFFFF"/>
                </a:solidFill>
              </a:uFill>
              <a:latin typeface="Arial"/>
            </a:endParaRPr>
          </a:p>
          <a:p>
            <a:pPr indent="-216000">
              <a:lnSpc>
                <a:spcPct val="100000"/>
              </a:lnSpc>
              <a:buClr>
                <a:srgbClr val="000000"/>
              </a:buClr>
              <a:buFont typeface="Arial"/>
              <a:buChar char="•"/>
            </a:pPr>
            <a:r>
              <a:rPr lang="en-US" sz="2000" b="0" strike="noStrike" spc="-1" dirty="0">
                <a:solidFill>
                  <a:srgbClr val="000000"/>
                </a:solidFill>
                <a:uFill>
                  <a:solidFill>
                    <a:srgbClr val="FFFFFF"/>
                  </a:solidFill>
                </a:uFill>
                <a:latin typeface="Calibri"/>
                <a:ea typeface="DejaVu Sans"/>
              </a:rPr>
              <a:t>No financial information entered by the user is saved into the system </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p:txBody>
      </p:sp>
      <p:sp>
        <p:nvSpPr>
          <p:cNvPr id="184" name="CustomShape 5"/>
          <p:cNvSpPr/>
          <p:nvPr/>
        </p:nvSpPr>
        <p:spPr>
          <a:xfrm>
            <a:off x="9147240" y="109440"/>
            <a:ext cx="719280" cy="539280"/>
          </a:xfrm>
          <a:prstGeom prst="rect">
            <a:avLst/>
          </a:prstGeom>
          <a:solidFill>
            <a:srgbClr val="CCF0CD">
              <a:alpha val="20000"/>
            </a:srgb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0" tIns="45000" rIns="0" bIns="45000" anchor="ctr"/>
          <a:lstStyle/>
          <a:p>
            <a:pPr algn="ctr">
              <a:lnSpc>
                <a:spcPct val="100000"/>
              </a:lnSpc>
            </a:pPr>
            <a:r>
              <a:rPr lang="en-US" sz="1600" b="0" strike="noStrike" spc="-1" dirty="0">
                <a:solidFill>
                  <a:srgbClr val="000000"/>
                </a:solidFill>
                <a:uFill>
                  <a:solidFill>
                    <a:srgbClr val="FFFFFF"/>
                  </a:solidFill>
                </a:uFill>
                <a:latin typeface="Calibri"/>
                <a:ea typeface="DejaVu Sans"/>
              </a:rPr>
              <a:t>Story Points:5</a:t>
            </a:r>
            <a:endParaRPr lang="en-US" sz="1800" b="0" strike="noStrike" spc="-1" dirty="0">
              <a:solidFill>
                <a:srgbClr val="000000"/>
              </a:solidFill>
              <a:uFill>
                <a:solidFill>
                  <a:srgbClr val="FFFFFF"/>
                </a:solidFill>
              </a:uFill>
              <a:latin typeface="Arial"/>
            </a:endParaRPr>
          </a:p>
        </p:txBody>
      </p:sp>
      <p:sp>
        <p:nvSpPr>
          <p:cNvPr id="185" name="CustomShape 6"/>
          <p:cNvSpPr/>
          <p:nvPr/>
        </p:nvSpPr>
        <p:spPr>
          <a:xfrm>
            <a:off x="8283240" y="109440"/>
            <a:ext cx="791280" cy="539280"/>
          </a:xfrm>
          <a:prstGeom prst="rect">
            <a:avLst/>
          </a:prstGeom>
          <a:solidFill>
            <a:schemeClr val="accent4">
              <a:lumMod val="20000"/>
              <a:lumOff val="80000"/>
            </a:schemeClr>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wrap="none" lIns="0" tIns="45000" rIns="0" bIns="45000" anchor="ctr"/>
          <a:lstStyle/>
          <a:p>
            <a:pPr algn="ctr">
              <a:lnSpc>
                <a:spcPct val="100000"/>
              </a:lnSpc>
            </a:pPr>
            <a:r>
              <a:rPr lang="en-US" sz="2000" b="0" strike="noStrike" spc="-1">
                <a:solidFill>
                  <a:srgbClr val="000000"/>
                </a:solidFill>
                <a:uFill>
                  <a:solidFill>
                    <a:srgbClr val="FFFFFF"/>
                  </a:solidFill>
                </a:uFill>
                <a:latin typeface="Calibri"/>
                <a:ea typeface="DejaVu Sans"/>
              </a:rPr>
              <a:t>Priority:</a:t>
            </a:r>
            <a:endParaRPr lang="en-US" sz="1800" b="0" strike="noStrike" spc="-1">
              <a:solidFill>
                <a:srgbClr val="000000"/>
              </a:solidFill>
              <a:uFill>
                <a:solidFill>
                  <a:srgbClr val="FFFFFF"/>
                </a:solidFill>
              </a:uFill>
              <a:latin typeface="Arial"/>
            </a:endParaRPr>
          </a:p>
          <a:p>
            <a:pPr algn="ctr">
              <a:lnSpc>
                <a:spcPct val="100000"/>
              </a:lnSpc>
            </a:pPr>
            <a:r>
              <a:rPr lang="en-US" sz="2000" b="0" strike="noStrike" spc="-1">
                <a:solidFill>
                  <a:srgbClr val="000000"/>
                </a:solidFill>
                <a:uFill>
                  <a:solidFill>
                    <a:srgbClr val="FFFFFF"/>
                  </a:solidFill>
                </a:uFill>
                <a:latin typeface="Calibri"/>
                <a:ea typeface="DejaVu Sans"/>
              </a:rPr>
              <a:t>S</a:t>
            </a:r>
            <a:endParaRPr lang="en-US" sz="1800" b="0" strike="noStrike" spc="-1">
              <a:solidFill>
                <a:srgbClr val="000000"/>
              </a:solidFill>
              <a:uFill>
                <a:solidFill>
                  <a:srgbClr val="FFFFFF"/>
                </a:solidFill>
              </a:uFill>
              <a:latin typeface="Arial"/>
            </a:endParaRPr>
          </a:p>
        </p:txBody>
      </p:sp>
      <p:sp>
        <p:nvSpPr>
          <p:cNvPr id="186" name="CustomShape 7"/>
          <p:cNvSpPr/>
          <p:nvPr/>
        </p:nvSpPr>
        <p:spPr>
          <a:xfrm>
            <a:off x="39240" y="5639760"/>
            <a:ext cx="9827280" cy="1108080"/>
          </a:xfrm>
          <a:prstGeom prst="rect">
            <a:avLst/>
          </a:prstGeom>
          <a:solidFill>
            <a:schemeClr val="bg1"/>
          </a:solidFill>
          <a:ln>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tIns="36000" rIns="90000" bIns="45000"/>
          <a:lstStyle/>
          <a:p>
            <a:pPr>
              <a:lnSpc>
                <a:spcPct val="100000"/>
              </a:lnSpc>
            </a:pPr>
            <a:r>
              <a:rPr lang="en-US" sz="2000" b="0" strike="noStrike" spc="-1">
                <a:solidFill>
                  <a:srgbClr val="000000"/>
                </a:solidFill>
                <a:uFill>
                  <a:solidFill>
                    <a:srgbClr val="FFFFFF"/>
                  </a:solidFill>
                </a:uFill>
                <a:latin typeface="Arial"/>
                <a:ea typeface="DejaVu Sans"/>
              </a:rPr>
              <a:t>Notes</a:t>
            </a:r>
            <a:endParaRPr lang="en-US" sz="1800" b="0" strike="noStrike" spc="-1">
              <a:solidFill>
                <a:srgbClr val="000000"/>
              </a:solidFill>
              <a:uFill>
                <a:solidFill>
                  <a:srgbClr val="FFFFFF"/>
                </a:solidFill>
              </a:uFill>
              <a:latin typeface="Arial"/>
            </a:endParaRPr>
          </a:p>
          <a:p>
            <a:pPr indent="-216000">
              <a:lnSpc>
                <a:spcPct val="100000"/>
              </a:lnSpc>
              <a:buClr>
                <a:srgbClr val="000000"/>
              </a:buClr>
              <a:buFont typeface="Arial"/>
              <a:buChar char="•"/>
            </a:pPr>
            <a:r>
              <a:rPr lang="en-US" sz="2000" b="0" strike="noStrike" spc="-1">
                <a:solidFill>
                  <a:srgbClr val="000000"/>
                </a:solidFill>
                <a:uFill>
                  <a:solidFill>
                    <a:srgbClr val="FFFFFF"/>
                  </a:solidFill>
                </a:uFill>
                <a:latin typeface="Arial"/>
                <a:ea typeface="DejaVu Sans"/>
              </a:rPr>
              <a:t> </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245</TotalTime>
  <Words>2460</Words>
  <Application>Microsoft Office PowerPoint</Application>
  <PresentationFormat>A4 Paper (210x297 mm)</PresentationFormat>
  <Paragraphs>342</Paragraphs>
  <Slides>37</Slides>
  <Notes>15</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37</vt:i4>
      </vt:variant>
    </vt:vector>
  </HeadingPairs>
  <TitlesOfParts>
    <vt:vector size="47" baseType="lpstr">
      <vt:lpstr>Arial</vt:lpstr>
      <vt:lpstr>Calibri</vt:lpstr>
      <vt:lpstr>DejaVu Sans</vt:lpstr>
      <vt:lpstr>Symbol</vt:lpstr>
      <vt:lpstr>Times New Roman</vt:lpstr>
      <vt:lpstr>Wingdings</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Kaelan Reece</cp:lastModifiedBy>
  <cp:revision>31</cp:revision>
  <dcterms:modified xsi:type="dcterms:W3CDTF">2016-10-26T11:38:11Z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15</vt:i4>
  </property>
  <property fmtid="{D5CDD505-2E9C-101B-9397-08002B2CF9AE}" pid="8" name="PresentationFormat">
    <vt:lpwstr>A4 Paper (210x297 mm)</vt:lpwstr>
  </property>
  <property fmtid="{D5CDD505-2E9C-101B-9397-08002B2CF9AE}" pid="9" name="ScaleCrop">
    <vt:bool>false</vt:bool>
  </property>
  <property fmtid="{D5CDD505-2E9C-101B-9397-08002B2CF9AE}" pid="10" name="ShareDoc">
    <vt:bool>false</vt:bool>
  </property>
  <property fmtid="{D5CDD505-2E9C-101B-9397-08002B2CF9AE}" pid="11" name="Slides">
    <vt:i4>37</vt:i4>
  </property>
</Properties>
</file>